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8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/>
          <p:cNvCxnSpPr/>
          <p:nvPr/>
        </p:nvCxnSpPr>
        <p:spPr>
          <a:xfrm>
            <a:off x="3176243" y="3060085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2797343"/>
            <a:ext cx="48517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2880" y="28594"/>
            <a:ext cx="1837228" cy="2502330"/>
            <a:chOff x="752880" y="28594"/>
            <a:chExt cx="1837228" cy="2502330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3817203" y="10190"/>
            <a:ext cx="1808821" cy="2485123"/>
            <a:chOff x="3817203" y="10190"/>
            <a:chExt cx="1808821" cy="2485123"/>
          </a:xfrm>
        </p:grpSpPr>
        <p:sp>
          <p:nvSpPr>
            <p:cNvPr id="128" name="TextBox 127"/>
            <p:cNvSpPr txBox="1"/>
            <p:nvPr/>
          </p:nvSpPr>
          <p:spPr>
            <a:xfrm>
              <a:off x="4025327" y="1019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431914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Arrow Connector 218"/>
            <p:cNvCxnSpPr>
              <a:stCxn id="41" idx="5"/>
              <a:endCxn id="51" idx="1"/>
            </p:cNvCxnSpPr>
            <p:nvPr/>
          </p:nvCxnSpPr>
          <p:spPr>
            <a:xfrm>
              <a:off x="4160618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55" idx="6"/>
              <a:endCxn id="224" idx="2"/>
            </p:cNvCxnSpPr>
            <p:nvPr/>
          </p:nvCxnSpPr>
          <p:spPr>
            <a:xfrm flipV="1">
              <a:off x="4225551" y="2288305"/>
              <a:ext cx="998137" cy="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5223688" y="2070406"/>
              <a:ext cx="402336" cy="419140"/>
              <a:chOff x="2941562" y="2797709"/>
              <a:chExt cx="402336" cy="41914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02683" y="2992069"/>
            <a:ext cx="1793437" cy="2448422"/>
            <a:chOff x="6796172" y="63548"/>
            <a:chExt cx="1793437" cy="2448422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cxnSp>
          <p:nvCxnSpPr>
            <p:cNvPr id="245" name="Straight Arrow Connector 244"/>
            <p:cNvCxnSpPr>
              <a:stCxn id="97" idx="4"/>
              <a:endCxn id="104" idx="0"/>
            </p:cNvCxnSpPr>
            <p:nvPr/>
          </p:nvCxnSpPr>
          <p:spPr>
            <a:xfrm>
              <a:off x="6997340" y="166991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873019" y="2872279"/>
            <a:ext cx="1793437" cy="2597084"/>
            <a:chOff x="774828" y="2872279"/>
            <a:chExt cx="1793437" cy="2597084"/>
          </a:xfrm>
        </p:grpSpPr>
        <p:grpSp>
          <p:nvGrpSpPr>
            <p:cNvPr id="238" name="Group 23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141" name="Straight Arrow Connector 140"/>
              <p:cNvCxnSpPr>
                <a:stCxn id="163" idx="6"/>
                <a:endCxn id="161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7" name="Straight Arrow Connector 146"/>
              <p:cNvCxnSpPr>
                <a:stCxn id="155" idx="6"/>
                <a:endCxn id="153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0" name="Straight Arrow Connector 149"/>
              <p:cNvCxnSpPr>
                <a:stCxn id="163" idx="4"/>
                <a:endCxn id="157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61" idx="4"/>
                <a:endCxn id="156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[2013, 2014)</a:t>
              </a:r>
              <a:endParaRPr lang="en-US" dirty="0"/>
            </a:p>
          </p:txBody>
        </p:sp>
        <p:cxnSp>
          <p:nvCxnSpPr>
            <p:cNvPr id="264" name="Straight Arrow Connector 263"/>
            <p:cNvCxnSpPr>
              <a:stCxn id="265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05600" y="2551200"/>
            <a:ext cx="20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TSelect</a:t>
            </a:r>
            <a:r>
              <a:rPr lang="en-US" dirty="0" smtClean="0"/>
              <a:t> Any V; Any E</a:t>
            </a:r>
          </a:p>
          <a:p>
            <a:r>
              <a:rPr lang="en-US" dirty="0" smtClean="0"/>
              <a:t>From    T1 </a:t>
            </a:r>
            <a:r>
              <a:rPr lang="en-US" dirty="0" err="1" smtClean="0"/>
              <a:t>TAnd</a:t>
            </a:r>
            <a:r>
              <a:rPr lang="en-US" dirty="0" smtClean="0"/>
              <a:t> 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29779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2010 End 2012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271" y="118318"/>
            <a:ext cx="1804359" cy="2493863"/>
            <a:chOff x="751881" y="28594"/>
            <a:chExt cx="1804359" cy="2493863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751881" y="2101020"/>
              <a:ext cx="1804359" cy="421437"/>
              <a:chOff x="6785250" y="2090533"/>
              <a:chExt cx="1804359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785250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187586" y="2308432"/>
                <a:ext cx="999687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21" idx="4"/>
              <a:endCxn id="133" idx="0"/>
            </p:cNvCxnSpPr>
            <p:nvPr/>
          </p:nvCxnSpPr>
          <p:spPr>
            <a:xfrm flipH="1">
              <a:off x="953049" y="1653262"/>
              <a:ext cx="999" cy="46671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6738591" y="4065826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5024334" y="98606"/>
            <a:ext cx="1793437" cy="2597084"/>
            <a:chOff x="774828" y="2872279"/>
            <a:chExt cx="1793437" cy="2597084"/>
          </a:xfrm>
        </p:grpSpPr>
        <p:grpSp>
          <p:nvGrpSpPr>
            <p:cNvPr id="228" name="Group 22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817771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cxnSp>
        <p:nvCxnSpPr>
          <p:cNvPr id="260" name="Straight Arrow Connector 259"/>
          <p:cNvCxnSpPr>
            <a:stCxn id="231" idx="4"/>
            <a:endCxn id="252" idx="0"/>
          </p:cNvCxnSpPr>
          <p:nvPr/>
        </p:nvCxnSpPr>
        <p:spPr>
          <a:xfrm>
            <a:off x="5231514" y="1853557"/>
            <a:ext cx="0" cy="4396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967369" y="4264771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2010 End 2012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2282" y="3566417"/>
            <a:ext cx="1837228" cy="2502330"/>
            <a:chOff x="752880" y="28594"/>
            <a:chExt cx="1837228" cy="2502330"/>
          </a:xfrm>
        </p:grpSpPr>
        <p:sp>
          <p:nvSpPr>
            <p:cNvPr id="263" name="TextBox 262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276" name="Straight Arrow Connector 275"/>
              <p:cNvCxnSpPr>
                <a:stCxn id="292" idx="6"/>
                <a:endCxn id="290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Group 276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9" name="Straight Arrow Connector 278"/>
              <p:cNvCxnSpPr>
                <a:stCxn id="288" idx="6"/>
                <a:endCxn id="286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2" name="Straight Arrow Connector 281"/>
              <p:cNvCxnSpPr>
                <a:stCxn id="292" idx="5"/>
                <a:endCxn id="286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290" idx="4"/>
                <a:endCxn id="285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92" idx="4"/>
                <a:endCxn id="288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>
                <a:stCxn id="272" idx="6"/>
                <a:endCxn id="274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Group 321"/>
          <p:cNvGrpSpPr/>
          <p:nvPr/>
        </p:nvGrpSpPr>
        <p:grpSpPr>
          <a:xfrm>
            <a:off x="4805771" y="3570517"/>
            <a:ext cx="1793437" cy="2448422"/>
            <a:chOff x="6796172" y="63548"/>
            <a:chExt cx="1793437" cy="2448422"/>
          </a:xfrm>
        </p:grpSpPr>
        <p:grpSp>
          <p:nvGrpSpPr>
            <p:cNvPr id="323" name="Group 322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/>
          <p:cNvSpPr txBox="1"/>
          <p:nvPr/>
        </p:nvSpPr>
        <p:spPr>
          <a:xfrm>
            <a:off x="4520324" y="1898360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44235" y="21177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4667" y="3919378"/>
            <a:ext cx="1793437" cy="2503947"/>
            <a:chOff x="494667" y="3919378"/>
            <a:chExt cx="1793437" cy="2503947"/>
          </a:xfrm>
        </p:grpSpPr>
        <p:grpSp>
          <p:nvGrpSpPr>
            <p:cNvPr id="228" name="Group 227"/>
            <p:cNvGrpSpPr/>
            <p:nvPr/>
          </p:nvGrpSpPr>
          <p:grpSpPr>
            <a:xfrm>
              <a:off x="494667" y="4359926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673887" y="391937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903015" y="537765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500679" y="517870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701847" y="478128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086936" y="5578895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550691" y="517024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0" name="Straight Arrow Connector 259"/>
            <p:cNvCxnSpPr>
              <a:stCxn id="231" idx="4"/>
              <a:endCxn id="252" idx="0"/>
            </p:cNvCxnSpPr>
            <p:nvPr/>
          </p:nvCxnSpPr>
          <p:spPr>
            <a:xfrm>
              <a:off x="701847" y="5581192"/>
              <a:ext cx="0" cy="43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833196" y="3919378"/>
            <a:ext cx="1793437" cy="2493183"/>
            <a:chOff x="2833196" y="3927845"/>
            <a:chExt cx="1793437" cy="2493183"/>
          </a:xfrm>
        </p:grpSpPr>
        <p:grpSp>
          <p:nvGrpSpPr>
            <p:cNvPr id="323" name="Group 322"/>
            <p:cNvGrpSpPr/>
            <p:nvPr/>
          </p:nvGrpSpPr>
          <p:grpSpPr>
            <a:xfrm>
              <a:off x="2833196" y="4359926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3001830" y="392784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0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[2008, 2009)</a:t>
            </a:r>
            <a:endParaRPr lang="en-US" sz="16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838751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295471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[2009, 2010)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590942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[2010, 2011)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886413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[2011, 2012)</a:t>
            </a:r>
            <a:endParaRPr lang="en-US" sz="16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805045" y="486736"/>
            <a:ext cx="402336" cy="419140"/>
            <a:chOff x="2941562" y="2797709"/>
            <a:chExt cx="402336" cy="419140"/>
          </a:xfrm>
        </p:grpSpPr>
        <p:sp>
          <p:nvSpPr>
            <p:cNvPr id="217" name="Rectangle 216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59018" y="974073"/>
            <a:ext cx="402336" cy="419140"/>
            <a:chOff x="2941562" y="2797709"/>
            <a:chExt cx="402336" cy="419140"/>
          </a:xfrm>
        </p:grpSpPr>
        <p:sp>
          <p:nvSpPr>
            <p:cNvPr id="214" name="Rectangle 213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868725" y="1622796"/>
            <a:ext cx="402336" cy="419140"/>
            <a:chOff x="2941562" y="2797709"/>
            <a:chExt cx="402336" cy="419140"/>
          </a:xfrm>
        </p:grpSpPr>
        <p:sp>
          <p:nvSpPr>
            <p:cNvPr id="212" name="Rectangle 211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4" name="Straight Arrow Connector 183"/>
          <p:cNvCxnSpPr>
            <a:stCxn id="218" idx="4"/>
            <a:endCxn id="215" idx="1"/>
          </p:cNvCxnSpPr>
          <p:nvPr/>
        </p:nvCxnSpPr>
        <p:spPr>
          <a:xfrm>
            <a:off x="3006213" y="905876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33" idx="6"/>
            <a:endCxn id="230" idx="2"/>
          </p:cNvCxnSpPr>
          <p:nvPr/>
        </p:nvCxnSpPr>
        <p:spPr>
          <a:xfrm flipV="1">
            <a:off x="4412024" y="1195443"/>
            <a:ext cx="330271" cy="1346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009688" y="991007"/>
            <a:ext cx="402336" cy="419140"/>
            <a:chOff x="2941562" y="2797709"/>
            <a:chExt cx="402336" cy="419140"/>
          </a:xfrm>
        </p:grpSpPr>
        <p:sp>
          <p:nvSpPr>
            <p:cNvPr id="231" name="Rectangle 23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742295" y="977544"/>
            <a:ext cx="402336" cy="419140"/>
            <a:chOff x="2941562" y="2797709"/>
            <a:chExt cx="402336" cy="419140"/>
          </a:xfrm>
        </p:grpSpPr>
        <p:sp>
          <p:nvSpPr>
            <p:cNvPr id="229" name="Rectangle 228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015700" y="1637697"/>
            <a:ext cx="402336" cy="419140"/>
            <a:chOff x="2941562" y="2797709"/>
            <a:chExt cx="402336" cy="419140"/>
          </a:xfrm>
        </p:grpSpPr>
        <p:sp>
          <p:nvSpPr>
            <p:cNvPr id="226" name="Rectangle 22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5" name="Straight Arrow Connector 224"/>
          <p:cNvCxnSpPr>
            <a:stCxn id="233" idx="4"/>
            <a:endCxn id="226" idx="0"/>
          </p:cNvCxnSpPr>
          <p:nvPr/>
        </p:nvCxnSpPr>
        <p:spPr>
          <a:xfrm flipH="1">
            <a:off x="4202181" y="1410147"/>
            <a:ext cx="8675" cy="2275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8188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[2013, 2014)</a:t>
            </a:r>
            <a:endParaRPr lang="en-US" sz="1600" dirty="0"/>
          </a:p>
        </p:txBody>
      </p:sp>
      <p:sp>
        <p:nvSpPr>
          <p:cNvPr id="258" name="TextBox 257"/>
          <p:cNvSpPr txBox="1"/>
          <p:nvPr/>
        </p:nvSpPr>
        <p:spPr>
          <a:xfrm>
            <a:off x="6477355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[2014, 2015)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7282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[2015, 2016)</a:t>
            </a:r>
            <a:endParaRPr lang="en-US" sz="16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519370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23934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594293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645537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778492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5446647" y="474347"/>
            <a:ext cx="402336" cy="419140"/>
            <a:chOff x="2941562" y="2797709"/>
            <a:chExt cx="402336" cy="419140"/>
          </a:xfrm>
        </p:grpSpPr>
        <p:sp>
          <p:nvSpPr>
            <p:cNvPr id="266" name="Rectangle 265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000620" y="961684"/>
            <a:ext cx="402336" cy="419140"/>
            <a:chOff x="2941562" y="2797709"/>
            <a:chExt cx="402336" cy="419140"/>
          </a:xfrm>
        </p:grpSpPr>
        <p:sp>
          <p:nvSpPr>
            <p:cNvPr id="269" name="Rectangle 268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Arrow Connector 270"/>
          <p:cNvCxnSpPr>
            <a:stCxn id="267" idx="4"/>
            <a:endCxn id="270" idx="1"/>
          </p:cNvCxnSpPr>
          <p:nvPr/>
        </p:nvCxnSpPr>
        <p:spPr>
          <a:xfrm>
            <a:off x="5647815" y="893487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6001058" y="1558798"/>
            <a:ext cx="402336" cy="419140"/>
            <a:chOff x="2941562" y="2797709"/>
            <a:chExt cx="402336" cy="419140"/>
          </a:xfrm>
        </p:grpSpPr>
        <p:sp>
          <p:nvSpPr>
            <p:cNvPr id="273" name="Rectangle 272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5" name="Straight Arrow Connector 274"/>
          <p:cNvCxnSpPr>
            <a:stCxn id="270" idx="4"/>
            <a:endCxn id="274" idx="0"/>
          </p:cNvCxnSpPr>
          <p:nvPr/>
        </p:nvCxnSpPr>
        <p:spPr>
          <a:xfrm>
            <a:off x="6201788" y="1380824"/>
            <a:ext cx="438" cy="1946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2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944" y="560442"/>
            <a:ext cx="2769586" cy="31150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733" y="989562"/>
            <a:ext cx="2469762" cy="399967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Interactive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733" y="1425852"/>
            <a:ext cx="2469762" cy="396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733" y="1849433"/>
            <a:ext cx="2469762" cy="600635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Portal Runtime (</a:t>
            </a:r>
            <a:r>
              <a:rPr lang="en-US" sz="1600" dirty="0" smtClean="0">
                <a:solidFill>
                  <a:schemeClr val="tx1"/>
                </a:solidFill>
              </a:rPr>
              <a:t>optimizer, operators, </a:t>
            </a:r>
            <a:r>
              <a:rPr lang="en-US" sz="1600" dirty="0" err="1" smtClean="0">
                <a:solidFill>
                  <a:schemeClr val="tx1"/>
                </a:solidFill>
              </a:rPr>
              <a:t>etc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9733" y="2525058"/>
            <a:ext cx="2469762" cy="1075765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723" y="2528048"/>
            <a:ext cx="1707394" cy="729128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3849" y="2539715"/>
            <a:ext cx="1904620" cy="314050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Structures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6250" y="560441"/>
            <a:ext cx="2627265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90956" y="929798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0956" y="1339703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6250" y="1938003"/>
            <a:ext cx="2630256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93946" y="2307360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3946" y="2717265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1412" y="3107766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9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6012</TotalTime>
  <Words>591</Words>
  <Application>Microsoft Macintosh PowerPoint</Application>
  <PresentationFormat>On-screen Show (4:3)</PresentationFormat>
  <Paragraphs>298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74</cp:revision>
  <cp:lastPrinted>2015-10-31T16:47:09Z</cp:lastPrinted>
  <dcterms:created xsi:type="dcterms:W3CDTF">2015-10-25T19:50:30Z</dcterms:created>
  <dcterms:modified xsi:type="dcterms:W3CDTF">2015-11-11T20:28:36Z</dcterms:modified>
</cp:coreProperties>
</file>