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 snapToObjects="1">
      <p:cViewPr>
        <p:scale>
          <a:sx n="100" d="100"/>
          <a:sy n="10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CDCF-6A82-414A-9129-4182B8C9B07F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D9159-890D-474D-B25C-5890557F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C299-A9D8-CF44-BD18-EEFECDB8320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E543-128B-6847-AFFA-51645A9A7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441032" y="4186989"/>
            <a:ext cx="387416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41032" y="2538654"/>
            <a:ext cx="0" cy="1648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02329" y="41370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t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92842" y="3958389"/>
            <a:ext cx="806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24409" y="3895728"/>
            <a:ext cx="128588" cy="128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6010272" y="2995613"/>
            <a:ext cx="942963" cy="128588"/>
            <a:chOff x="6010272" y="2995613"/>
            <a:chExt cx="942963" cy="12858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85973" y="3060026"/>
              <a:ext cx="806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010272" y="2995613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43705" y="3000377"/>
              <a:ext cx="109530" cy="109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10198" y="3467101"/>
            <a:ext cx="1542259" cy="128588"/>
            <a:chOff x="5410198" y="3467101"/>
            <a:chExt cx="1542259" cy="12858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84646" y="3533271"/>
              <a:ext cx="1399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410198" y="3467101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42927" y="3474248"/>
              <a:ext cx="109530" cy="109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10249" y="3895725"/>
            <a:ext cx="519104" cy="128588"/>
            <a:chOff x="5810249" y="3895725"/>
            <a:chExt cx="519104" cy="12858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891463" y="3958389"/>
              <a:ext cx="389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810249" y="3895725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10292" y="3895732"/>
              <a:ext cx="119061" cy="119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634027" y="3905255"/>
            <a:ext cx="109537" cy="109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4824406" y="2981318"/>
            <a:ext cx="919158" cy="128588"/>
            <a:chOff x="4824406" y="2981318"/>
            <a:chExt cx="919158" cy="12858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892842" y="3043983"/>
              <a:ext cx="806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824406" y="2981318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34025" y="2990853"/>
              <a:ext cx="109539" cy="109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95706" y="3452807"/>
            <a:ext cx="1433691" cy="133551"/>
            <a:chOff x="3795706" y="3452807"/>
            <a:chExt cx="1433691" cy="13355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870158" y="3533271"/>
              <a:ext cx="1291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795706" y="3452807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19669" y="3476630"/>
              <a:ext cx="109728" cy="109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71866" y="3886205"/>
            <a:ext cx="923753" cy="136354"/>
            <a:chOff x="3571866" y="3886205"/>
            <a:chExt cx="923753" cy="13635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633537" y="3958389"/>
              <a:ext cx="806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571866" y="3886205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81492" y="3908432"/>
              <a:ext cx="114127" cy="114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795706" y="2995611"/>
            <a:ext cx="936814" cy="128588"/>
            <a:chOff x="3795706" y="2995611"/>
            <a:chExt cx="936814" cy="1285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870158" y="3060026"/>
              <a:ext cx="806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795706" y="2995611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22792" y="3006732"/>
              <a:ext cx="109728" cy="109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4892842" y="2706731"/>
            <a:ext cx="0" cy="1480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83442" y="2706731"/>
            <a:ext cx="0" cy="1480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41156" y="239895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sz="1400" i="1" baseline="-250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400" i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31756" y="239895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sz="1400" i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1856" y="253865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400" i="1" baseline="-250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400" i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85656" y="253865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400" i="1" baseline="-25000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1400" i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77856" y="253865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400" i="1" baseline="-2500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1400" i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44256" y="422775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k=2, t=4</a:t>
            </a:r>
            <a:endParaRPr lang="en-US" sz="1400" i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8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441032" y="4186989"/>
            <a:ext cx="3874168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  <p:cxnSp>
        <p:nvCxnSpPr>
          <p:cNvPr id="6" name="Straight Arrow Connector 5"/>
          <p:cNvCxnSpPr/>
          <p:nvPr/>
        </p:nvCxnSpPr>
        <p:spPr>
          <a:xfrm flipV="1">
            <a:off x="3441032" y="2538654"/>
            <a:ext cx="0" cy="1648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02329" y="41370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t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92842" y="4059989"/>
            <a:ext cx="806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24409" y="3997328"/>
            <a:ext cx="128588" cy="128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6010272" y="2728913"/>
            <a:ext cx="942963" cy="128588"/>
            <a:chOff x="6010272" y="2995613"/>
            <a:chExt cx="942963" cy="12858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85973" y="3060026"/>
              <a:ext cx="806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010272" y="2995613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43705" y="3000377"/>
              <a:ext cx="109530" cy="109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10198" y="3378201"/>
            <a:ext cx="1542259" cy="128588"/>
            <a:chOff x="5410198" y="3467101"/>
            <a:chExt cx="1542259" cy="12858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84646" y="3533271"/>
              <a:ext cx="1399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410198" y="3467101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42927" y="3474248"/>
              <a:ext cx="109530" cy="109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10249" y="3997325"/>
            <a:ext cx="519104" cy="128588"/>
            <a:chOff x="5810249" y="3895725"/>
            <a:chExt cx="519104" cy="12858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891463" y="3958389"/>
              <a:ext cx="389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810249" y="3895725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10292" y="3895732"/>
              <a:ext cx="119061" cy="119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634027" y="4006855"/>
            <a:ext cx="109537" cy="109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4824406" y="2714618"/>
            <a:ext cx="919158" cy="128588"/>
            <a:chOff x="4824406" y="2981318"/>
            <a:chExt cx="919158" cy="12858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892842" y="3043983"/>
              <a:ext cx="806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824406" y="2981318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34025" y="2990853"/>
              <a:ext cx="109539" cy="109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95706" y="3363907"/>
            <a:ext cx="1433691" cy="133551"/>
            <a:chOff x="3795706" y="3452807"/>
            <a:chExt cx="1433691" cy="13355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870158" y="3533271"/>
              <a:ext cx="1291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795706" y="3452807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19669" y="3476630"/>
              <a:ext cx="109728" cy="109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71866" y="3987805"/>
            <a:ext cx="923753" cy="136354"/>
            <a:chOff x="3571866" y="3886205"/>
            <a:chExt cx="923753" cy="13635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633537" y="3958389"/>
              <a:ext cx="806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571866" y="3886205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81492" y="3908432"/>
              <a:ext cx="114127" cy="114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795706" y="2728911"/>
            <a:ext cx="936814" cy="128588"/>
            <a:chOff x="3795706" y="2995611"/>
            <a:chExt cx="936814" cy="1285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870158" y="3060026"/>
              <a:ext cx="806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795706" y="2995611"/>
              <a:ext cx="128588" cy="128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22792" y="3006732"/>
              <a:ext cx="109728" cy="109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457951" y="4172537"/>
            <a:ext cx="787395" cy="41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1200"/>
              </a:lnSpc>
              <a:defRPr sz="1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US" dirty="0"/>
              <a:t>𝜎[1]=0</a:t>
            </a:r>
          </a:p>
          <a:p>
            <a:r>
              <a:rPr lang="en-US" dirty="0"/>
              <a:t>𝛿[1]=0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20382" y="37321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400" i="1" baseline="-25000" smtClean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400" i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61682" y="24621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400" i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74382" y="31225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400" i="1" baseline="-25000" dirty="0"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92395" y="24621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400" i="1" baseline="-25000" dirty="0"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78106" y="3744599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400" i="1" baseline="-25000" dirty="0">
                <a:latin typeface="Consolas" charset="0"/>
                <a:ea typeface="Consolas" charset="0"/>
                <a:cs typeface="Consolas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99982" y="31352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400" i="1" baseline="-25000" dirty="0">
                <a:latin typeface="Consolas" charset="0"/>
                <a:ea typeface="Consolas" charset="0"/>
                <a:cs typeface="Consolas" charset="0"/>
              </a:rP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80982" y="37448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400" i="1" baseline="-25000" dirty="0">
                <a:latin typeface="Consolas" charset="0"/>
                <a:ea typeface="Consolas" charset="0"/>
                <a:cs typeface="Consolas" charset="0"/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84182" y="24621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400" i="1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78751" y="4172537"/>
            <a:ext cx="787395" cy="41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1200"/>
              </a:lnSpc>
              <a:defRPr sz="1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US" dirty="0"/>
              <a:t>𝜎[5]=1</a:t>
            </a:r>
          </a:p>
          <a:p>
            <a:r>
              <a:rPr lang="en-US" dirty="0"/>
              <a:t>𝛿[5]=1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69351" y="4172537"/>
            <a:ext cx="787395" cy="41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1200"/>
              </a:lnSpc>
              <a:defRPr sz="1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US" dirty="0"/>
              <a:t>𝜎[7]=1</a:t>
            </a:r>
          </a:p>
          <a:p>
            <a:r>
              <a:rPr lang="en-US" dirty="0"/>
              <a:t>𝛿[7]=0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13551" y="3435937"/>
            <a:ext cx="787395" cy="41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𝜎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]=1</a:t>
            </a:r>
          </a:p>
          <a:p>
            <a:pPr>
              <a:lnSpc>
                <a:spcPts val="12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𝛿[3]=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13751" y="3435937"/>
            <a:ext cx="787395" cy="41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1200"/>
              </a:lnSpc>
              <a:defRPr sz="14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US" dirty="0"/>
              <a:t>𝜎[6]=2</a:t>
            </a:r>
          </a:p>
          <a:p>
            <a:r>
              <a:rPr lang="en-US" dirty="0"/>
              <a:t>𝛿[6]=0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00851" y="2788237"/>
            <a:ext cx="787395" cy="41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𝜎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2]=1</a:t>
            </a:r>
          </a:p>
          <a:p>
            <a:pPr>
              <a:lnSpc>
                <a:spcPts val="12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𝛿[2]=0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91451" y="2788237"/>
            <a:ext cx="787395" cy="41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𝜎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4]=1</a:t>
            </a:r>
          </a:p>
          <a:p>
            <a:pPr>
              <a:lnSpc>
                <a:spcPts val="12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𝛿[4]=0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85251" y="2788237"/>
            <a:ext cx="787395" cy="41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𝜎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8]=2</a:t>
            </a:r>
          </a:p>
          <a:p>
            <a:pPr>
              <a:lnSpc>
                <a:spcPts val="12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𝛿[8]=0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98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9</cp:revision>
  <dcterms:created xsi:type="dcterms:W3CDTF">2017-01-31T16:58:35Z</dcterms:created>
  <dcterms:modified xsi:type="dcterms:W3CDTF">2017-01-31T20:07:50Z</dcterms:modified>
</cp:coreProperties>
</file>