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5F88-9950-2441-8A51-A5268CD91903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7D149-8598-A244-AEB1-0900E54B2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6796172" y="450868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99" idx="0"/>
            </p:cNvCxnSpPr>
            <p:nvPr/>
          </p:nvCxnSpPr>
          <p:spPr>
            <a:xfrm>
              <a:off x="7139587" y="81106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5964"/>
            <a:ext cx="1793437" cy="2063399"/>
            <a:chOff x="774828" y="3405964"/>
            <a:chExt cx="1793437" cy="2063399"/>
          </a:xfrm>
        </p:grpSpPr>
        <p:cxnSp>
          <p:nvCxnSpPr>
            <p:cNvPr id="141" name="Straight Arrow Connector 140"/>
            <p:cNvCxnSpPr>
              <a:stCxn id="163" idx="6"/>
              <a:endCxn id="161" idx="2"/>
            </p:cNvCxnSpPr>
            <p:nvPr/>
          </p:nvCxnSpPr>
          <p:spPr>
            <a:xfrm flipV="1">
              <a:off x="1177164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159917" y="3405964"/>
              <a:ext cx="402336" cy="419140"/>
              <a:chOff x="2941562" y="2797709"/>
              <a:chExt cx="402336" cy="41914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61" idx="4"/>
              <a:endCxn id="156" idx="0"/>
            </p:cNvCxnSpPr>
            <p:nvPr/>
          </p:nvCxnSpPr>
          <p:spPr>
            <a:xfrm flipH="1">
              <a:off x="2346398" y="382510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3405964"/>
            <a:ext cx="1787425" cy="2063399"/>
            <a:chOff x="3839151" y="3405964"/>
            <a:chExt cx="1787425" cy="2063399"/>
          </a:xfrm>
        </p:grpSpPr>
        <p:cxnSp>
          <p:nvCxnSpPr>
            <p:cNvPr id="165" name="Straight Arrow Connector 164"/>
            <p:cNvCxnSpPr>
              <a:stCxn id="183" idx="6"/>
              <a:endCxn id="181" idx="2"/>
            </p:cNvCxnSpPr>
            <p:nvPr/>
          </p:nvCxnSpPr>
          <p:spPr>
            <a:xfrm flipV="1">
              <a:off x="4241487" y="362386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3839151" y="3408261"/>
              <a:ext cx="402336" cy="419140"/>
              <a:chOff x="2941562" y="2797709"/>
              <a:chExt cx="402336" cy="4191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5224240" y="3405964"/>
              <a:ext cx="402336" cy="419140"/>
              <a:chOff x="2941562" y="2797709"/>
              <a:chExt cx="402336" cy="4191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81" idx="4"/>
              <a:endCxn id="177" idx="0"/>
            </p:cNvCxnSpPr>
            <p:nvPr/>
          </p:nvCxnSpPr>
          <p:spPr>
            <a:xfrm>
              <a:off x="5425408" y="382510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2015)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[2015, 2016)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Arrow Connector 31"/>
            <p:cNvCxnSpPr>
              <a:stCxn id="11" idx="5"/>
              <a:endCxn id="24" idx="1"/>
            </p:cNvCxnSpPr>
            <p:nvPr/>
          </p:nvCxnSpPr>
          <p:spPr>
            <a:xfrm>
              <a:off x="1096295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4"/>
              <a:endCxn id="23" idx="0"/>
            </p:cNvCxnSpPr>
            <p:nvPr/>
          </p:nvCxnSpPr>
          <p:spPr>
            <a:xfrm flipH="1">
              <a:off x="2324450" y="851054"/>
              <a:ext cx="14687" cy="38077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1" idx="4"/>
              <a:endCxn id="21" idx="0"/>
            </p:cNvCxnSpPr>
            <p:nvPr/>
          </p:nvCxnSpPr>
          <p:spPr>
            <a:xfrm>
              <a:off x="954048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61102"/>
            <a:chOff x="6818120" y="3424918"/>
            <a:chExt cx="1793437" cy="20611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02" idx="4"/>
              <a:endCxn id="198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2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944" y="560442"/>
            <a:ext cx="2769586" cy="31150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9733" y="989562"/>
            <a:ext cx="2469762" cy="399967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Interactive 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9733" y="1425852"/>
            <a:ext cx="2469762" cy="3969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9733" y="1849433"/>
            <a:ext cx="2469762" cy="600635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Portal Runtime (</a:t>
            </a:r>
            <a:r>
              <a:rPr lang="en-US" sz="1600" dirty="0" smtClean="0">
                <a:solidFill>
                  <a:schemeClr val="tx1"/>
                </a:solidFill>
              </a:rPr>
              <a:t>optimizer, operators,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9733" y="2525058"/>
            <a:ext cx="2469762" cy="1075765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723" y="2528048"/>
            <a:ext cx="1707394" cy="729128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3849" y="2539715"/>
            <a:ext cx="1904620" cy="314050"/>
          </a:xfrm>
          <a:prstGeom prst="rect">
            <a:avLst/>
          </a:prstGeom>
          <a:ln>
            <a:solidFill>
              <a:srgbClr val="4F81BD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6250" y="560441"/>
            <a:ext cx="2627265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90956" y="929798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90956" y="1339703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6250" y="1938003"/>
            <a:ext cx="2630256" cy="12889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3946" y="2307360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Spark Runtime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3946" y="2717265"/>
            <a:ext cx="2469762" cy="365601"/>
          </a:xfrm>
          <a:prstGeom prst="rect">
            <a:avLst/>
          </a:prstGeom>
          <a:solidFill>
            <a:srgbClr val="00B60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HDFS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1412" y="3107766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985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/>
          <p:cNvGrpSpPr/>
          <p:nvPr/>
        </p:nvGrpSpPr>
        <p:grpSpPr>
          <a:xfrm>
            <a:off x="3890385" y="441444"/>
            <a:ext cx="1793437" cy="2061102"/>
            <a:chOff x="6796172" y="450868"/>
            <a:chExt cx="1793437" cy="2061102"/>
          </a:xfrm>
        </p:grpSpPr>
        <p:sp>
          <p:nvSpPr>
            <p:cNvPr id="89" name="Rectangle 88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>
              <a:stCxn id="97" idx="6"/>
              <a:endCxn id="100" idx="2"/>
            </p:cNvCxnSpPr>
            <p:nvPr/>
          </p:nvCxnSpPr>
          <p:spPr>
            <a:xfrm flipV="1">
              <a:off x="7198508" y="146638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6845976" y="125077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6796172" y="126743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90" idx="4"/>
              <a:endCxn id="97" idx="0"/>
            </p:cNvCxnSpPr>
            <p:nvPr/>
          </p:nvCxnSpPr>
          <p:spPr>
            <a:xfrm>
              <a:off x="6997340" y="87000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90" idx="5"/>
              <a:endCxn id="100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06134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61" idx="2"/>
          </p:cNvCxnSpPr>
          <p:nvPr/>
        </p:nvCxnSpPr>
        <p:spPr>
          <a:xfrm flipV="1">
            <a:off x="4291291" y="618131"/>
            <a:ext cx="982753" cy="22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274044" y="400232"/>
            <a:ext cx="402336" cy="419140"/>
            <a:chOff x="2941562" y="2797709"/>
            <a:chExt cx="402336" cy="419140"/>
          </a:xfrm>
        </p:grpSpPr>
        <p:sp>
          <p:nvSpPr>
            <p:cNvPr id="160" name="Rectangle 159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/>
          <p:cNvCxnSpPr>
            <a:stCxn id="161" idx="4"/>
            <a:endCxn id="99" idx="0"/>
          </p:cNvCxnSpPr>
          <p:nvPr/>
        </p:nvCxnSpPr>
        <p:spPr>
          <a:xfrm flipH="1">
            <a:off x="5461955" y="819372"/>
            <a:ext cx="13257" cy="41968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3144475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954048" y="399444"/>
            <a:ext cx="1787425" cy="2063399"/>
            <a:chOff x="3817203" y="431914"/>
            <a:chExt cx="1787425" cy="2063399"/>
          </a:xfrm>
        </p:grpSpPr>
        <p:cxnSp>
          <p:nvCxnSpPr>
            <p:cNvPr id="38" name="Straight Arrow Connector 37"/>
            <p:cNvCxnSpPr>
              <a:stCxn id="41" idx="6"/>
              <a:endCxn id="44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/>
            <p:cNvCxnSpPr>
              <a:stCxn id="48" idx="6"/>
              <a:endCxn id="51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/>
          <p:cNvCxnSpPr>
            <a:stCxn id="41" idx="5"/>
            <a:endCxn id="51" idx="1"/>
          </p:cNvCxnSpPr>
          <p:nvPr/>
        </p:nvCxnSpPr>
        <p:spPr>
          <a:xfrm>
            <a:off x="1297463" y="76193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585041" y="458101"/>
            <a:ext cx="1800615" cy="2061102"/>
            <a:chOff x="6585041" y="458101"/>
            <a:chExt cx="1800615" cy="2061102"/>
          </a:xfrm>
        </p:grpSpPr>
        <p:grpSp>
          <p:nvGrpSpPr>
            <p:cNvPr id="244" name="Group 243"/>
            <p:cNvGrpSpPr/>
            <p:nvPr/>
          </p:nvGrpSpPr>
          <p:grpSpPr>
            <a:xfrm>
              <a:off x="6585041" y="458101"/>
              <a:ext cx="1793437" cy="2061102"/>
              <a:chOff x="6818120" y="3424918"/>
              <a:chExt cx="1793437" cy="206110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818120" y="3424918"/>
                <a:ext cx="402336" cy="419140"/>
                <a:chOff x="2941562" y="2797709"/>
                <a:chExt cx="402336" cy="41914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6" name="Straight Arrow Connector 185"/>
              <p:cNvCxnSpPr>
                <a:stCxn id="202" idx="6"/>
                <a:endCxn id="200" idx="2"/>
              </p:cNvCxnSpPr>
              <p:nvPr/>
            </p:nvCxnSpPr>
            <p:spPr>
              <a:xfrm flipV="1">
                <a:off x="7220456" y="444043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Group 186"/>
              <p:cNvGrpSpPr/>
              <p:nvPr/>
            </p:nvGrpSpPr>
            <p:grpSpPr>
              <a:xfrm>
                <a:off x="6818120" y="4224829"/>
                <a:ext cx="402336" cy="419140"/>
                <a:chOff x="2941562" y="2797709"/>
                <a:chExt cx="402336" cy="41914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8203209" y="4222532"/>
                <a:ext cx="402336" cy="419140"/>
                <a:chOff x="2941562" y="2797709"/>
                <a:chExt cx="402336" cy="41914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6824132" y="5066880"/>
                <a:ext cx="402336" cy="419140"/>
                <a:chOff x="2941562" y="2797709"/>
                <a:chExt cx="402336" cy="419140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8209221" y="5064583"/>
                <a:ext cx="402336" cy="419140"/>
                <a:chOff x="2941562" y="2797709"/>
                <a:chExt cx="402336" cy="41914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1" name="Straight Arrow Connector 190"/>
              <p:cNvCxnSpPr>
                <a:stCxn id="204" idx="4"/>
                <a:endCxn id="202" idx="0"/>
              </p:cNvCxnSpPr>
              <p:nvPr/>
            </p:nvCxnSpPr>
            <p:spPr>
              <a:xfrm>
                <a:off x="7019288" y="384405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204" idx="5"/>
                <a:endCxn id="199" idx="0"/>
              </p:cNvCxnSpPr>
              <p:nvPr/>
            </p:nvCxnSpPr>
            <p:spPr>
              <a:xfrm>
                <a:off x="7161535" y="378511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202" idx="4"/>
                <a:endCxn id="198" idx="0"/>
              </p:cNvCxnSpPr>
              <p:nvPr/>
            </p:nvCxnSpPr>
            <p:spPr>
              <a:xfrm>
                <a:off x="7019288" y="4643969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00" idx="4"/>
                <a:endCxn id="196" idx="0"/>
              </p:cNvCxnSpPr>
              <p:nvPr/>
            </p:nvCxnSpPr>
            <p:spPr>
              <a:xfrm>
                <a:off x="8404377" y="4641672"/>
                <a:ext cx="6012" cy="439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>
              <a:stCxn id="204" idx="6"/>
              <a:endCxn id="135" idx="2"/>
            </p:cNvCxnSpPr>
            <p:nvPr/>
          </p:nvCxnSpPr>
          <p:spPr>
            <a:xfrm>
              <a:off x="6987377" y="676000"/>
              <a:ext cx="995943" cy="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7983320" y="464883"/>
              <a:ext cx="402336" cy="419140"/>
              <a:chOff x="2941562" y="2797709"/>
              <a:chExt cx="402336" cy="41914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8" name="Straight Arrow Connector 137"/>
            <p:cNvCxnSpPr>
              <a:stCxn id="135" idx="4"/>
              <a:endCxn id="200" idx="0"/>
            </p:cNvCxnSpPr>
            <p:nvPr/>
          </p:nvCxnSpPr>
          <p:spPr>
            <a:xfrm flipH="1">
              <a:off x="8171298" y="884023"/>
              <a:ext cx="13190" cy="38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937426" y="3887377"/>
            <a:ext cx="1793437" cy="2061102"/>
            <a:chOff x="6796172" y="450868"/>
            <a:chExt cx="1793437" cy="2061102"/>
          </a:xfrm>
        </p:grpSpPr>
        <p:sp>
          <p:nvSpPr>
            <p:cNvPr id="144" name="Rectangle 143"/>
            <p:cNvSpPr/>
            <p:nvPr/>
          </p:nvSpPr>
          <p:spPr>
            <a:xfrm>
              <a:off x="6845976" y="450868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6796172" y="467525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8231065" y="124848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8181261" y="126513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4" name="Oval 213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145" idx="5"/>
              <a:endCxn id="194" idx="1"/>
            </p:cNvCxnSpPr>
            <p:nvPr/>
          </p:nvCxnSpPr>
          <p:spPr>
            <a:xfrm>
              <a:off x="7139587" y="811066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2" idx="6"/>
              <a:endCxn id="214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/>
          <p:cNvCxnSpPr/>
          <p:nvPr/>
        </p:nvCxnSpPr>
        <p:spPr>
          <a:xfrm>
            <a:off x="3217648" y="3764301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6309191" y="3640789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1001089" y="3845377"/>
            <a:ext cx="1787425" cy="1221348"/>
            <a:chOff x="3817203" y="431914"/>
            <a:chExt cx="1787425" cy="1221348"/>
          </a:xfrm>
        </p:grpSpPr>
        <p:cxnSp>
          <p:nvCxnSpPr>
            <p:cNvPr id="229" name="Straight Arrow Connector 228"/>
            <p:cNvCxnSpPr>
              <a:stCxn id="254" idx="6"/>
              <a:endCxn id="252" idx="2"/>
            </p:cNvCxnSpPr>
            <p:nvPr/>
          </p:nvCxnSpPr>
          <p:spPr>
            <a:xfrm flipV="1">
              <a:off x="4219539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253" name="Rectangle 25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3" name="Straight Arrow Connector 232"/>
            <p:cNvCxnSpPr>
              <a:stCxn id="250" idx="6"/>
              <a:endCxn id="248" idx="2"/>
            </p:cNvCxnSpPr>
            <p:nvPr/>
          </p:nvCxnSpPr>
          <p:spPr>
            <a:xfrm flipV="1">
              <a:off x="4219539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1" name="Straight Arrow Connector 240"/>
            <p:cNvCxnSpPr>
              <a:stCxn id="252" idx="4"/>
              <a:endCxn id="248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254" idx="4"/>
              <a:endCxn id="250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6632082" y="3904034"/>
            <a:ext cx="1787425" cy="2061102"/>
            <a:chOff x="6818120" y="3424918"/>
            <a:chExt cx="1787425" cy="2061102"/>
          </a:xfrm>
        </p:grpSpPr>
        <p:grpSp>
          <p:nvGrpSpPr>
            <p:cNvPr id="263" name="Group 262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4" name="Straight Arrow Connector 263"/>
            <p:cNvCxnSpPr>
              <a:stCxn id="280" idx="6"/>
              <a:endCxn id="278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5" name="Group 264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6824132" y="5066880"/>
              <a:ext cx="402336" cy="419140"/>
              <a:chOff x="2941562" y="2797709"/>
              <a:chExt cx="402336" cy="41914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1" name="Straight Arrow Connector 270"/>
            <p:cNvCxnSpPr>
              <a:stCxn id="280" idx="4"/>
              <a:endCxn id="276" idx="0"/>
            </p:cNvCxnSpPr>
            <p:nvPr/>
          </p:nvCxnSpPr>
          <p:spPr>
            <a:xfrm>
              <a:off x="7019288" y="464396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TextBox 282"/>
          <p:cNvSpPr txBox="1"/>
          <p:nvPr/>
        </p:nvSpPr>
        <p:spPr>
          <a:xfrm>
            <a:off x="1072086" y="336001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2012)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4133403" y="3341611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2014)</a:t>
            </a:r>
            <a:endParaRPr lang="en-US" dirty="0"/>
          </a:p>
        </p:txBody>
      </p:sp>
      <p:sp>
        <p:nvSpPr>
          <p:cNvPr id="285" name="TextBox 284"/>
          <p:cNvSpPr txBox="1"/>
          <p:nvPr/>
        </p:nvSpPr>
        <p:spPr>
          <a:xfrm>
            <a:off x="6914210" y="339496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[2014, 2016)</a:t>
            </a:r>
            <a:endParaRPr lang="en-US" dirty="0"/>
          </a:p>
        </p:txBody>
      </p:sp>
      <p:cxnSp>
        <p:nvCxnSpPr>
          <p:cNvPr id="286" name="Straight Arrow Connector 285"/>
          <p:cNvCxnSpPr>
            <a:stCxn id="254" idx="5"/>
            <a:endCxn id="248" idx="1"/>
          </p:cNvCxnSpPr>
          <p:nvPr/>
        </p:nvCxnSpPr>
        <p:spPr>
          <a:xfrm>
            <a:off x="1344504" y="4207872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82" idx="4"/>
            <a:endCxn id="280" idx="0"/>
          </p:cNvCxnSpPr>
          <p:nvPr/>
        </p:nvCxnSpPr>
        <p:spPr>
          <a:xfrm>
            <a:off x="6833250" y="4323174"/>
            <a:ext cx="0" cy="3974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82" idx="6"/>
            <a:endCxn id="278" idx="1"/>
          </p:cNvCxnSpPr>
          <p:nvPr/>
        </p:nvCxnSpPr>
        <p:spPr>
          <a:xfrm>
            <a:off x="7034418" y="4121933"/>
            <a:ext cx="1041674" cy="6553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4572000" y="110067"/>
            <a:ext cx="0" cy="2599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03605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99404" y="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76566"/>
              </p:ext>
            </p:extLst>
          </p:nvPr>
        </p:nvGraphicFramePr>
        <p:xfrm>
          <a:off x="306429" y="533389"/>
          <a:ext cx="2282764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38"/>
                <a:gridCol w="931333"/>
                <a:gridCol w="836593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$150K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$98K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2078"/>
              </p:ext>
            </p:extLst>
          </p:nvPr>
        </p:nvGraphicFramePr>
        <p:xfrm>
          <a:off x="4802229" y="533389"/>
          <a:ext cx="228276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63"/>
                <a:gridCol w="939800"/>
                <a:gridCol w="83820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endParaRPr lang="en-US" sz="16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name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salary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$155K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$113K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$105K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$55K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$80K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81793"/>
              </p:ext>
            </p:extLst>
          </p:nvPr>
        </p:nvGraphicFramePr>
        <p:xfrm>
          <a:off x="2716197" y="533389"/>
          <a:ext cx="155101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533400"/>
                <a:gridCol w="508010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431385"/>
              </p:ext>
            </p:extLst>
          </p:nvPr>
        </p:nvGraphicFramePr>
        <p:xfrm>
          <a:off x="7211997" y="533389"/>
          <a:ext cx="1551003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22"/>
                <a:gridCol w="535423"/>
                <a:gridCol w="513058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1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 smtClean="0"/>
                        <a:t>vid</a:t>
                      </a:r>
                      <a:r>
                        <a:rPr lang="en-US" sz="1600" b="1" u="none" baseline="-25000" dirty="0" smtClean="0"/>
                        <a:t>2</a:t>
                      </a:r>
                      <a:endParaRPr lang="en-US" sz="16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cnt</a:t>
                      </a:r>
                      <a:endParaRPr lang="en-US" sz="1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793999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10467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9798" y="83820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806266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9465" y="838197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76799" y="829730"/>
            <a:ext cx="33866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5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135"/>
          <p:cNvCxnSpPr/>
          <p:nvPr/>
        </p:nvCxnSpPr>
        <p:spPr>
          <a:xfrm>
            <a:off x="2404534" y="177800"/>
            <a:ext cx="0" cy="4308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7157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23907"/>
              </p:ext>
            </p:extLst>
          </p:nvPr>
        </p:nvGraphicFramePr>
        <p:xfrm>
          <a:off x="411857" y="399986"/>
          <a:ext cx="1776371" cy="1693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$150K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$98K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38556"/>
              </p:ext>
            </p:extLst>
          </p:nvPr>
        </p:nvGraphicFramePr>
        <p:xfrm>
          <a:off x="411857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513426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2960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14600" y="660385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25" y="305250"/>
            <a:ext cx="366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V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83557" y="2535043"/>
            <a:ext cx="334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03079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2011, 2012)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69971"/>
              </p:ext>
            </p:extLst>
          </p:nvPr>
        </p:nvGraphicFramePr>
        <p:xfrm>
          <a:off x="2628078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$113K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$80K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25322"/>
              </p:ext>
            </p:extLst>
          </p:nvPr>
        </p:nvGraphicFramePr>
        <p:xfrm>
          <a:off x="2628078" y="2623943"/>
          <a:ext cx="1432470" cy="186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2" name="Straight Connector 51"/>
          <p:cNvCxnSpPr/>
          <p:nvPr/>
        </p:nvCxnSpPr>
        <p:spPr>
          <a:xfrm flipV="1">
            <a:off x="2714347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213881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90522" y="705571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97482" y="169327"/>
            <a:ext cx="0" cy="43172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38361" y="2745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2012, 2013)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24429"/>
              </p:ext>
            </p:extLst>
          </p:nvPr>
        </p:nvGraphicFramePr>
        <p:xfrm>
          <a:off x="4823061" y="399986"/>
          <a:ext cx="1776371" cy="2032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171"/>
                <a:gridCol w="702733"/>
                <a:gridCol w="6434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endParaRPr lang="en-US" sz="1400" b="1" u="none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name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salary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</a:t>
                      </a:r>
                      <a:r>
                        <a:rPr lang="en-US" sz="1400" dirty="0" smtClean="0"/>
                        <a:t>155K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$105K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$55K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</a:t>
                      </a:r>
                      <a:r>
                        <a:rPr lang="en-US" sz="1400" dirty="0" smtClean="0"/>
                        <a:t>80K</a:t>
                      </a:r>
                      <a:endParaRPr lang="en-US" sz="1400" dirty="0"/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Frank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$73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60326"/>
              </p:ext>
            </p:extLst>
          </p:nvPr>
        </p:nvGraphicFramePr>
        <p:xfrm>
          <a:off x="4823061" y="2623943"/>
          <a:ext cx="1432470" cy="1557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603"/>
                <a:gridCol w="482600"/>
                <a:gridCol w="440267"/>
              </a:tblGrid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1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/>
                        <a:t>vid</a:t>
                      </a:r>
                      <a:r>
                        <a:rPr lang="en-US" sz="1400" b="1" u="none" baseline="-25000" dirty="0" smtClean="0"/>
                        <a:t>2</a:t>
                      </a:r>
                      <a:endParaRPr lang="en-US" sz="1400" b="1" u="none" baseline="-250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cnt</a:t>
                      </a:r>
                      <a:endParaRPr lang="en-US" sz="1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 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70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smtClean="0"/>
                        <a:t>2 </a:t>
                      </a:r>
                      <a:endParaRPr lang="en-US" sz="1400" dirty="0"/>
                    </a:p>
                  </a:txBody>
                  <a:tcPr/>
                </a:tc>
              </a:tr>
              <a:tr h="254022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 </a:t>
                      </a:r>
                      <a:endParaRPr lang="en-US" sz="1400" dirty="0"/>
                    </a:p>
                  </a:txBody>
                  <a:tcPr/>
                </a:tc>
              </a:tr>
              <a:tr h="22015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5017365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516899" y="2890643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925804" y="697098"/>
            <a:ext cx="231599" cy="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99432" y="6198050"/>
            <a:ext cx="2170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T1- 3 snapshots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88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02184" y="2090533"/>
            <a:ext cx="1787425" cy="421437"/>
            <a:chOff x="6802184" y="2090533"/>
            <a:chExt cx="1787425" cy="421437"/>
          </a:xfrm>
        </p:grpSpPr>
        <p:sp>
          <p:nvSpPr>
            <p:cNvPr id="103" name="Rectangle 102"/>
            <p:cNvSpPr/>
            <p:nvPr/>
          </p:nvSpPr>
          <p:spPr>
            <a:xfrm>
              <a:off x="6851988" y="209283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6802184" y="210948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37077" y="2090533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8187273" y="2107190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04" idx="6"/>
              <a:endCxn id="107" idx="2"/>
            </p:cNvCxnSpPr>
            <p:nvPr/>
          </p:nvCxnSpPr>
          <p:spPr>
            <a:xfrm flipV="1">
              <a:off x="7204520" y="230843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964010" y="28594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[2008, 2009)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025327" y="10190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[2009, 2010)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7302" y="63548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[2010, 2011)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262150" y="19485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774828" y="3408261"/>
            <a:ext cx="1793437" cy="2061102"/>
            <a:chOff x="774828" y="3408261"/>
            <a:chExt cx="1793437" cy="2061102"/>
          </a:xfrm>
        </p:grpSpPr>
        <p:grpSp>
          <p:nvGrpSpPr>
            <p:cNvPr id="142" name="Group 141"/>
            <p:cNvGrpSpPr/>
            <p:nvPr/>
          </p:nvGrpSpPr>
          <p:grpSpPr>
            <a:xfrm>
              <a:off x="774828" y="3408261"/>
              <a:ext cx="402336" cy="419140"/>
              <a:chOff x="2941562" y="2797709"/>
              <a:chExt cx="402336" cy="41914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2159917" y="4205875"/>
              <a:ext cx="402336" cy="419140"/>
              <a:chOff x="2941562" y="2797709"/>
              <a:chExt cx="402336" cy="41914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Arrow Connector 146"/>
            <p:cNvCxnSpPr>
              <a:stCxn id="155" idx="6"/>
              <a:endCxn id="153" idx="2"/>
            </p:cNvCxnSpPr>
            <p:nvPr/>
          </p:nvCxnSpPr>
          <p:spPr>
            <a:xfrm flipV="1">
              <a:off x="1183176" y="5265825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780840" y="5050223"/>
              <a:ext cx="402336" cy="419140"/>
              <a:chOff x="2941562" y="2797709"/>
              <a:chExt cx="402336" cy="41914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165929" y="5047926"/>
              <a:ext cx="402336" cy="419140"/>
              <a:chOff x="2941562" y="2797709"/>
              <a:chExt cx="402336" cy="41914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Arrow Connector 149"/>
            <p:cNvCxnSpPr>
              <a:stCxn id="163" idx="4"/>
              <a:endCxn id="157" idx="1"/>
            </p:cNvCxnSpPr>
            <p:nvPr/>
          </p:nvCxnSpPr>
          <p:spPr>
            <a:xfrm>
              <a:off x="975996" y="3827401"/>
              <a:ext cx="1242842" cy="45407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/>
        </p:nvGrpSpPr>
        <p:grpSpPr>
          <a:xfrm>
            <a:off x="3839151" y="4205875"/>
            <a:ext cx="1787425" cy="1263488"/>
            <a:chOff x="3839151" y="4205875"/>
            <a:chExt cx="1787425" cy="1263488"/>
          </a:xfrm>
        </p:grpSpPr>
        <p:cxnSp>
          <p:nvCxnSpPr>
            <p:cNvPr id="168" name="Straight Arrow Connector 167"/>
            <p:cNvCxnSpPr>
              <a:stCxn id="179" idx="6"/>
              <a:endCxn id="177" idx="2"/>
            </p:cNvCxnSpPr>
            <p:nvPr/>
          </p:nvCxnSpPr>
          <p:spPr>
            <a:xfrm flipV="1">
              <a:off x="4241487" y="442377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3839151" y="4208172"/>
              <a:ext cx="402336" cy="419140"/>
              <a:chOff x="2941562" y="2797709"/>
              <a:chExt cx="402336" cy="41914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224240" y="4205875"/>
              <a:ext cx="402336" cy="419140"/>
              <a:chOff x="2941562" y="2797709"/>
              <a:chExt cx="402336" cy="4191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845163" y="5050223"/>
              <a:ext cx="402336" cy="419140"/>
              <a:chOff x="2941562" y="2797709"/>
              <a:chExt cx="402336" cy="41914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Straight Arrow Connector 171"/>
            <p:cNvCxnSpPr>
              <a:stCxn id="179" idx="4"/>
              <a:endCxn id="174" idx="0"/>
            </p:cNvCxnSpPr>
            <p:nvPr/>
          </p:nvCxnSpPr>
          <p:spPr>
            <a:xfrm flipH="1">
              <a:off x="4031644" y="462731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/>
          <p:cNvCxnSpPr/>
          <p:nvPr/>
        </p:nvCxnSpPr>
        <p:spPr>
          <a:xfrm>
            <a:off x="3176243" y="3000816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284098" y="3168906"/>
            <a:ext cx="0" cy="2390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954048" y="2872279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[2011, 2012)</a:t>
            </a:r>
            <a:endParaRPr lang="en-US" dirty="0"/>
          </a:p>
        </p:txBody>
      </p:sp>
      <p:sp>
        <p:nvSpPr>
          <p:cNvPr id="208" name="TextBox 207"/>
          <p:cNvSpPr txBox="1"/>
          <p:nvPr/>
        </p:nvSpPr>
        <p:spPr>
          <a:xfrm>
            <a:off x="4015365" y="2853875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[2012, 2013)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6997340" y="2907233"/>
            <a:ext cx="137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[2013, 2014)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752880" y="2797343"/>
            <a:ext cx="77794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3817203" y="431914"/>
            <a:ext cx="1787425" cy="2063399"/>
            <a:chOff x="3817203" y="431914"/>
            <a:chExt cx="1787425" cy="2063399"/>
          </a:xfrm>
        </p:grpSpPr>
        <p:grpSp>
          <p:nvGrpSpPr>
            <p:cNvPr id="39" name="Group 38"/>
            <p:cNvGrpSpPr/>
            <p:nvPr/>
          </p:nvGrpSpPr>
          <p:grpSpPr>
            <a:xfrm>
              <a:off x="3817203" y="434211"/>
              <a:ext cx="402336" cy="419140"/>
              <a:chOff x="2941562" y="2797709"/>
              <a:chExt cx="402336" cy="4191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202292" y="431914"/>
              <a:ext cx="402336" cy="419140"/>
              <a:chOff x="2941562" y="2797709"/>
              <a:chExt cx="402336" cy="4191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817203" y="1234122"/>
              <a:ext cx="402336" cy="419140"/>
              <a:chOff x="2941562" y="2797709"/>
              <a:chExt cx="402336" cy="4191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202292" y="1231825"/>
              <a:ext cx="402336" cy="419140"/>
              <a:chOff x="2941562" y="2797709"/>
              <a:chExt cx="402336" cy="4191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23215" y="2076173"/>
              <a:ext cx="402336" cy="419140"/>
              <a:chOff x="2941562" y="2797709"/>
              <a:chExt cx="402336" cy="4191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48" idx="4"/>
              <a:endCxn id="54" idx="0"/>
            </p:cNvCxnSpPr>
            <p:nvPr/>
          </p:nvCxnSpPr>
          <p:spPr>
            <a:xfrm flipH="1">
              <a:off x="4009696" y="1653262"/>
              <a:ext cx="8675" cy="42291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44" idx="4"/>
              <a:endCxn id="51" idx="0"/>
            </p:cNvCxnSpPr>
            <p:nvPr/>
          </p:nvCxnSpPr>
          <p:spPr>
            <a:xfrm>
              <a:off x="5403460" y="851054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41" idx="4"/>
              <a:endCxn id="48" idx="0"/>
            </p:cNvCxnSpPr>
            <p:nvPr/>
          </p:nvCxnSpPr>
          <p:spPr>
            <a:xfrm>
              <a:off x="4018371" y="85335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752880" y="431914"/>
            <a:ext cx="1787425" cy="1221348"/>
            <a:chOff x="752880" y="431914"/>
            <a:chExt cx="1787425" cy="1221348"/>
          </a:xfrm>
        </p:grpSpPr>
        <p:cxnSp>
          <p:nvCxnSpPr>
            <p:cNvPr id="7" name="Straight Arrow Connector 6"/>
            <p:cNvCxnSpPr>
              <a:stCxn id="11" idx="6"/>
              <a:endCxn id="15" idx="2"/>
            </p:cNvCxnSpPr>
            <p:nvPr/>
          </p:nvCxnSpPr>
          <p:spPr>
            <a:xfrm flipV="1">
              <a:off x="1155216" y="649813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2880" y="434211"/>
              <a:ext cx="402336" cy="419140"/>
              <a:chOff x="2941562" y="2797709"/>
              <a:chExt cx="402336" cy="41914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137969" y="431914"/>
              <a:ext cx="402336" cy="419140"/>
              <a:chOff x="2941562" y="2797709"/>
              <a:chExt cx="402336" cy="4191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21" idx="6"/>
              <a:endCxn id="24" idx="2"/>
            </p:cNvCxnSpPr>
            <p:nvPr/>
          </p:nvCxnSpPr>
          <p:spPr>
            <a:xfrm flipV="1">
              <a:off x="1155216" y="144972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52880" y="1234122"/>
              <a:ext cx="402336" cy="419140"/>
              <a:chOff x="2941562" y="2797709"/>
              <a:chExt cx="402336" cy="4191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37969" y="1231825"/>
              <a:ext cx="402336" cy="419140"/>
              <a:chOff x="2941562" y="2797709"/>
              <a:chExt cx="402336" cy="4191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6818120" y="3424918"/>
            <a:ext cx="1793437" cy="2058805"/>
            <a:chOff x="6818120" y="3424918"/>
            <a:chExt cx="1793437" cy="2058805"/>
          </a:xfrm>
        </p:grpSpPr>
        <p:grpSp>
          <p:nvGrpSpPr>
            <p:cNvPr id="185" name="Group 184"/>
            <p:cNvGrpSpPr/>
            <p:nvPr/>
          </p:nvGrpSpPr>
          <p:grpSpPr>
            <a:xfrm>
              <a:off x="6818120" y="3424918"/>
              <a:ext cx="402336" cy="419140"/>
              <a:chOff x="2941562" y="2797709"/>
              <a:chExt cx="402336" cy="419140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Arrow Connector 185"/>
            <p:cNvCxnSpPr>
              <a:stCxn id="202" idx="6"/>
              <a:endCxn id="200" idx="2"/>
            </p:cNvCxnSpPr>
            <p:nvPr/>
          </p:nvCxnSpPr>
          <p:spPr>
            <a:xfrm flipV="1">
              <a:off x="7220456" y="4440431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6818120" y="4224829"/>
              <a:ext cx="402336" cy="419140"/>
              <a:chOff x="2941562" y="2797709"/>
              <a:chExt cx="402336" cy="41914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8203209" y="4222532"/>
              <a:ext cx="402336" cy="419140"/>
              <a:chOff x="2941562" y="2797709"/>
              <a:chExt cx="402336" cy="41914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209221" y="5064583"/>
              <a:ext cx="402336" cy="419140"/>
              <a:chOff x="2941562" y="2797709"/>
              <a:chExt cx="402336" cy="41914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991366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stCxn id="204" idx="4"/>
              <a:endCxn id="202" idx="0"/>
            </p:cNvCxnSpPr>
            <p:nvPr/>
          </p:nvCxnSpPr>
          <p:spPr>
            <a:xfrm>
              <a:off x="7019288" y="3844058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04" idx="5"/>
              <a:endCxn id="199" idx="0"/>
            </p:cNvCxnSpPr>
            <p:nvPr/>
          </p:nvCxnSpPr>
          <p:spPr>
            <a:xfrm>
              <a:off x="7161535" y="3785116"/>
              <a:ext cx="1228155" cy="4374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00" idx="4"/>
              <a:endCxn id="196" idx="0"/>
            </p:cNvCxnSpPr>
            <p:nvPr/>
          </p:nvCxnSpPr>
          <p:spPr>
            <a:xfrm>
              <a:off x="8404377" y="4641672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" idx="5"/>
            <a:endCxn id="24" idx="1"/>
          </p:cNvCxnSpPr>
          <p:nvPr/>
        </p:nvCxnSpPr>
        <p:spPr>
          <a:xfrm>
            <a:off x="1096295" y="794409"/>
            <a:ext cx="1100595" cy="51301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3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/>
          <p:cNvCxnSpPr/>
          <p:nvPr/>
        </p:nvCxnSpPr>
        <p:spPr>
          <a:xfrm>
            <a:off x="3176243" y="3060085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52880" y="2797343"/>
            <a:ext cx="48517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170607" y="318368"/>
            <a:ext cx="0" cy="2267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2880" y="28594"/>
            <a:ext cx="1837228" cy="2502330"/>
            <a:chOff x="752880" y="28594"/>
            <a:chExt cx="1837228" cy="2502330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2011)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3817203" y="10190"/>
            <a:ext cx="1808821" cy="2485123"/>
            <a:chOff x="3817203" y="10190"/>
            <a:chExt cx="1808821" cy="2485123"/>
          </a:xfrm>
        </p:grpSpPr>
        <p:sp>
          <p:nvSpPr>
            <p:cNvPr id="128" name="TextBox 127"/>
            <p:cNvSpPr txBox="1"/>
            <p:nvPr/>
          </p:nvSpPr>
          <p:spPr>
            <a:xfrm>
              <a:off x="4025327" y="10190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[2011, 2012)</a:t>
              </a:r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3817203" y="431914"/>
              <a:ext cx="1787425" cy="2063399"/>
              <a:chOff x="3817203" y="431914"/>
              <a:chExt cx="1787425" cy="2063399"/>
            </a:xfrm>
          </p:grpSpPr>
          <p:cxnSp>
            <p:nvCxnSpPr>
              <p:cNvPr id="38" name="Straight Arrow Connector 37"/>
              <p:cNvCxnSpPr>
                <a:stCxn id="41" idx="6"/>
                <a:endCxn id="44" idx="2"/>
              </p:cNvCxnSpPr>
              <p:nvPr/>
            </p:nvCxnSpPr>
            <p:spPr>
              <a:xfrm flipV="1">
                <a:off x="4219539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3817203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202292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5" name="Straight Arrow Connector 44"/>
              <p:cNvCxnSpPr>
                <a:stCxn id="48" idx="6"/>
                <a:endCxn id="51" idx="2"/>
              </p:cNvCxnSpPr>
              <p:nvPr/>
            </p:nvCxnSpPr>
            <p:spPr>
              <a:xfrm flipV="1">
                <a:off x="4219539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817203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202292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3823215" y="2076173"/>
                <a:ext cx="402336" cy="419140"/>
                <a:chOff x="2941562" y="2797709"/>
                <a:chExt cx="402336" cy="41914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991366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4" name="Straight Arrow Connector 83"/>
              <p:cNvCxnSpPr>
                <a:stCxn id="48" idx="4"/>
                <a:endCxn id="54" idx="0"/>
              </p:cNvCxnSpPr>
              <p:nvPr/>
            </p:nvCxnSpPr>
            <p:spPr>
              <a:xfrm flipH="1">
                <a:off x="4009696" y="1653262"/>
                <a:ext cx="8675" cy="4229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44" idx="4"/>
                <a:endCxn id="51" idx="0"/>
              </p:cNvCxnSpPr>
              <p:nvPr/>
            </p:nvCxnSpPr>
            <p:spPr>
              <a:xfrm>
                <a:off x="5403460" y="851054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>
                <a:stCxn id="41" idx="4"/>
                <a:endCxn id="48" idx="0"/>
              </p:cNvCxnSpPr>
              <p:nvPr/>
            </p:nvCxnSpPr>
            <p:spPr>
              <a:xfrm>
                <a:off x="4018371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Arrow Connector 218"/>
            <p:cNvCxnSpPr>
              <a:stCxn id="41" idx="5"/>
              <a:endCxn id="51" idx="1"/>
            </p:cNvCxnSpPr>
            <p:nvPr/>
          </p:nvCxnSpPr>
          <p:spPr>
            <a:xfrm>
              <a:off x="4160618" y="794409"/>
              <a:ext cx="1100595" cy="51301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55" idx="6"/>
              <a:endCxn id="224" idx="2"/>
            </p:cNvCxnSpPr>
            <p:nvPr/>
          </p:nvCxnSpPr>
          <p:spPr>
            <a:xfrm flipV="1">
              <a:off x="4225551" y="2288305"/>
              <a:ext cx="998137" cy="576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oup 221"/>
            <p:cNvGrpSpPr/>
            <p:nvPr/>
          </p:nvGrpSpPr>
          <p:grpSpPr>
            <a:xfrm>
              <a:off x="5223688" y="2070406"/>
              <a:ext cx="402336" cy="419140"/>
              <a:chOff x="2941562" y="2797709"/>
              <a:chExt cx="402336" cy="41914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991365" y="279770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941562" y="281436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802683" y="2992069"/>
            <a:ext cx="1793437" cy="2448422"/>
            <a:chOff x="6796172" y="63548"/>
            <a:chExt cx="1793437" cy="2448422"/>
          </a:xfrm>
        </p:grpSpPr>
        <p:grpSp>
          <p:nvGrpSpPr>
            <p:cNvPr id="237" name="Group 236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>
                <a:stCxn id="97" idx="6"/>
                <a:endCxn id="100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>
                <a:stCxn id="90" idx="4"/>
                <a:endCxn id="97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0" idx="5"/>
                <a:endCxn id="99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4" idx="6"/>
                <a:endCxn id="107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2013)</a:t>
              </a:r>
              <a:endParaRPr lang="en-US" dirty="0"/>
            </a:p>
          </p:txBody>
        </p:sp>
        <p:cxnSp>
          <p:nvCxnSpPr>
            <p:cNvPr id="245" name="Straight Arrow Connector 244"/>
            <p:cNvCxnSpPr>
              <a:stCxn id="97" idx="4"/>
              <a:endCxn id="104" idx="0"/>
            </p:cNvCxnSpPr>
            <p:nvPr/>
          </p:nvCxnSpPr>
          <p:spPr>
            <a:xfrm>
              <a:off x="6997340" y="1669919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873019" y="2872279"/>
            <a:ext cx="1793437" cy="2597084"/>
            <a:chOff x="774828" y="2872279"/>
            <a:chExt cx="1793437" cy="259708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141" name="Straight Arrow Connector 140"/>
              <p:cNvCxnSpPr>
                <a:stCxn id="163" idx="6"/>
                <a:endCxn id="161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 141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7" name="Straight Arrow Connector 146"/>
              <p:cNvCxnSpPr>
                <a:stCxn id="155" idx="6"/>
                <a:endCxn id="153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152" name="Rectangle 151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0" name="Straight Arrow Connector 149"/>
              <p:cNvCxnSpPr>
                <a:stCxn id="163" idx="4"/>
                <a:endCxn id="157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>
                <a:stCxn id="161" idx="4"/>
                <a:endCxn id="156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[2013, 2014)</a:t>
              </a:r>
              <a:endParaRPr lang="en-US" dirty="0"/>
            </a:p>
          </p:txBody>
        </p:sp>
        <p:cxnSp>
          <p:nvCxnSpPr>
            <p:cNvPr id="264" name="Straight Arrow Connector 263"/>
            <p:cNvCxnSpPr>
              <a:stCxn id="265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>
              <a:endCxn id="265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05600" y="2551200"/>
            <a:ext cx="207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TSelect</a:t>
            </a:r>
            <a:r>
              <a:rPr lang="en-US" dirty="0" smtClean="0"/>
              <a:t> Any V; Any E</a:t>
            </a:r>
          </a:p>
          <a:p>
            <a:r>
              <a:rPr lang="en-US" dirty="0" smtClean="0"/>
              <a:t>From    T1 </a:t>
            </a:r>
            <a:r>
              <a:rPr lang="en-US" dirty="0" err="1" smtClean="0"/>
              <a:t>TAnd</a:t>
            </a:r>
            <a:r>
              <a:rPr lang="en-US" dirty="0" smtClean="0"/>
              <a:t> 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29779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2010 End 2012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7271" y="118318"/>
            <a:ext cx="1804359" cy="2493863"/>
            <a:chOff x="751881" y="28594"/>
            <a:chExt cx="1804359" cy="2493863"/>
          </a:xfrm>
        </p:grpSpPr>
        <p:sp>
          <p:nvSpPr>
            <p:cNvPr id="127" name="TextBox 126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7" name="Straight Arrow Connector 6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" name="Straight Arrow Connector 17"/>
              <p:cNvCxnSpPr>
                <a:stCxn id="21" idx="6"/>
                <a:endCxn id="24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>
                <a:stCxn id="11" idx="5"/>
                <a:endCxn id="24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5" idx="4"/>
                <a:endCxn id="23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>
                <a:stCxn id="11" idx="4"/>
                <a:endCxn id="21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751881" y="2101020"/>
              <a:ext cx="1804359" cy="421437"/>
              <a:chOff x="6785250" y="2090533"/>
              <a:chExt cx="1804359" cy="421437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785250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Arrow Connector 135"/>
              <p:cNvCxnSpPr>
                <a:stCxn id="133" idx="6"/>
                <a:endCxn id="135" idx="2"/>
              </p:cNvCxnSpPr>
              <p:nvPr/>
            </p:nvCxnSpPr>
            <p:spPr>
              <a:xfrm flipV="1">
                <a:off x="7187586" y="2308432"/>
                <a:ext cx="999687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21" idx="4"/>
              <a:endCxn id="133" idx="0"/>
            </p:cNvCxnSpPr>
            <p:nvPr/>
          </p:nvCxnSpPr>
          <p:spPr>
            <a:xfrm flipH="1">
              <a:off x="953049" y="1653262"/>
              <a:ext cx="999" cy="466712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>
            <a:off x="6738591" y="4065826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27" name="Group 226"/>
          <p:cNvGrpSpPr/>
          <p:nvPr/>
        </p:nvGrpSpPr>
        <p:grpSpPr>
          <a:xfrm>
            <a:off x="5024334" y="98606"/>
            <a:ext cx="1793437" cy="2597084"/>
            <a:chOff x="774828" y="2872279"/>
            <a:chExt cx="1793437" cy="2597084"/>
          </a:xfrm>
        </p:grpSpPr>
        <p:grpSp>
          <p:nvGrpSpPr>
            <p:cNvPr id="228" name="Group 227"/>
            <p:cNvGrpSpPr/>
            <p:nvPr/>
          </p:nvGrpSpPr>
          <p:grpSpPr>
            <a:xfrm>
              <a:off x="774828" y="3405964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954048" y="2872279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1183176" y="4423692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780840" y="4224747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982008" y="3827319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367097" y="4624933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830852" y="4216280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817771" y="7969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cxnSp>
        <p:nvCxnSpPr>
          <p:cNvPr id="260" name="Straight Arrow Connector 259"/>
          <p:cNvCxnSpPr>
            <a:stCxn id="231" idx="4"/>
            <a:endCxn id="252" idx="0"/>
          </p:cNvCxnSpPr>
          <p:nvPr/>
        </p:nvCxnSpPr>
        <p:spPr>
          <a:xfrm>
            <a:off x="5231514" y="1853557"/>
            <a:ext cx="0" cy="4396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967369" y="4264771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2010 End 2012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2282" y="3566417"/>
            <a:ext cx="1837228" cy="2502330"/>
            <a:chOff x="752880" y="28594"/>
            <a:chExt cx="1837228" cy="2502330"/>
          </a:xfrm>
        </p:grpSpPr>
        <p:sp>
          <p:nvSpPr>
            <p:cNvPr id="263" name="TextBox 262"/>
            <p:cNvSpPr txBox="1"/>
            <p:nvPr/>
          </p:nvSpPr>
          <p:spPr>
            <a:xfrm>
              <a:off x="964010" y="28594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[2010, 2012)</a:t>
              </a:r>
              <a:endParaRPr lang="en-US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52880" y="431914"/>
              <a:ext cx="1787425" cy="1221348"/>
              <a:chOff x="752880" y="431914"/>
              <a:chExt cx="1787425" cy="1221348"/>
            </a:xfrm>
          </p:grpSpPr>
          <p:cxnSp>
            <p:nvCxnSpPr>
              <p:cNvPr id="276" name="Straight Arrow Connector 275"/>
              <p:cNvCxnSpPr>
                <a:stCxn id="292" idx="6"/>
                <a:endCxn id="290" idx="2"/>
              </p:cNvCxnSpPr>
              <p:nvPr/>
            </p:nvCxnSpPr>
            <p:spPr>
              <a:xfrm flipV="1">
                <a:off x="1155216" y="64981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" name="Group 276"/>
              <p:cNvGrpSpPr/>
              <p:nvPr/>
            </p:nvGrpSpPr>
            <p:grpSpPr>
              <a:xfrm>
                <a:off x="752880" y="434211"/>
                <a:ext cx="402336" cy="419140"/>
                <a:chOff x="2941562" y="2797709"/>
                <a:chExt cx="402336" cy="41914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2137969" y="431914"/>
                <a:ext cx="402336" cy="419140"/>
                <a:chOff x="2941562" y="2797709"/>
                <a:chExt cx="402336" cy="41914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9" name="Straight Arrow Connector 278"/>
              <p:cNvCxnSpPr>
                <a:stCxn id="288" idx="6"/>
                <a:endCxn id="286" idx="2"/>
              </p:cNvCxnSpPr>
              <p:nvPr/>
            </p:nvCxnSpPr>
            <p:spPr>
              <a:xfrm flipV="1">
                <a:off x="1155216" y="1449724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0" name="Group 279"/>
              <p:cNvGrpSpPr/>
              <p:nvPr/>
            </p:nvGrpSpPr>
            <p:grpSpPr>
              <a:xfrm>
                <a:off x="752880" y="1234122"/>
                <a:ext cx="402336" cy="419140"/>
                <a:chOff x="2941562" y="2797709"/>
                <a:chExt cx="402336" cy="41914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2137969" y="1231825"/>
                <a:ext cx="402336" cy="419140"/>
                <a:chOff x="2941562" y="2797709"/>
                <a:chExt cx="402336" cy="41914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2" name="Straight Arrow Connector 281"/>
              <p:cNvCxnSpPr>
                <a:stCxn id="292" idx="5"/>
                <a:endCxn id="286" idx="1"/>
              </p:cNvCxnSpPr>
              <p:nvPr/>
            </p:nvCxnSpPr>
            <p:spPr>
              <a:xfrm>
                <a:off x="1096295" y="794409"/>
                <a:ext cx="1100595" cy="51301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>
                <a:stCxn id="290" idx="4"/>
                <a:endCxn id="285" idx="0"/>
              </p:cNvCxnSpPr>
              <p:nvPr/>
            </p:nvCxnSpPr>
            <p:spPr>
              <a:xfrm flipH="1">
                <a:off x="2324450" y="85105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>
                <a:stCxn id="292" idx="4"/>
                <a:endCxn id="288" idx="0"/>
              </p:cNvCxnSpPr>
              <p:nvPr/>
            </p:nvCxnSpPr>
            <p:spPr>
              <a:xfrm>
                <a:off x="954048" y="853351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/>
            <p:cNvGrpSpPr/>
            <p:nvPr/>
          </p:nvGrpSpPr>
          <p:grpSpPr>
            <a:xfrm>
              <a:off x="802683" y="2109487"/>
              <a:ext cx="1787425" cy="421437"/>
              <a:chOff x="6802184" y="2090533"/>
              <a:chExt cx="1787425" cy="421437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Arrow Connector 274"/>
              <p:cNvCxnSpPr>
                <a:stCxn id="272" idx="6"/>
                <a:endCxn id="274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Group 321"/>
          <p:cNvGrpSpPr/>
          <p:nvPr/>
        </p:nvGrpSpPr>
        <p:grpSpPr>
          <a:xfrm>
            <a:off x="4805771" y="3570517"/>
            <a:ext cx="1793437" cy="2448422"/>
            <a:chOff x="6796172" y="63548"/>
            <a:chExt cx="1793437" cy="2448422"/>
          </a:xfrm>
        </p:grpSpPr>
        <p:grpSp>
          <p:nvGrpSpPr>
            <p:cNvPr id="323" name="Group 322"/>
            <p:cNvGrpSpPr/>
            <p:nvPr/>
          </p:nvGrpSpPr>
          <p:grpSpPr>
            <a:xfrm>
              <a:off x="6796172" y="450868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7007302" y="6354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/>
          <p:cNvSpPr txBox="1"/>
          <p:nvPr/>
        </p:nvSpPr>
        <p:spPr>
          <a:xfrm>
            <a:off x="4520324" y="1898360"/>
            <a:ext cx="23992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All V; All E</a:t>
            </a:r>
          </a:p>
          <a:p>
            <a:r>
              <a:rPr lang="en-US" sz="1600" dirty="0" smtClean="0"/>
              <a:t>From   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   Start     2012 End 2014   )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144235" y="2117783"/>
            <a:ext cx="2058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TSelect</a:t>
            </a:r>
            <a:r>
              <a:rPr lang="en-US" sz="1600" dirty="0" smtClean="0"/>
              <a:t> Any V; Any E</a:t>
            </a:r>
          </a:p>
          <a:p>
            <a:r>
              <a:rPr lang="en-US" sz="1600" dirty="0" smtClean="0"/>
              <a:t>From    T1 </a:t>
            </a:r>
            <a:r>
              <a:rPr lang="en-US" sz="1600" dirty="0" err="1" smtClean="0"/>
              <a:t>TAnd</a:t>
            </a:r>
            <a:r>
              <a:rPr lang="en-US" sz="1600" dirty="0" smtClean="0"/>
              <a:t> T2</a:t>
            </a:r>
          </a:p>
          <a:p>
            <a:r>
              <a:rPr lang="en-US" sz="1600" dirty="0" smtClean="0"/>
              <a:t>Start     2012 End 2014</a:t>
            </a:r>
          </a:p>
          <a:p>
            <a:r>
              <a:rPr lang="en-US" sz="1600" dirty="0" err="1" smtClean="0"/>
              <a:t>TGroup</a:t>
            </a:r>
            <a:r>
              <a:rPr lang="en-US" sz="1600" dirty="0" smtClean="0"/>
              <a:t> by 2 years</a:t>
            </a:r>
            <a:endParaRPr lang="en-US" sz="16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4667" y="3919378"/>
            <a:ext cx="1793437" cy="2503947"/>
            <a:chOff x="494667" y="3919378"/>
            <a:chExt cx="1793437" cy="2503947"/>
          </a:xfrm>
        </p:grpSpPr>
        <p:grpSp>
          <p:nvGrpSpPr>
            <p:cNvPr id="228" name="Group 227"/>
            <p:cNvGrpSpPr/>
            <p:nvPr/>
          </p:nvGrpSpPr>
          <p:grpSpPr>
            <a:xfrm>
              <a:off x="494667" y="4359926"/>
              <a:ext cx="1793437" cy="2063399"/>
              <a:chOff x="774828" y="3405964"/>
              <a:chExt cx="1793437" cy="2063399"/>
            </a:xfrm>
          </p:grpSpPr>
          <p:cxnSp>
            <p:nvCxnSpPr>
              <p:cNvPr id="239" name="Straight Arrow Connector 238"/>
              <p:cNvCxnSpPr>
                <a:stCxn id="258" idx="6"/>
                <a:endCxn id="256" idx="2"/>
              </p:cNvCxnSpPr>
              <p:nvPr/>
            </p:nvCxnSpPr>
            <p:spPr>
              <a:xfrm flipV="1">
                <a:off x="1177164" y="3623863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/>
              <p:cNvGrpSpPr/>
              <p:nvPr/>
            </p:nvGrpSpPr>
            <p:grpSpPr>
              <a:xfrm>
                <a:off x="774828" y="3408261"/>
                <a:ext cx="402336" cy="419140"/>
                <a:chOff x="2941562" y="2797709"/>
                <a:chExt cx="402336" cy="419140"/>
              </a:xfrm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58" name="Oval 257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2159917" y="3405964"/>
                <a:ext cx="402336" cy="419140"/>
                <a:chOff x="2941562" y="2797709"/>
                <a:chExt cx="402336" cy="419140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256" name="Oval 255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>
                <a:off x="2159917" y="4205875"/>
                <a:ext cx="402336" cy="419140"/>
                <a:chOff x="2941562" y="2797709"/>
                <a:chExt cx="402336" cy="419140"/>
              </a:xfrm>
            </p:grpSpPr>
            <p:sp>
              <p:nvSpPr>
                <p:cNvPr id="253" name="Rectangle 252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3" name="Straight Arrow Connector 242"/>
              <p:cNvCxnSpPr>
                <a:stCxn id="252" idx="6"/>
                <a:endCxn id="250" idx="2"/>
              </p:cNvCxnSpPr>
              <p:nvPr/>
            </p:nvCxnSpPr>
            <p:spPr>
              <a:xfrm flipV="1">
                <a:off x="1183176" y="5265825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780840" y="5050223"/>
                <a:ext cx="402336" cy="419140"/>
                <a:chOff x="2941562" y="2797709"/>
                <a:chExt cx="402336" cy="419140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2165929" y="5047926"/>
                <a:ext cx="402336" cy="419140"/>
                <a:chOff x="2941562" y="2797709"/>
                <a:chExt cx="402336" cy="419140"/>
              </a:xfrm>
            </p:grpSpPr>
            <p:sp>
              <p:nvSpPr>
                <p:cNvPr id="249" name="Rectangle 248"/>
                <p:cNvSpPr/>
                <p:nvPr/>
              </p:nvSpPr>
              <p:spPr>
                <a:xfrm>
                  <a:off x="2991365" y="2797709"/>
                  <a:ext cx="27335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2941562" y="2814366"/>
                  <a:ext cx="402336" cy="40248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7" name="Straight Arrow Connector 246"/>
              <p:cNvCxnSpPr>
                <a:stCxn id="258" idx="4"/>
                <a:endCxn id="254" idx="1"/>
              </p:cNvCxnSpPr>
              <p:nvPr/>
            </p:nvCxnSpPr>
            <p:spPr>
              <a:xfrm>
                <a:off x="975996" y="3827401"/>
                <a:ext cx="1242842" cy="454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stCxn id="256" idx="4"/>
                <a:endCxn id="253" idx="0"/>
              </p:cNvCxnSpPr>
              <p:nvPr/>
            </p:nvCxnSpPr>
            <p:spPr>
              <a:xfrm flipH="1">
                <a:off x="2346398" y="3825104"/>
                <a:ext cx="14687" cy="380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TextBox 228"/>
            <p:cNvSpPr txBox="1"/>
            <p:nvPr/>
          </p:nvSpPr>
          <p:spPr>
            <a:xfrm>
              <a:off x="673887" y="3919378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31" idx="6"/>
            </p:cNvCxnSpPr>
            <p:nvPr/>
          </p:nvCxnSpPr>
          <p:spPr>
            <a:xfrm flipV="1">
              <a:off x="903015" y="5377654"/>
              <a:ext cx="982753" cy="229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>
              <a:off x="500679" y="5178709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/>
            <p:cNvCxnSpPr>
              <a:endCxn id="231" idx="0"/>
            </p:cNvCxnSpPr>
            <p:nvPr/>
          </p:nvCxnSpPr>
          <p:spPr>
            <a:xfrm>
              <a:off x="701847" y="4781281"/>
              <a:ext cx="0" cy="397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2086936" y="5578895"/>
              <a:ext cx="6012" cy="4395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/>
            <p:cNvSpPr/>
            <p:nvPr/>
          </p:nvSpPr>
          <p:spPr>
            <a:xfrm>
              <a:off x="550691" y="5170242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60" name="Straight Arrow Connector 259"/>
            <p:cNvCxnSpPr>
              <a:stCxn id="231" idx="4"/>
              <a:endCxn id="252" idx="0"/>
            </p:cNvCxnSpPr>
            <p:nvPr/>
          </p:nvCxnSpPr>
          <p:spPr>
            <a:xfrm>
              <a:off x="701847" y="5581192"/>
              <a:ext cx="0" cy="43965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833196" y="3919378"/>
            <a:ext cx="1793437" cy="2493183"/>
            <a:chOff x="2833196" y="3927845"/>
            <a:chExt cx="1793437" cy="2493183"/>
          </a:xfrm>
        </p:grpSpPr>
        <p:grpSp>
          <p:nvGrpSpPr>
            <p:cNvPr id="323" name="Group 322"/>
            <p:cNvGrpSpPr/>
            <p:nvPr/>
          </p:nvGrpSpPr>
          <p:grpSpPr>
            <a:xfrm>
              <a:off x="2833196" y="4359926"/>
              <a:ext cx="1793437" cy="2061102"/>
              <a:chOff x="6796172" y="450868"/>
              <a:chExt cx="1793437" cy="2061102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6845976" y="450868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796172" y="467525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8" name="Straight Arrow Connector 327"/>
              <p:cNvCxnSpPr>
                <a:stCxn id="330" idx="6"/>
                <a:endCxn id="332" idx="2"/>
              </p:cNvCxnSpPr>
              <p:nvPr/>
            </p:nvCxnSpPr>
            <p:spPr>
              <a:xfrm flipV="1">
                <a:off x="7198508" y="1466381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Rectangle 328"/>
              <p:cNvSpPr/>
              <p:nvPr/>
            </p:nvSpPr>
            <p:spPr>
              <a:xfrm>
                <a:off x="6845976" y="1250779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6796172" y="1267436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8231065" y="1248482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8181261" y="1265139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6851988" y="2092830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6802184" y="2109487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8237077" y="2090533"/>
                <a:ext cx="2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8187273" y="2107190"/>
                <a:ext cx="402336" cy="4024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>
                <a:stCxn id="327" idx="4"/>
                <a:endCxn id="330" idx="0"/>
              </p:cNvCxnSpPr>
              <p:nvPr/>
            </p:nvCxnSpPr>
            <p:spPr>
              <a:xfrm>
                <a:off x="6997340" y="870008"/>
                <a:ext cx="0" cy="397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>
                <a:stCxn id="327" idx="5"/>
                <a:endCxn id="331" idx="0"/>
              </p:cNvCxnSpPr>
              <p:nvPr/>
            </p:nvCxnSpPr>
            <p:spPr>
              <a:xfrm>
                <a:off x="7139587" y="811066"/>
                <a:ext cx="1228155" cy="4374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>
                <a:stCxn id="334" idx="6"/>
                <a:endCxn id="336" idx="2"/>
              </p:cNvCxnSpPr>
              <p:nvPr/>
            </p:nvCxnSpPr>
            <p:spPr>
              <a:xfrm flipV="1">
                <a:off x="7204520" y="2308432"/>
                <a:ext cx="982753" cy="22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/>
            <p:cNvSpPr txBox="1"/>
            <p:nvPr/>
          </p:nvSpPr>
          <p:spPr>
            <a:xfrm>
              <a:off x="3001830" y="3927845"/>
              <a:ext cx="1371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[2012, 2014)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5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0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[2008, 2009)</a:t>
            </a:r>
            <a:endParaRPr lang="en-US" sz="16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838751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295471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[2009, 2010)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590942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[2010, 2011)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886413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[2011, 2012)</a:t>
            </a:r>
            <a:endParaRPr lang="en-US" sz="16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2805045" y="486736"/>
            <a:ext cx="402336" cy="419140"/>
            <a:chOff x="2941562" y="2797709"/>
            <a:chExt cx="402336" cy="419140"/>
          </a:xfrm>
        </p:grpSpPr>
        <p:sp>
          <p:nvSpPr>
            <p:cNvPr id="217" name="Rectangle 216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359018" y="974073"/>
            <a:ext cx="402336" cy="419140"/>
            <a:chOff x="2941562" y="2797709"/>
            <a:chExt cx="402336" cy="419140"/>
          </a:xfrm>
        </p:grpSpPr>
        <p:sp>
          <p:nvSpPr>
            <p:cNvPr id="214" name="Rectangle 213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868725" y="1622796"/>
            <a:ext cx="402336" cy="419140"/>
            <a:chOff x="2941562" y="2797709"/>
            <a:chExt cx="402336" cy="419140"/>
          </a:xfrm>
        </p:grpSpPr>
        <p:sp>
          <p:nvSpPr>
            <p:cNvPr id="212" name="Rectangle 211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4" name="Straight Arrow Connector 183"/>
          <p:cNvCxnSpPr>
            <a:stCxn id="218" idx="4"/>
            <a:endCxn id="215" idx="1"/>
          </p:cNvCxnSpPr>
          <p:nvPr/>
        </p:nvCxnSpPr>
        <p:spPr>
          <a:xfrm>
            <a:off x="3006213" y="905876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33" idx="6"/>
            <a:endCxn id="230" idx="2"/>
          </p:cNvCxnSpPr>
          <p:nvPr/>
        </p:nvCxnSpPr>
        <p:spPr>
          <a:xfrm flipV="1">
            <a:off x="4412024" y="1195443"/>
            <a:ext cx="330271" cy="1346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009688" y="991007"/>
            <a:ext cx="402336" cy="419140"/>
            <a:chOff x="2941562" y="2797709"/>
            <a:chExt cx="402336" cy="419140"/>
          </a:xfrm>
        </p:grpSpPr>
        <p:sp>
          <p:nvSpPr>
            <p:cNvPr id="231" name="Rectangle 230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742295" y="977544"/>
            <a:ext cx="402336" cy="419140"/>
            <a:chOff x="2941562" y="2797709"/>
            <a:chExt cx="402336" cy="419140"/>
          </a:xfrm>
        </p:grpSpPr>
        <p:sp>
          <p:nvSpPr>
            <p:cNvPr id="229" name="Rectangle 228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015700" y="1637697"/>
            <a:ext cx="402336" cy="419140"/>
            <a:chOff x="2941562" y="2797709"/>
            <a:chExt cx="402336" cy="419140"/>
          </a:xfrm>
        </p:grpSpPr>
        <p:sp>
          <p:nvSpPr>
            <p:cNvPr id="226" name="Rectangle 225"/>
            <p:cNvSpPr/>
            <p:nvPr/>
          </p:nvSpPr>
          <p:spPr>
            <a:xfrm>
              <a:off x="2991366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Straight Arrow Connector 224"/>
          <p:cNvCxnSpPr>
            <a:stCxn id="233" idx="4"/>
            <a:endCxn id="226" idx="0"/>
          </p:cNvCxnSpPr>
          <p:nvPr/>
        </p:nvCxnSpPr>
        <p:spPr>
          <a:xfrm flipH="1">
            <a:off x="4202181" y="1410147"/>
            <a:ext cx="8675" cy="2275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18188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[2013, 2014)</a:t>
            </a:r>
            <a:endParaRPr lang="en-US" sz="1600" dirty="0"/>
          </a:p>
        </p:txBody>
      </p:sp>
      <p:sp>
        <p:nvSpPr>
          <p:cNvPr id="258" name="TextBox 257"/>
          <p:cNvSpPr txBox="1"/>
          <p:nvPr/>
        </p:nvSpPr>
        <p:spPr>
          <a:xfrm>
            <a:off x="6477355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[2014, 2015)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72824" y="178408"/>
            <a:ext cx="1239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[2015, 2016)</a:t>
            </a:r>
            <a:endParaRPr lang="en-US" sz="1600" dirty="0"/>
          </a:p>
        </p:txBody>
      </p:sp>
      <p:cxnSp>
        <p:nvCxnSpPr>
          <p:cNvPr id="260" name="Straight Connector 259"/>
          <p:cNvCxnSpPr/>
          <p:nvPr/>
        </p:nvCxnSpPr>
        <p:spPr>
          <a:xfrm>
            <a:off x="519370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239342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594293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645537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7784926" y="85577"/>
            <a:ext cx="0" cy="19735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/>
          <p:cNvGrpSpPr/>
          <p:nvPr/>
        </p:nvGrpSpPr>
        <p:grpSpPr>
          <a:xfrm>
            <a:off x="5446647" y="474347"/>
            <a:ext cx="402336" cy="419140"/>
            <a:chOff x="2941562" y="2797709"/>
            <a:chExt cx="402336" cy="419140"/>
          </a:xfrm>
        </p:grpSpPr>
        <p:sp>
          <p:nvSpPr>
            <p:cNvPr id="266" name="Rectangle 265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000620" y="961684"/>
            <a:ext cx="402336" cy="419140"/>
            <a:chOff x="2941562" y="2797709"/>
            <a:chExt cx="402336" cy="419140"/>
          </a:xfrm>
        </p:grpSpPr>
        <p:sp>
          <p:nvSpPr>
            <p:cNvPr id="269" name="Rectangle 268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70" name="Oval 269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1" name="Straight Arrow Connector 270"/>
          <p:cNvCxnSpPr>
            <a:stCxn id="267" idx="4"/>
            <a:endCxn id="270" idx="1"/>
          </p:cNvCxnSpPr>
          <p:nvPr/>
        </p:nvCxnSpPr>
        <p:spPr>
          <a:xfrm>
            <a:off x="5647815" y="893487"/>
            <a:ext cx="411726" cy="14379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6001058" y="1558798"/>
            <a:ext cx="402336" cy="419140"/>
            <a:chOff x="2941562" y="2797709"/>
            <a:chExt cx="402336" cy="419140"/>
          </a:xfrm>
        </p:grpSpPr>
        <p:sp>
          <p:nvSpPr>
            <p:cNvPr id="273" name="Rectangle 272"/>
            <p:cNvSpPr/>
            <p:nvPr/>
          </p:nvSpPr>
          <p:spPr>
            <a:xfrm>
              <a:off x="2991365" y="2797709"/>
              <a:ext cx="2733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74" name="Oval 27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5" name="Straight Arrow Connector 274"/>
          <p:cNvCxnSpPr>
            <a:stCxn id="270" idx="4"/>
            <a:endCxn id="274" idx="0"/>
          </p:cNvCxnSpPr>
          <p:nvPr/>
        </p:nvCxnSpPr>
        <p:spPr>
          <a:xfrm>
            <a:off x="6201788" y="1380824"/>
            <a:ext cx="438" cy="19463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22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6014</TotalTime>
  <Words>728</Words>
  <Application>Microsoft Macintosh PowerPoint</Application>
  <PresentationFormat>On-screen Show (4:3)</PresentationFormat>
  <Paragraphs>406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Stoyanovich</dc:creator>
  <cp:lastModifiedBy>Julia Stoyanovich</cp:lastModifiedBy>
  <cp:revision>75</cp:revision>
  <cp:lastPrinted>2015-10-31T16:47:09Z</cp:lastPrinted>
  <dcterms:created xsi:type="dcterms:W3CDTF">2015-10-25T19:50:30Z</dcterms:created>
  <dcterms:modified xsi:type="dcterms:W3CDTF">2015-11-13T02:29:40Z</dcterms:modified>
</cp:coreProperties>
</file>