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04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258</Words>
  <Application>Microsoft Macintosh PowerPoint</Application>
  <PresentationFormat>On-screen Show (4:3)</PresentationFormat>
  <Paragraphs>169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46</cp:revision>
  <cp:lastPrinted>2015-10-30T18:47:19Z</cp:lastPrinted>
  <dcterms:created xsi:type="dcterms:W3CDTF">2015-10-25T19:50:30Z</dcterms:created>
  <dcterms:modified xsi:type="dcterms:W3CDTF">2015-10-31T00:45:27Z</dcterms:modified>
</cp:coreProperties>
</file>