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16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stCxn id="41" idx="5"/>
            <a:endCxn id="51" idx="1"/>
          </p:cNvCxnSpPr>
          <p:nvPr/>
        </p:nvCxnSpPr>
        <p:spPr>
          <a:xfrm>
            <a:off x="1297463" y="76193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2014, 2016)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54" idx="5"/>
            <a:endCxn id="248" idx="1"/>
          </p:cNvCxnSpPr>
          <p:nvPr/>
        </p:nvCxnSpPr>
        <p:spPr>
          <a:xfrm>
            <a:off x="1344504" y="4207872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4"/>
            <a:endCxn id="280" idx="0"/>
          </p:cNvCxnSpPr>
          <p:nvPr/>
        </p:nvCxnSpPr>
        <p:spPr>
          <a:xfrm>
            <a:off x="6833250" y="4323174"/>
            <a:ext cx="0" cy="3974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6"/>
            <a:endCxn id="278" idx="1"/>
          </p:cNvCxnSpPr>
          <p:nvPr/>
        </p:nvCxnSpPr>
        <p:spPr>
          <a:xfrm>
            <a:off x="7034418" y="4121933"/>
            <a:ext cx="1041674" cy="6553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</a:t>
            </a:r>
            <a:r>
              <a:rPr lang="en-US" dirty="0" smtClean="0"/>
              <a:t>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206</Words>
  <Application>Microsoft Macintosh PowerPoint</Application>
  <PresentationFormat>On-screen Show (4:3)</PresentationFormat>
  <Paragraphs>141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Julia Stoyanovich</cp:lastModifiedBy>
  <cp:revision>37</cp:revision>
  <cp:lastPrinted>2015-10-30T18:47:19Z</cp:lastPrinted>
  <dcterms:created xsi:type="dcterms:W3CDTF">2015-10-25T19:50:30Z</dcterms:created>
  <dcterms:modified xsi:type="dcterms:W3CDTF">2015-10-30T18:49:19Z</dcterms:modified>
</cp:coreProperties>
</file>