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9" r:id="rId2"/>
    <p:sldId id="281" r:id="rId3"/>
    <p:sldId id="282" r:id="rId4"/>
    <p:sldId id="283" r:id="rId5"/>
    <p:sldId id="284" r:id="rId6"/>
    <p:sldId id="285" r:id="rId7"/>
    <p:sldId id="286" r:id="rId8"/>
    <p:sldId id="273" r:id="rId9"/>
    <p:sldId id="256" r:id="rId10"/>
    <p:sldId id="257" r:id="rId11"/>
    <p:sldId id="263" r:id="rId12"/>
    <p:sldId id="268" r:id="rId13"/>
    <p:sldId id="276" r:id="rId14"/>
    <p:sldId id="270" r:id="rId15"/>
    <p:sldId id="271" r:id="rId16"/>
    <p:sldId id="277" r:id="rId17"/>
    <p:sldId id="278" r:id="rId18"/>
    <p:sldId id="279" r:id="rId19"/>
    <p:sldId id="280" r:id="rId20"/>
    <p:sldId id="272" r:id="rId21"/>
    <p:sldId id="265" r:id="rId22"/>
    <p:sldId id="266" r:id="rId23"/>
    <p:sldId id="267" r:id="rId24"/>
    <p:sldId id="258" r:id="rId25"/>
    <p:sldId id="259" r:id="rId26"/>
    <p:sldId id="260" r:id="rId27"/>
    <p:sldId id="274" r:id="rId28"/>
    <p:sldId id="275" r:id="rId29"/>
    <p:sldId id="261" r:id="rId30"/>
    <p:sldId id="262" r:id="rId31"/>
    <p:sldId id="264" r:id="rId32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7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9807" y="225728"/>
            <a:ext cx="9795371" cy="2724773"/>
            <a:chOff x="1189807" y="225728"/>
            <a:chExt cx="97953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994404" cy="53677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696116"/>
              <a:ext cx="1332737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school = MIT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34835"/>
              <a:chOff x="5199209" y="36530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34835"/>
              <a:chOff x="5199209" y="36530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594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20370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90054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92881"/>
              </p:ext>
            </p:extLst>
          </p:nvPr>
        </p:nvGraphicFramePr>
        <p:xfrm>
          <a:off x="1196402" y="42681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7944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63548"/>
              </p:ext>
            </p:extLst>
          </p:nvPr>
        </p:nvGraphicFramePr>
        <p:xfrm>
          <a:off x="4265419" y="426816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28445"/>
              </p:ext>
            </p:extLst>
          </p:nvPr>
        </p:nvGraphicFramePr>
        <p:xfrm>
          <a:off x="3795519" y="889853"/>
          <a:ext cx="3606799" cy="291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265419" y="379445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70119" y="42427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08286"/>
              </p:ext>
            </p:extLst>
          </p:nvPr>
        </p:nvGraphicFramePr>
        <p:xfrm>
          <a:off x="1499419" y="34338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68374"/>
              </p:ext>
            </p:extLst>
          </p:nvPr>
        </p:nvGraphicFramePr>
        <p:xfrm>
          <a:off x="4246798" y="3935204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270609" y="347227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41456"/>
              </p:ext>
            </p:extLst>
          </p:nvPr>
        </p:nvGraphicFramePr>
        <p:xfrm>
          <a:off x="7491219" y="386204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22261"/>
              </p:ext>
            </p:extLst>
          </p:nvPr>
        </p:nvGraphicFramePr>
        <p:xfrm>
          <a:off x="7491219" y="683416"/>
          <a:ext cx="3606799" cy="256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491219" y="336293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65819" y="21783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3934" y="746916"/>
            <a:ext cx="133273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  <a:p>
            <a:r>
              <a:rPr lang="en-US" sz="1600" dirty="0" smtClean="0"/>
              <a:t>school =MIT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35217"/>
              </p:ext>
            </p:extLst>
          </p:nvPr>
        </p:nvGraphicFramePr>
        <p:xfrm>
          <a:off x="1499419" y="34211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6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82261"/>
              </p:ext>
            </p:extLst>
          </p:nvPr>
        </p:nvGraphicFramePr>
        <p:xfrm>
          <a:off x="4041817" y="4229264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065628" y="376633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69330"/>
              </p:ext>
            </p:extLst>
          </p:nvPr>
        </p:nvGraphicFramePr>
        <p:xfrm>
          <a:off x="6056119" y="28615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28738"/>
              </p:ext>
            </p:extLst>
          </p:nvPr>
        </p:nvGraphicFramePr>
        <p:xfrm>
          <a:off x="5687819" y="541199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056119" y="23624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62419" y="75620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H="1">
            <a:off x="3648333" y="1778243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611844" y="2488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843445" y="3389863"/>
            <a:ext cx="4265026" cy="2750173"/>
            <a:chOff x="3919745" y="3531002"/>
            <a:chExt cx="4265026" cy="27501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  <a:endParaRPr lang="en-US" sz="1600" dirty="0" smtClean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</a:t>
                </a:r>
                <a:r>
                  <a:rPr lang="en-US" sz="1600" dirty="0" smtClean="0"/>
                  <a:t>  </a:t>
                </a:r>
                <a:r>
                  <a:rPr lang="en-US" sz="1600" dirty="0" smtClean="0"/>
                  <a:t>= </a:t>
                </a:r>
                <a:r>
                  <a:rPr lang="en-US" sz="1600" dirty="0" smtClean="0"/>
                  <a:t>AI</a:t>
                </a:r>
                <a:endParaRPr lang="en-US" sz="1600" dirty="0" smtClean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  <a:endParaRPr lang="en-US" sz="16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1893258" y="249099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with T2</a:t>
            </a: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5198184" y="3393712"/>
            <a:ext cx="6026724" cy="2638699"/>
            <a:chOff x="5198184" y="3393712"/>
            <a:chExt cx="6026724" cy="2638699"/>
          </a:xfrm>
        </p:grpSpPr>
        <p:sp>
          <p:nvSpPr>
            <p:cNvPr id="6" name="TextBox 5"/>
            <p:cNvSpPr txBox="1"/>
            <p:nvPr/>
          </p:nvSpPr>
          <p:spPr>
            <a:xfrm>
              <a:off x="5829691" y="3545079"/>
              <a:ext cx="1465273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</a:t>
              </a:r>
              <a:r>
                <a:rPr lang="en-US" sz="1600" dirty="0" smtClean="0"/>
                <a:t>Alice</a:t>
              </a:r>
            </a:p>
            <a:p>
              <a:r>
                <a:rPr lang="en-US" sz="1600" dirty="0" smtClean="0"/>
                <a:t>name  = Alice</a:t>
              </a:r>
              <a:endParaRPr lang="en-US" sz="1600" dirty="0" smtClean="0"/>
            </a:p>
            <a:p>
              <a:r>
                <a:rPr lang="en-US" sz="1600" dirty="0" smtClean="0"/>
                <a:t>school = Drexel</a:t>
              </a:r>
            </a:p>
            <a:p>
              <a:r>
                <a:rPr lang="en-US" sz="1600" dirty="0" smtClean="0"/>
                <a:t>group </a:t>
              </a:r>
              <a:r>
                <a:rPr lang="en-US" dirty="0" smtClean="0"/>
                <a:t> 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 DB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9525" y="538007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</a:t>
              </a:r>
              <a:r>
                <a:rPr lang="en-US" sz="1600" dirty="0" smtClean="0"/>
                <a:t>Bob</a:t>
              </a:r>
              <a:endParaRPr lang="en-US" sz="1600" dirty="0"/>
            </a:p>
            <a:p>
              <a:r>
                <a:rPr lang="en-US" sz="1600" dirty="0"/>
                <a:t>name  = </a:t>
              </a:r>
              <a:r>
                <a:rPr lang="en-US" sz="1600" dirty="0" smtClean="0"/>
                <a:t>Bob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506" y="5003676"/>
              <a:ext cx="1247777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</a:t>
              </a:r>
              <a:r>
                <a:rPr lang="en-US" sz="1600" dirty="0" smtClean="0"/>
                <a:t>Bob</a:t>
              </a:r>
            </a:p>
            <a:p>
              <a:r>
                <a:rPr lang="en-US" sz="1600" dirty="0"/>
                <a:t>name  = Bob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  <a:endParaRPr lang="en-US" sz="16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9600" y="4978276"/>
              <a:ext cx="1334340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</a:t>
              </a:r>
              <a:r>
                <a:rPr lang="en-US" sz="1600" dirty="0" smtClean="0"/>
                <a:t>CMU</a:t>
              </a:r>
            </a:p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 = DB</a:t>
              </a:r>
              <a:endParaRPr lang="en-US" sz="1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1312" y="3600302"/>
              <a:ext cx="1465273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  <a:endParaRPr lang="en-US" sz="16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35644" y="3393712"/>
              <a:ext cx="589264" cy="2634134"/>
              <a:chOff x="5054437" y="3077442"/>
              <a:chExt cx="589264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0544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6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78823" y="3393712"/>
              <a:ext cx="589264" cy="2634134"/>
              <a:chOff x="5194137" y="3077442"/>
              <a:chExt cx="589264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911565" y="3393712"/>
              <a:ext cx="589264" cy="2634134"/>
              <a:chOff x="5194137" y="3077442"/>
              <a:chExt cx="589264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5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198184" y="3393712"/>
              <a:ext cx="589745" cy="2634134"/>
              <a:chOff x="5371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371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267212" y="3661887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14220" y="3661887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331931" y="3661887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720393" y="5244615"/>
              <a:ext cx="469950" cy="412811"/>
              <a:chOff x="5199209" y="3805416"/>
              <a:chExt cx="469950" cy="41281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8054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8181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676590" y="5092215"/>
              <a:ext cx="469950" cy="411480"/>
              <a:chOff x="5199209" y="3653016"/>
              <a:chExt cx="469950" cy="4114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530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598528" y="5092216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57981" y="3558050"/>
              <a:ext cx="1465273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name  = Alice</a:t>
              </a:r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  <a:endParaRPr lang="en-US" sz="1600" dirty="0"/>
            </a:p>
          </p:txBody>
        </p:sp>
        <p:cxnSp>
          <p:nvCxnSpPr>
            <p:cNvPr id="210" name="Straight Connector 209"/>
            <p:cNvCxnSpPr>
              <a:endCxn id="61" idx="1"/>
            </p:cNvCxnSpPr>
            <p:nvPr/>
          </p:nvCxnSpPr>
          <p:spPr>
            <a:xfrm>
              <a:off x="5521645" y="4042238"/>
              <a:ext cx="1198748" cy="14151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55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09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974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51055" y="118770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5631" y="1556056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58296" y="857822"/>
            <a:ext cx="994404" cy="54431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76143" y="910707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3109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9634" y="1314992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4728" y="1226092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14115" y="696116"/>
            <a:ext cx="133273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  <a:p>
            <a:r>
              <a:rPr lang="en-US" sz="1600" dirty="0" smtClean="0"/>
              <a:t>school = MIT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602578" y="1590887"/>
            <a:ext cx="936442" cy="9059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58544" y="1614897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740" y="432318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564420" y="251128"/>
            <a:ext cx="703458" cy="2608734"/>
            <a:chOff x="4978237" y="3102842"/>
            <a:chExt cx="703458" cy="2608734"/>
          </a:xfrm>
        </p:grpSpPr>
        <p:sp>
          <p:nvSpPr>
            <p:cNvPr id="82" name="Rectangle 81"/>
            <p:cNvSpPr/>
            <p:nvPr/>
          </p:nvSpPr>
          <p:spPr>
            <a:xfrm>
              <a:off x="4978237" y="31028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253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039672" y="225728"/>
            <a:ext cx="589745" cy="2634134"/>
            <a:chOff x="5194137" y="3077442"/>
            <a:chExt cx="589745" cy="2634134"/>
          </a:xfrm>
        </p:grpSpPr>
        <p:sp>
          <p:nvSpPr>
            <p:cNvPr id="80" name="Rectangle 79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43151" y="225728"/>
            <a:ext cx="589745" cy="2634134"/>
            <a:chOff x="5194137" y="3077442"/>
            <a:chExt cx="589745" cy="2634134"/>
          </a:xfrm>
        </p:grpSpPr>
        <p:sp>
          <p:nvSpPr>
            <p:cNvPr id="78" name="Rectangle 77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5/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175893" y="225728"/>
            <a:ext cx="589745" cy="2634134"/>
            <a:chOff x="5194137" y="3077442"/>
            <a:chExt cx="589745" cy="2634134"/>
          </a:xfrm>
        </p:grpSpPr>
        <p:sp>
          <p:nvSpPr>
            <p:cNvPr id="76" name="Rectangle 7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392412" y="225728"/>
            <a:ext cx="589745" cy="2634134"/>
            <a:chOff x="5244937" y="3077442"/>
            <a:chExt cx="589745" cy="2634134"/>
          </a:xfrm>
        </p:grpSpPr>
        <p:sp>
          <p:nvSpPr>
            <p:cNvPr id="74" name="Rectangle 73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1007" y="225728"/>
            <a:ext cx="589745" cy="2608734"/>
            <a:chOff x="5422737" y="3077442"/>
            <a:chExt cx="589745" cy="2608734"/>
          </a:xfrm>
        </p:grpSpPr>
        <p:sp>
          <p:nvSpPr>
            <p:cNvPr id="72" name="Rectangle 71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582340" y="493903"/>
            <a:ext cx="469950" cy="424179"/>
            <a:chOff x="4218283" y="3633053"/>
            <a:chExt cx="469950" cy="424179"/>
          </a:xfrm>
        </p:grpSpPr>
        <p:sp>
          <p:nvSpPr>
            <p:cNvPr id="70" name="Oval 69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9020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8741" y="493903"/>
            <a:ext cx="469950" cy="424179"/>
            <a:chOff x="4218283" y="3633053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35448" y="493903"/>
            <a:ext cx="469950" cy="424179"/>
            <a:chOff x="4218283" y="3633053"/>
            <a:chExt cx="469950" cy="424179"/>
          </a:xfrm>
        </p:grpSpPr>
        <p:sp>
          <p:nvSpPr>
            <p:cNvPr id="64" name="Oval 6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96259" y="493903"/>
            <a:ext cx="469950" cy="424179"/>
            <a:chOff x="4218283" y="3633053"/>
            <a:chExt cx="469950" cy="424179"/>
          </a:xfrm>
        </p:grpSpPr>
        <p:sp>
          <p:nvSpPr>
            <p:cNvPr id="62" name="Oval 6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41621" y="1390832"/>
            <a:ext cx="469950" cy="424179"/>
            <a:chOff x="5199209" y="3653017"/>
            <a:chExt cx="469950" cy="424179"/>
          </a:xfrm>
        </p:grpSpPr>
        <p:sp>
          <p:nvSpPr>
            <p:cNvPr id="60" name="Oval 59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40918" y="1390832"/>
            <a:ext cx="469950" cy="424179"/>
            <a:chOff x="5199209" y="3653017"/>
            <a:chExt cx="469950" cy="424179"/>
          </a:xfrm>
        </p:grpSpPr>
        <p:sp>
          <p:nvSpPr>
            <p:cNvPr id="58" name="Oval 5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862856" y="1390832"/>
            <a:ext cx="469950" cy="424179"/>
            <a:chOff x="5199209" y="3653017"/>
            <a:chExt cx="469950" cy="424179"/>
          </a:xfrm>
        </p:grpSpPr>
        <p:sp>
          <p:nvSpPr>
            <p:cNvPr id="56" name="Oval 5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069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74709" y="2388809"/>
            <a:ext cx="1807451" cy="561692"/>
            <a:chOff x="6201627" y="3530056"/>
            <a:chExt cx="1807451" cy="561692"/>
          </a:xfrm>
        </p:grpSpPr>
        <p:grpSp>
          <p:nvGrpSpPr>
            <p:cNvPr id="48" name="Group 47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96259" y="2388809"/>
            <a:ext cx="1807451" cy="561692"/>
            <a:chOff x="6201627" y="3530056"/>
            <a:chExt cx="1807451" cy="561692"/>
          </a:xfrm>
        </p:grpSpPr>
        <p:grpSp>
          <p:nvGrpSpPr>
            <p:cNvPr id="44" name="Group 43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25371" y="2388809"/>
            <a:ext cx="1807451" cy="561692"/>
            <a:chOff x="6201627" y="3530056"/>
            <a:chExt cx="1807451" cy="561692"/>
          </a:xfrm>
        </p:grpSpPr>
        <p:grpSp>
          <p:nvGrpSpPr>
            <p:cNvPr id="40" name="Group 3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367603" y="2388809"/>
            <a:ext cx="1807451" cy="561692"/>
            <a:chOff x="6201627" y="3530056"/>
            <a:chExt cx="1807451" cy="561692"/>
          </a:xfrm>
        </p:grpSpPr>
        <p:grpSp>
          <p:nvGrpSpPr>
            <p:cNvPr id="36" name="Group 3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5235417" y="5900927"/>
            <a:ext cx="966889" cy="8490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06276" y="4584330"/>
            <a:ext cx="1313501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group = DB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910101" y="5585456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7103726" y="5933097"/>
            <a:ext cx="1091080" cy="836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35387" y="4584330"/>
            <a:ext cx="1313501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/>
              <a:t>g</a:t>
            </a:r>
            <a:r>
              <a:rPr lang="en-US" sz="1600" dirty="0" smtClean="0"/>
              <a:t>roup = DB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851912" y="5496556"/>
            <a:ext cx="124777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group = DB</a:t>
            </a:r>
            <a:endParaRPr lang="en-US" sz="1600" dirty="0" smtClean="0"/>
          </a:p>
        </p:txBody>
      </p:sp>
      <p:grpSp>
        <p:nvGrpSpPr>
          <p:cNvPr id="91" name="Group 90"/>
          <p:cNvGrpSpPr/>
          <p:nvPr/>
        </p:nvGrpSpPr>
        <p:grpSpPr>
          <a:xfrm>
            <a:off x="6405429" y="4407292"/>
            <a:ext cx="589264" cy="2634134"/>
            <a:chOff x="5194137" y="3077442"/>
            <a:chExt cx="589264" cy="2634134"/>
          </a:xfrm>
        </p:grpSpPr>
        <p:sp>
          <p:nvSpPr>
            <p:cNvPr id="120" name="Rectangle 119"/>
            <p:cNvSpPr/>
            <p:nvPr/>
          </p:nvSpPr>
          <p:spPr>
            <a:xfrm>
              <a:off x="51941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338171" y="4407292"/>
            <a:ext cx="589745" cy="2634134"/>
            <a:chOff x="5194137" y="3077442"/>
            <a:chExt cx="589745" cy="2634134"/>
          </a:xfrm>
        </p:grpSpPr>
        <p:sp>
          <p:nvSpPr>
            <p:cNvPr id="118" name="Rectangle 117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497790" y="4407292"/>
            <a:ext cx="589745" cy="2634134"/>
            <a:chOff x="5244937" y="3077442"/>
            <a:chExt cx="589745" cy="2634134"/>
          </a:xfrm>
        </p:grpSpPr>
        <p:sp>
          <p:nvSpPr>
            <p:cNvPr id="116" name="Rectangle 115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840826" y="4675467"/>
            <a:ext cx="469950" cy="424179"/>
            <a:chOff x="4218283" y="3633053"/>
            <a:chExt cx="469950" cy="424179"/>
          </a:xfrm>
        </p:grpSpPr>
        <p:sp>
          <p:nvSpPr>
            <p:cNvPr id="114" name="Oval 11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758537" y="4675467"/>
            <a:ext cx="469950" cy="424179"/>
            <a:chOff x="4218283" y="3633053"/>
            <a:chExt cx="469950" cy="424179"/>
          </a:xfrm>
        </p:grpSpPr>
        <p:sp>
          <p:nvSpPr>
            <p:cNvPr id="112" name="Oval 11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146999" y="5572396"/>
            <a:ext cx="469950" cy="424179"/>
            <a:chOff x="5199209" y="3653017"/>
            <a:chExt cx="469950" cy="424179"/>
          </a:xfrm>
        </p:grpSpPr>
        <p:sp>
          <p:nvSpPr>
            <p:cNvPr id="110" name="Oval 109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103196" y="5572396"/>
            <a:ext cx="469950" cy="424179"/>
            <a:chOff x="5199209" y="3653017"/>
            <a:chExt cx="469950" cy="424179"/>
          </a:xfrm>
        </p:grpSpPr>
        <p:sp>
          <p:nvSpPr>
            <p:cNvPr id="108" name="Oval 10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80087" y="6678351"/>
            <a:ext cx="470000" cy="424179"/>
            <a:chOff x="5199209" y="3653017"/>
            <a:chExt cx="470000" cy="424179"/>
          </a:xfrm>
        </p:grpSpPr>
        <p:sp>
          <p:nvSpPr>
            <p:cNvPr id="106" name="Oval 10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v4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274351" y="6583073"/>
            <a:ext cx="1289905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= Dave</a:t>
            </a:r>
          </a:p>
          <a:p>
            <a:r>
              <a:rPr lang="en-US" sz="1600" dirty="0" smtClean="0"/>
              <a:t>group</a:t>
            </a:r>
            <a:r>
              <a:rPr lang="en-US" sz="1600" dirty="0" smtClean="0"/>
              <a:t>  </a:t>
            </a:r>
            <a:r>
              <a:rPr lang="en-US" sz="1600" dirty="0" smtClean="0"/>
              <a:t>= </a:t>
            </a:r>
            <a:r>
              <a:rPr lang="en-US" sz="1600" dirty="0" smtClean="0"/>
              <a:t>AI</a:t>
            </a:r>
            <a:endParaRPr lang="en-US" sz="1600" dirty="0" smtClean="0"/>
          </a:p>
        </p:txBody>
      </p:sp>
      <p:grpSp>
        <p:nvGrpSpPr>
          <p:cNvPr id="99" name="Group 98"/>
          <p:cNvGrpSpPr/>
          <p:nvPr/>
        </p:nvGrpSpPr>
        <p:grpSpPr>
          <a:xfrm>
            <a:off x="6758537" y="6595773"/>
            <a:ext cx="1684169" cy="561692"/>
            <a:chOff x="6201627" y="3555456"/>
            <a:chExt cx="1684169" cy="561692"/>
          </a:xfrm>
        </p:grpSpPr>
        <p:grpSp>
          <p:nvGrpSpPr>
            <p:cNvPr id="100" name="Group 99"/>
            <p:cNvGrpSpPr/>
            <p:nvPr/>
          </p:nvGrpSpPr>
          <p:grpSpPr>
            <a:xfrm>
              <a:off x="6201627" y="3638034"/>
              <a:ext cx="470000" cy="424179"/>
              <a:chOff x="5199209" y="3653017"/>
              <a:chExt cx="470000" cy="424179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595891" y="3555456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ame = Dave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AI</a:t>
              </a:r>
              <a:endParaRPr lang="en-US" sz="1600" dirty="0" smtClean="0"/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50278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596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312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735123" y="1403892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4322812" y="225728"/>
            <a:ext cx="589264" cy="2634134"/>
            <a:chOff x="5244937" y="3077442"/>
            <a:chExt cx="589264" cy="2634134"/>
          </a:xfrm>
        </p:grpSpPr>
        <p:sp>
          <p:nvSpPr>
            <p:cNvPr id="127" name="Rectangle 126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665848" y="493903"/>
            <a:ext cx="469950" cy="424179"/>
            <a:chOff x="4218283" y="3633053"/>
            <a:chExt cx="469950" cy="424179"/>
          </a:xfrm>
        </p:grpSpPr>
        <p:sp>
          <p:nvSpPr>
            <p:cNvPr id="130" name="Oval 129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972021" y="1390832"/>
            <a:ext cx="469950" cy="424179"/>
            <a:chOff x="5199209" y="3653017"/>
            <a:chExt cx="469950" cy="424179"/>
          </a:xfrm>
        </p:grpSpPr>
        <p:sp>
          <p:nvSpPr>
            <p:cNvPr id="133" name="Oval 132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705109" y="2388809"/>
            <a:ext cx="1807451" cy="561692"/>
            <a:chOff x="6201627" y="3530056"/>
            <a:chExt cx="1807451" cy="561692"/>
          </a:xfrm>
        </p:grpSpPr>
        <p:grpSp>
          <p:nvGrpSpPr>
            <p:cNvPr id="136" name="Group 13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3221666" y="2980331"/>
            <a:ext cx="1289905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= Dave</a:t>
            </a:r>
          </a:p>
          <a:p>
            <a:r>
              <a:rPr lang="en-US" sz="1600" dirty="0" smtClean="0"/>
              <a:t>group</a:t>
            </a:r>
            <a:r>
              <a:rPr lang="en-US" sz="1600" dirty="0" smtClean="0"/>
              <a:t>  </a:t>
            </a:r>
            <a:r>
              <a:rPr lang="en-US" sz="1600" dirty="0" smtClean="0"/>
              <a:t>= </a:t>
            </a:r>
            <a:r>
              <a:rPr lang="en-US" sz="1600" dirty="0" smtClean="0"/>
              <a:t>AI</a:t>
            </a:r>
            <a:endParaRPr lang="en-US" sz="1600" dirty="0" smtClean="0"/>
          </a:p>
        </p:txBody>
      </p:sp>
      <p:grpSp>
        <p:nvGrpSpPr>
          <p:cNvPr id="143" name="Group 142"/>
          <p:cNvGrpSpPr/>
          <p:nvPr/>
        </p:nvGrpSpPr>
        <p:grpSpPr>
          <a:xfrm>
            <a:off x="2757267" y="3049087"/>
            <a:ext cx="470000" cy="424179"/>
            <a:chOff x="5199209" y="3653017"/>
            <a:chExt cx="470000" cy="424179"/>
          </a:xfrm>
        </p:grpSpPr>
        <p:sp>
          <p:nvSpPr>
            <p:cNvPr id="144" name="Oval 143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v4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50673" y="335747"/>
            <a:ext cx="1465273" cy="105413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 =</a:t>
            </a:r>
            <a:r>
              <a:rPr lang="en-US" sz="1100" dirty="0" smtClean="0"/>
              <a:t> </a:t>
            </a:r>
            <a:r>
              <a:rPr lang="en-US" sz="1600" dirty="0" smtClean="0"/>
              <a:t>Drexel</a:t>
            </a:r>
          </a:p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group  = DB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54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9323</TotalTime>
  <Words>2854</Words>
  <Application>Microsoft Macintosh PowerPoint</Application>
  <PresentationFormat>Widescreen</PresentationFormat>
  <Paragraphs>1309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Franklin Gothic Book</vt:lpstr>
      <vt:lpstr>Helvetica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473</cp:revision>
  <cp:lastPrinted>2016-08-30T17:27:20Z</cp:lastPrinted>
  <dcterms:created xsi:type="dcterms:W3CDTF">2016-03-16T23:09:26Z</dcterms:created>
  <dcterms:modified xsi:type="dcterms:W3CDTF">2016-08-30T20:31:29Z</dcterms:modified>
</cp:coreProperties>
</file>