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>
        <p:scale>
          <a:sx n="100" d="100"/>
          <a:sy n="100" d="100"/>
        </p:scale>
        <p:origin x="76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8397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95" name="Straight Connector 94"/>
          <p:cNvCxnSpPr>
            <a:stCxn id="154" idx="5"/>
          </p:cNvCxnSpPr>
          <p:nvPr/>
        </p:nvCxnSpPr>
        <p:spPr>
          <a:xfrm>
            <a:off x="3694385" y="865357"/>
            <a:ext cx="967653" cy="63867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3401623" y="1403892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Bob</a:t>
            </a:r>
          </a:p>
        </p:txBody>
      </p:sp>
      <p:cxnSp>
        <p:nvCxnSpPr>
          <p:cNvPr id="119" name="Straight Connector 118"/>
          <p:cNvCxnSpPr>
            <a:stCxn id="157" idx="5"/>
          </p:cNvCxnSpPr>
          <p:nvPr/>
        </p:nvCxnSpPr>
        <p:spPr>
          <a:xfrm>
            <a:off x="5612096" y="865357"/>
            <a:ext cx="1064075" cy="61473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26909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43434" y="1429292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58730" y="1377927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607540" y="432318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76" name="Rectangle 175"/>
          <p:cNvSpPr/>
          <p:nvPr/>
        </p:nvSpPr>
        <p:spPr>
          <a:xfrm>
            <a:off x="2052120" y="3057828"/>
            <a:ext cx="703458" cy="315471"/>
          </a:xfrm>
          <a:prstGeom prst="rect">
            <a:avLst/>
          </a:prstGeom>
        </p:spPr>
        <p:txBody>
          <a:bodyPr wrap="none" lIns="68580" tIns="34290" rIns="68580" bIns="34290">
            <a:noAutofit/>
          </a:bodyPr>
          <a:lstStyle/>
          <a:p>
            <a:pPr algn="ctr"/>
            <a:r>
              <a:rPr lang="en-US" sz="1600" b="1" smtClean="0"/>
              <a:t>t1</a:t>
            </a:r>
            <a:endParaRPr lang="en-US" sz="1600" b="1" dirty="0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9037406" y="604132"/>
            <a:ext cx="0" cy="225573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202785" y="604132"/>
            <a:ext cx="0" cy="225573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135527" y="604132"/>
            <a:ext cx="0" cy="225573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282446" y="604132"/>
            <a:ext cx="0" cy="225573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419441" y="578732"/>
            <a:ext cx="0" cy="225573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236140" y="493903"/>
            <a:ext cx="469950" cy="434835"/>
            <a:chOff x="4218283" y="3633053"/>
            <a:chExt cx="469950" cy="434835"/>
          </a:xfrm>
        </p:grpSpPr>
        <p:sp>
          <p:nvSpPr>
            <p:cNvPr id="2" name="Oval 1"/>
            <p:cNvSpPr/>
            <p:nvPr/>
          </p:nvSpPr>
          <p:spPr>
            <a:xfrm>
              <a:off x="4229100" y="3635096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457541" y="493903"/>
            <a:ext cx="469950" cy="434835"/>
            <a:chOff x="4218283" y="3633053"/>
            <a:chExt cx="469950" cy="434835"/>
          </a:xfrm>
        </p:grpSpPr>
        <p:sp>
          <p:nvSpPr>
            <p:cNvPr id="148" name="Oval 147"/>
            <p:cNvSpPr/>
            <p:nvPr/>
          </p:nvSpPr>
          <p:spPr>
            <a:xfrm>
              <a:off x="4229100" y="3635096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332348" y="493903"/>
            <a:ext cx="469950" cy="434835"/>
            <a:chOff x="4218283" y="3633053"/>
            <a:chExt cx="469950" cy="434835"/>
          </a:xfrm>
        </p:grpSpPr>
        <p:sp>
          <p:nvSpPr>
            <p:cNvPr id="154" name="Oval 153"/>
            <p:cNvSpPr/>
            <p:nvPr/>
          </p:nvSpPr>
          <p:spPr>
            <a:xfrm>
              <a:off x="4229100" y="3635096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250059" y="493903"/>
            <a:ext cx="469950" cy="434835"/>
            <a:chOff x="4218283" y="3633053"/>
            <a:chExt cx="469950" cy="434835"/>
          </a:xfrm>
        </p:grpSpPr>
        <p:sp>
          <p:nvSpPr>
            <p:cNvPr id="157" name="Oval 156"/>
            <p:cNvSpPr/>
            <p:nvPr/>
          </p:nvSpPr>
          <p:spPr>
            <a:xfrm>
              <a:off x="4229100" y="3635096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638521" y="1390832"/>
            <a:ext cx="469950" cy="434835"/>
            <a:chOff x="5199209" y="3653017"/>
            <a:chExt cx="469950" cy="434835"/>
          </a:xfrm>
        </p:grpSpPr>
        <p:sp>
          <p:nvSpPr>
            <p:cNvPr id="160" name="Oval 159"/>
            <p:cNvSpPr/>
            <p:nvPr/>
          </p:nvSpPr>
          <p:spPr>
            <a:xfrm>
              <a:off x="5222726" y="3655060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594718" y="1390832"/>
            <a:ext cx="469950" cy="434835"/>
            <a:chOff x="5199209" y="3653017"/>
            <a:chExt cx="469950" cy="434835"/>
          </a:xfrm>
        </p:grpSpPr>
        <p:sp>
          <p:nvSpPr>
            <p:cNvPr id="167" name="Oval 166"/>
            <p:cNvSpPr/>
            <p:nvPr/>
          </p:nvSpPr>
          <p:spPr>
            <a:xfrm>
              <a:off x="5222726" y="3655060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8516656" y="1390832"/>
            <a:ext cx="469950" cy="434835"/>
            <a:chOff x="5199209" y="3653017"/>
            <a:chExt cx="469950" cy="434835"/>
          </a:xfrm>
        </p:grpSpPr>
        <p:sp>
          <p:nvSpPr>
            <p:cNvPr id="170" name="Oval 169"/>
            <p:cNvSpPr/>
            <p:nvPr/>
          </p:nvSpPr>
          <p:spPr>
            <a:xfrm>
              <a:off x="5222726" y="3655060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9499" y="2388809"/>
            <a:ext cx="1807451" cy="561692"/>
            <a:chOff x="6201627" y="3530056"/>
            <a:chExt cx="1807451" cy="561692"/>
          </a:xfrm>
        </p:grpSpPr>
        <p:grpSp>
          <p:nvGrpSpPr>
            <p:cNvPr id="143" name="Group 142"/>
            <p:cNvGrpSpPr/>
            <p:nvPr/>
          </p:nvGrpSpPr>
          <p:grpSpPr>
            <a:xfrm>
              <a:off x="6201627" y="3638034"/>
              <a:ext cx="469950" cy="434835"/>
              <a:chOff x="5199209" y="3653017"/>
              <a:chExt cx="469950" cy="43483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198" name="Group 197"/>
            <p:cNvGrpSpPr/>
            <p:nvPr/>
          </p:nvGrpSpPr>
          <p:grpSpPr>
            <a:xfrm>
              <a:off x="6201627" y="3638034"/>
              <a:ext cx="469950" cy="434835"/>
              <a:chOff x="5199209" y="3653017"/>
              <a:chExt cx="469950" cy="434835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250059" y="2388809"/>
            <a:ext cx="1807451" cy="561692"/>
            <a:chOff x="6201627" y="3530056"/>
            <a:chExt cx="1807451" cy="561692"/>
          </a:xfrm>
        </p:grpSpPr>
        <p:grpSp>
          <p:nvGrpSpPr>
            <p:cNvPr id="203" name="Group 202"/>
            <p:cNvGrpSpPr/>
            <p:nvPr/>
          </p:nvGrpSpPr>
          <p:grpSpPr>
            <a:xfrm>
              <a:off x="6201627" y="3638034"/>
              <a:ext cx="469950" cy="434835"/>
              <a:chOff x="5199209" y="3653017"/>
              <a:chExt cx="469950" cy="434835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179171" y="2388809"/>
            <a:ext cx="1807451" cy="561692"/>
            <a:chOff x="6201627" y="3530056"/>
            <a:chExt cx="1807451" cy="561692"/>
          </a:xfrm>
        </p:grpSpPr>
        <p:grpSp>
          <p:nvGrpSpPr>
            <p:cNvPr id="208" name="Group 207"/>
            <p:cNvGrpSpPr/>
            <p:nvPr/>
          </p:nvGrpSpPr>
          <p:grpSpPr>
            <a:xfrm>
              <a:off x="6201627" y="3638034"/>
              <a:ext cx="469950" cy="434835"/>
              <a:chOff x="5199209" y="3653017"/>
              <a:chExt cx="469950" cy="434835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98241" y="3057828"/>
            <a:ext cx="703458" cy="315471"/>
          </a:xfrm>
          <a:prstGeom prst="rect">
            <a:avLst/>
          </a:prstGeom>
        </p:spPr>
        <p:txBody>
          <a:bodyPr wrap="none" lIns="68580" tIns="34290" rIns="68580" bIns="34290">
            <a:noAutofit/>
          </a:bodyPr>
          <a:lstStyle/>
          <a:p>
            <a:pPr algn="ctr"/>
            <a:r>
              <a:rPr lang="en-US" sz="1600" b="1" dirty="0" smtClean="0"/>
              <a:t>t2</a:t>
            </a:r>
            <a:endParaRPr lang="en-US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5757569" y="3057828"/>
            <a:ext cx="703458" cy="315471"/>
          </a:xfrm>
          <a:prstGeom prst="rect">
            <a:avLst/>
          </a:prstGeom>
        </p:spPr>
        <p:txBody>
          <a:bodyPr wrap="none" lIns="68580" tIns="34290" rIns="68580" bIns="34290">
            <a:noAutofit/>
          </a:bodyPr>
          <a:lstStyle/>
          <a:p>
            <a:pPr algn="ctr"/>
            <a:r>
              <a:rPr lang="en-US" sz="1600" b="1" dirty="0" smtClean="0"/>
              <a:t>t3</a:t>
            </a:r>
            <a:endParaRPr lang="en-US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7812876" y="3057828"/>
            <a:ext cx="703458" cy="315471"/>
          </a:xfrm>
          <a:prstGeom prst="rect">
            <a:avLst/>
          </a:prstGeom>
        </p:spPr>
        <p:txBody>
          <a:bodyPr wrap="none" lIns="68580" tIns="34290" rIns="68580" bIns="34290">
            <a:noAutofit/>
          </a:bodyPr>
          <a:lstStyle/>
          <a:p>
            <a:pPr algn="ctr"/>
            <a:r>
              <a:rPr lang="en-US" sz="1600" b="1" dirty="0" smtClean="0"/>
              <a:t>t4</a:t>
            </a:r>
            <a:endParaRPr lang="en-US" sz="1600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5586024" y="1825667"/>
            <a:ext cx="1250651" cy="7631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538385" y="1825667"/>
            <a:ext cx="1250651" cy="7631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55602"/>
              </p:ext>
            </p:extLst>
          </p:nvPr>
        </p:nvGraphicFramePr>
        <p:xfrm>
          <a:off x="7783319" y="897977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[t2, t4)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∅</a:t>
                      </a:r>
                      <a:endParaRPr lang="en-US" sz="18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[t3, t5)</a:t>
                      </a:r>
                      <a:endParaRPr lang="en-US" sz="16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∅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23050"/>
              </p:ext>
            </p:extLst>
          </p:nvPr>
        </p:nvGraphicFramePr>
        <p:xfrm>
          <a:off x="3795519" y="889853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[t1, t5)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[t2, t3)</a:t>
                      </a:r>
                      <a:endParaRPr lang="en-US" sz="16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[t3, t5)</a:t>
                      </a:r>
                      <a:endParaRPr lang="en-US" sz="16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[t1, t5)</a:t>
                      </a:r>
                      <a:endParaRPr lang="en-US" sz="16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83319" y="424274"/>
            <a:ext cx="196374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 smtClean="0"/>
              <a:t>E</a:t>
            </a:r>
            <a:r>
              <a:rPr lang="en-US" sz="2400" baseline="-25000" dirty="0" smtClean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70119" y="424274"/>
            <a:ext cx="1321387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 smtClean="0"/>
              <a:t>V </a:t>
            </a:r>
            <a:r>
              <a:rPr lang="en-US" sz="2400" dirty="0"/>
              <a:t>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4735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9434</TotalTime>
  <Words>150</Words>
  <Application>Microsoft Macintosh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Franklin Gothic Book</vt:lpstr>
      <vt:lpstr>Helvetica</vt:lpstr>
      <vt:lpstr>Crop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482</cp:revision>
  <cp:lastPrinted>2016-08-30T17:27:20Z</cp:lastPrinted>
  <dcterms:created xsi:type="dcterms:W3CDTF">2016-03-16T23:09:26Z</dcterms:created>
  <dcterms:modified xsi:type="dcterms:W3CDTF">2016-10-21T16:58:01Z</dcterms:modified>
</cp:coreProperties>
</file>