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048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6796172" y="450868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99" idx="0"/>
            </p:cNvCxnSpPr>
            <p:nvPr/>
          </p:nvCxnSpPr>
          <p:spPr>
            <a:xfrm>
              <a:off x="7139587" y="81106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5964"/>
            <a:ext cx="1793437" cy="2063399"/>
            <a:chOff x="774828" y="3405964"/>
            <a:chExt cx="1793437" cy="2063399"/>
          </a:xfrm>
        </p:grpSpPr>
        <p:cxnSp>
          <p:nvCxnSpPr>
            <p:cNvPr id="141" name="Straight Arrow Connector 140"/>
            <p:cNvCxnSpPr>
              <a:stCxn id="163" idx="6"/>
              <a:endCxn id="161" idx="2"/>
            </p:cNvCxnSpPr>
            <p:nvPr/>
          </p:nvCxnSpPr>
          <p:spPr>
            <a:xfrm flipV="1">
              <a:off x="1177164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159917" y="3405964"/>
              <a:ext cx="402336" cy="419140"/>
              <a:chOff x="2941562" y="2797709"/>
              <a:chExt cx="402336" cy="41914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61" idx="4"/>
              <a:endCxn id="156" idx="0"/>
            </p:cNvCxnSpPr>
            <p:nvPr/>
          </p:nvCxnSpPr>
          <p:spPr>
            <a:xfrm flipH="1">
              <a:off x="2346398" y="382510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3405964"/>
            <a:ext cx="1787425" cy="2063399"/>
            <a:chOff x="3839151" y="3405964"/>
            <a:chExt cx="1787425" cy="2063399"/>
          </a:xfrm>
        </p:grpSpPr>
        <p:cxnSp>
          <p:nvCxnSpPr>
            <p:cNvPr id="165" name="Straight Arrow Connector 164"/>
            <p:cNvCxnSpPr>
              <a:stCxn id="183" idx="6"/>
              <a:endCxn id="181" idx="2"/>
            </p:cNvCxnSpPr>
            <p:nvPr/>
          </p:nvCxnSpPr>
          <p:spPr>
            <a:xfrm flipV="1">
              <a:off x="4241487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3839151" y="3408261"/>
              <a:ext cx="402336" cy="419140"/>
              <a:chOff x="2941562" y="2797709"/>
              <a:chExt cx="402336" cy="41914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224240" y="3405964"/>
              <a:ext cx="402336" cy="419140"/>
              <a:chOff x="2941562" y="2797709"/>
              <a:chExt cx="402336" cy="41914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81" idx="4"/>
              <a:endCxn id="177" idx="0"/>
            </p:cNvCxnSpPr>
            <p:nvPr/>
          </p:nvCxnSpPr>
          <p:spPr>
            <a:xfrm>
              <a:off x="5425408" y="382510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2015)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[2015, 2016)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1" idx="5"/>
              <a:endCxn id="24" idx="1"/>
            </p:cNvCxnSpPr>
            <p:nvPr/>
          </p:nvCxnSpPr>
          <p:spPr>
            <a:xfrm>
              <a:off x="1096295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4"/>
              <a:endCxn id="23" idx="0"/>
            </p:cNvCxnSpPr>
            <p:nvPr/>
          </p:nvCxnSpPr>
          <p:spPr>
            <a:xfrm flipH="1">
              <a:off x="2324450" y="85105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1" idx="4"/>
              <a:endCxn id="21" idx="0"/>
            </p:cNvCxnSpPr>
            <p:nvPr/>
          </p:nvCxnSpPr>
          <p:spPr>
            <a:xfrm>
              <a:off x="954048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61102"/>
            <a:chOff x="6818120" y="3424918"/>
            <a:chExt cx="1793437" cy="2061102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02" idx="4"/>
              <a:endCxn id="198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2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3890385" y="441444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100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2014)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806134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2016)</a:t>
            </a:r>
            <a:endParaRPr lang="en-US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61" idx="2"/>
          </p:cNvCxnSpPr>
          <p:nvPr/>
        </p:nvCxnSpPr>
        <p:spPr>
          <a:xfrm flipV="1">
            <a:off x="4291291" y="618131"/>
            <a:ext cx="982753" cy="22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5274044" y="400232"/>
            <a:ext cx="402336" cy="419140"/>
            <a:chOff x="2941562" y="2797709"/>
            <a:chExt cx="402336" cy="419140"/>
          </a:xfrm>
        </p:grpSpPr>
        <p:sp>
          <p:nvSpPr>
            <p:cNvPr id="160" name="Rectangle 159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Arrow Connector 150"/>
          <p:cNvCxnSpPr>
            <a:stCxn id="161" idx="4"/>
            <a:endCxn id="99" idx="0"/>
          </p:cNvCxnSpPr>
          <p:nvPr/>
        </p:nvCxnSpPr>
        <p:spPr>
          <a:xfrm flipH="1">
            <a:off x="5461955" y="819372"/>
            <a:ext cx="13257" cy="4196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52880" y="3144475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954048" y="39944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>
            <a:stCxn id="41" idx="5"/>
            <a:endCxn id="51" idx="1"/>
          </p:cNvCxnSpPr>
          <p:nvPr/>
        </p:nvCxnSpPr>
        <p:spPr>
          <a:xfrm>
            <a:off x="1297463" y="76193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85041" y="458101"/>
            <a:ext cx="1800615" cy="2061102"/>
            <a:chOff x="6585041" y="458101"/>
            <a:chExt cx="1800615" cy="2061102"/>
          </a:xfrm>
        </p:grpSpPr>
        <p:grpSp>
          <p:nvGrpSpPr>
            <p:cNvPr id="244" name="Group 243"/>
            <p:cNvGrpSpPr/>
            <p:nvPr/>
          </p:nvGrpSpPr>
          <p:grpSpPr>
            <a:xfrm>
              <a:off x="6585041" y="458101"/>
              <a:ext cx="1793437" cy="2061102"/>
              <a:chOff x="6818120" y="3424918"/>
              <a:chExt cx="1793437" cy="2061102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6818120" y="3424918"/>
                <a:ext cx="402336" cy="419140"/>
                <a:chOff x="2941562" y="2797709"/>
                <a:chExt cx="402336" cy="41914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6" name="Straight Arrow Connector 185"/>
              <p:cNvCxnSpPr>
                <a:stCxn id="202" idx="6"/>
                <a:endCxn id="200" idx="2"/>
              </p:cNvCxnSpPr>
              <p:nvPr/>
            </p:nvCxnSpPr>
            <p:spPr>
              <a:xfrm flipV="1">
                <a:off x="7220456" y="444043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6818120" y="4224829"/>
                <a:ext cx="402336" cy="419140"/>
                <a:chOff x="2941562" y="2797709"/>
                <a:chExt cx="402336" cy="419140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8203209" y="4222532"/>
                <a:ext cx="402336" cy="419140"/>
                <a:chOff x="2941562" y="2797709"/>
                <a:chExt cx="402336" cy="41914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6824132" y="5066880"/>
                <a:ext cx="402336" cy="419140"/>
                <a:chOff x="2941562" y="2797709"/>
                <a:chExt cx="402336" cy="419140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8209221" y="5064583"/>
                <a:ext cx="402336" cy="419140"/>
                <a:chOff x="2941562" y="2797709"/>
                <a:chExt cx="402336" cy="41914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1" name="Straight Arrow Connector 190"/>
              <p:cNvCxnSpPr>
                <a:stCxn id="204" idx="4"/>
                <a:endCxn id="202" idx="0"/>
              </p:cNvCxnSpPr>
              <p:nvPr/>
            </p:nvCxnSpPr>
            <p:spPr>
              <a:xfrm>
                <a:off x="7019288" y="384405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stCxn id="204" idx="5"/>
                <a:endCxn id="199" idx="0"/>
              </p:cNvCxnSpPr>
              <p:nvPr/>
            </p:nvCxnSpPr>
            <p:spPr>
              <a:xfrm>
                <a:off x="7161535" y="378511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stCxn id="202" idx="4"/>
                <a:endCxn id="198" idx="0"/>
              </p:cNvCxnSpPr>
              <p:nvPr/>
            </p:nvCxnSpPr>
            <p:spPr>
              <a:xfrm>
                <a:off x="7019288" y="4643969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00" idx="4"/>
                <a:endCxn id="196" idx="0"/>
              </p:cNvCxnSpPr>
              <p:nvPr/>
            </p:nvCxnSpPr>
            <p:spPr>
              <a:xfrm>
                <a:off x="8404377" y="4641672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Arrow Connector 131"/>
            <p:cNvCxnSpPr>
              <a:stCxn id="204" idx="6"/>
              <a:endCxn id="135" idx="2"/>
            </p:cNvCxnSpPr>
            <p:nvPr/>
          </p:nvCxnSpPr>
          <p:spPr>
            <a:xfrm>
              <a:off x="6987377" y="676000"/>
              <a:ext cx="995943" cy="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7983320" y="464883"/>
              <a:ext cx="402336" cy="419140"/>
              <a:chOff x="2941562" y="2797709"/>
              <a:chExt cx="402336" cy="41914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8" name="Straight Arrow Connector 137"/>
            <p:cNvCxnSpPr>
              <a:stCxn id="135" idx="4"/>
              <a:endCxn id="200" idx="0"/>
            </p:cNvCxnSpPr>
            <p:nvPr/>
          </p:nvCxnSpPr>
          <p:spPr>
            <a:xfrm flipH="1">
              <a:off x="8171298" y="884023"/>
              <a:ext cx="13190" cy="38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937426" y="3887377"/>
            <a:ext cx="1793437" cy="2061102"/>
            <a:chOff x="6796172" y="450868"/>
            <a:chExt cx="1793437" cy="2061102"/>
          </a:xfrm>
        </p:grpSpPr>
        <p:sp>
          <p:nvSpPr>
            <p:cNvPr id="144" name="Rectangle 143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4" name="Oval 213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145" idx="5"/>
              <a:endCxn id="194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2" idx="6"/>
              <a:endCxn id="214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Connector 218"/>
          <p:cNvCxnSpPr/>
          <p:nvPr/>
        </p:nvCxnSpPr>
        <p:spPr>
          <a:xfrm>
            <a:off x="3217648" y="3764301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6309191" y="3640789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1001089" y="3845377"/>
            <a:ext cx="1787425" cy="1221348"/>
            <a:chOff x="3817203" y="431914"/>
            <a:chExt cx="1787425" cy="1221348"/>
          </a:xfrm>
        </p:grpSpPr>
        <p:cxnSp>
          <p:nvCxnSpPr>
            <p:cNvPr id="229" name="Straight Arrow Connector 228"/>
            <p:cNvCxnSpPr>
              <a:stCxn id="254" idx="6"/>
              <a:endCxn id="252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3" name="Straight Arrow Connector 232"/>
            <p:cNvCxnSpPr>
              <a:stCxn id="250" idx="6"/>
              <a:endCxn id="248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1" name="Straight Arrow Connector 240"/>
            <p:cNvCxnSpPr>
              <a:stCxn id="252" idx="4"/>
              <a:endCxn id="248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54" idx="4"/>
              <a:endCxn id="250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6632082" y="3904034"/>
            <a:ext cx="1787425" cy="2061102"/>
            <a:chOff x="6818120" y="3424918"/>
            <a:chExt cx="1787425" cy="2061102"/>
          </a:xfrm>
        </p:grpSpPr>
        <p:grpSp>
          <p:nvGrpSpPr>
            <p:cNvPr id="263" name="Group 262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4" name="Straight Arrow Connector 263"/>
            <p:cNvCxnSpPr>
              <a:stCxn id="280" idx="6"/>
              <a:endCxn id="278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Group 264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1" name="Straight Arrow Connector 270"/>
            <p:cNvCxnSpPr>
              <a:stCxn id="280" idx="4"/>
              <a:endCxn id="276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TextBox 282"/>
          <p:cNvSpPr txBox="1"/>
          <p:nvPr/>
        </p:nvSpPr>
        <p:spPr>
          <a:xfrm>
            <a:off x="1072086" y="336001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2012)</a:t>
            </a:r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4133403" y="3341611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2014)</a:t>
            </a:r>
            <a:endParaRPr 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6914210" y="339496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2016)</a:t>
            </a:r>
            <a:endParaRPr lang="en-US" dirty="0"/>
          </a:p>
        </p:txBody>
      </p:sp>
      <p:cxnSp>
        <p:nvCxnSpPr>
          <p:cNvPr id="286" name="Straight Arrow Connector 285"/>
          <p:cNvCxnSpPr>
            <a:stCxn id="254" idx="5"/>
            <a:endCxn id="248" idx="1"/>
          </p:cNvCxnSpPr>
          <p:nvPr/>
        </p:nvCxnSpPr>
        <p:spPr>
          <a:xfrm>
            <a:off x="1344504" y="4207872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82" idx="4"/>
            <a:endCxn id="280" idx="0"/>
          </p:cNvCxnSpPr>
          <p:nvPr/>
        </p:nvCxnSpPr>
        <p:spPr>
          <a:xfrm>
            <a:off x="6833250" y="4323174"/>
            <a:ext cx="0" cy="39742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82" idx="6"/>
            <a:endCxn id="278" idx="1"/>
          </p:cNvCxnSpPr>
          <p:nvPr/>
        </p:nvCxnSpPr>
        <p:spPr>
          <a:xfrm>
            <a:off x="7034418" y="4121933"/>
            <a:ext cx="1041674" cy="6553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1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4572000" y="110067"/>
            <a:ext cx="0" cy="2599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03605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99404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6566"/>
              </p:ext>
            </p:extLst>
          </p:nvPr>
        </p:nvGraphicFramePr>
        <p:xfrm>
          <a:off x="306429" y="533389"/>
          <a:ext cx="2282764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38"/>
                <a:gridCol w="931333"/>
                <a:gridCol w="836593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2078"/>
              </p:ext>
            </p:extLst>
          </p:nvPr>
        </p:nvGraphicFramePr>
        <p:xfrm>
          <a:off x="4802229" y="533389"/>
          <a:ext cx="228276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63"/>
                <a:gridCol w="939800"/>
                <a:gridCol w="83820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$80K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81793"/>
              </p:ext>
            </p:extLst>
          </p:nvPr>
        </p:nvGraphicFramePr>
        <p:xfrm>
          <a:off x="2716197" y="533389"/>
          <a:ext cx="155101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533400"/>
                <a:gridCol w="50801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1385"/>
              </p:ext>
            </p:extLst>
          </p:nvPr>
        </p:nvGraphicFramePr>
        <p:xfrm>
          <a:off x="7211997" y="533389"/>
          <a:ext cx="155100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535423"/>
                <a:gridCol w="513058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793999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10467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9798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06266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9465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76799" y="82973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02184" y="2090533"/>
            <a:ext cx="1787425" cy="421437"/>
            <a:chOff x="6802184" y="2090533"/>
            <a:chExt cx="1787425" cy="421437"/>
          </a:xfrm>
        </p:grpSpPr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2008, 2009)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2009, 2010)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2010, 2011)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8261"/>
            <a:ext cx="1793437" cy="2061102"/>
            <a:chOff x="774828" y="3408261"/>
            <a:chExt cx="1793437" cy="2061102"/>
          </a:xfrm>
        </p:grpSpPr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4205875"/>
            <a:ext cx="1787425" cy="1263488"/>
            <a:chOff x="3839151" y="4205875"/>
            <a:chExt cx="1787425" cy="1263488"/>
          </a:xfrm>
        </p:grpSpPr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2011, 2012)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2012, 2013)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2013, 2014)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58805"/>
            <a:chOff x="6818120" y="3424918"/>
            <a:chExt cx="1793437" cy="2058805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" idx="5"/>
            <a:endCxn id="24" idx="1"/>
          </p:cNvCxnSpPr>
          <p:nvPr/>
        </p:nvCxnSpPr>
        <p:spPr>
          <a:xfrm>
            <a:off x="1096295" y="79440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3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Straight Connector 204"/>
          <p:cNvCxnSpPr/>
          <p:nvPr/>
        </p:nvCxnSpPr>
        <p:spPr>
          <a:xfrm>
            <a:off x="3176243" y="3060085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52880" y="2797343"/>
            <a:ext cx="48517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52880" y="28594"/>
            <a:ext cx="1837228" cy="2502330"/>
            <a:chOff x="752880" y="28594"/>
            <a:chExt cx="1837228" cy="2502330"/>
          </a:xfrm>
        </p:grpSpPr>
        <p:sp>
          <p:nvSpPr>
            <p:cNvPr id="127" name="TextBox 126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2011)</a:t>
              </a:r>
              <a:endParaRPr lang="en-US" dirty="0"/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7" name="Straight Arrow Connector 6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11" idx="5"/>
                <a:endCxn id="24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4"/>
                <a:endCxn id="23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11" idx="4"/>
                <a:endCxn id="21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802683" y="2109487"/>
              <a:ext cx="1787425" cy="421437"/>
              <a:chOff x="6802184" y="2090533"/>
              <a:chExt cx="1787425" cy="42143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stCxn id="133" idx="6"/>
                <a:endCxn id="135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3817203" y="10190"/>
            <a:ext cx="1808821" cy="2485123"/>
            <a:chOff x="3817203" y="10190"/>
            <a:chExt cx="1808821" cy="2485123"/>
          </a:xfrm>
        </p:grpSpPr>
        <p:sp>
          <p:nvSpPr>
            <p:cNvPr id="128" name="TextBox 127"/>
            <p:cNvSpPr txBox="1"/>
            <p:nvPr/>
          </p:nvSpPr>
          <p:spPr>
            <a:xfrm>
              <a:off x="4025327" y="10190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[2011, 2012)</a:t>
              </a:r>
              <a:endParaRPr lang="en-US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3817203" y="431914"/>
              <a:ext cx="1787425" cy="2063399"/>
              <a:chOff x="3817203" y="431914"/>
              <a:chExt cx="1787425" cy="2063399"/>
            </a:xfrm>
          </p:grpSpPr>
          <p:cxnSp>
            <p:nvCxnSpPr>
              <p:cNvPr id="38" name="Straight Arrow Connector 37"/>
              <p:cNvCxnSpPr>
                <a:stCxn id="41" idx="6"/>
                <a:endCxn id="44" idx="2"/>
              </p:cNvCxnSpPr>
              <p:nvPr/>
            </p:nvCxnSpPr>
            <p:spPr>
              <a:xfrm flipV="1">
                <a:off x="4219539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3817203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202292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Straight Arrow Connector 44"/>
              <p:cNvCxnSpPr>
                <a:stCxn id="48" idx="6"/>
                <a:endCxn id="51" idx="2"/>
              </p:cNvCxnSpPr>
              <p:nvPr/>
            </p:nvCxnSpPr>
            <p:spPr>
              <a:xfrm flipV="1">
                <a:off x="4219539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3817203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202292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823215" y="2076173"/>
                <a:ext cx="402336" cy="419140"/>
                <a:chOff x="2941562" y="2797709"/>
                <a:chExt cx="402336" cy="41914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4" name="Straight Arrow Connector 83"/>
              <p:cNvCxnSpPr>
                <a:stCxn id="48" idx="4"/>
                <a:endCxn id="54" idx="0"/>
              </p:cNvCxnSpPr>
              <p:nvPr/>
            </p:nvCxnSpPr>
            <p:spPr>
              <a:xfrm flipH="1">
                <a:off x="4009696" y="1653262"/>
                <a:ext cx="8675" cy="4229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44" idx="4"/>
                <a:endCxn id="51" idx="0"/>
              </p:cNvCxnSpPr>
              <p:nvPr/>
            </p:nvCxnSpPr>
            <p:spPr>
              <a:xfrm>
                <a:off x="5403460" y="851054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>
                <a:stCxn id="41" idx="4"/>
                <a:endCxn id="48" idx="0"/>
              </p:cNvCxnSpPr>
              <p:nvPr/>
            </p:nvCxnSpPr>
            <p:spPr>
              <a:xfrm>
                <a:off x="4018371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Arrow Connector 218"/>
            <p:cNvCxnSpPr>
              <a:stCxn id="41" idx="5"/>
              <a:endCxn id="51" idx="1"/>
            </p:cNvCxnSpPr>
            <p:nvPr/>
          </p:nvCxnSpPr>
          <p:spPr>
            <a:xfrm>
              <a:off x="4160618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55" idx="6"/>
              <a:endCxn id="224" idx="2"/>
            </p:cNvCxnSpPr>
            <p:nvPr/>
          </p:nvCxnSpPr>
          <p:spPr>
            <a:xfrm flipV="1">
              <a:off x="4225551" y="2288305"/>
              <a:ext cx="998137" cy="576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5223688" y="2070406"/>
              <a:ext cx="402336" cy="419140"/>
              <a:chOff x="2941562" y="2797709"/>
              <a:chExt cx="402336" cy="41914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802683" y="2992069"/>
            <a:ext cx="1793437" cy="2448422"/>
            <a:chOff x="6796172" y="63548"/>
            <a:chExt cx="1793437" cy="2448422"/>
          </a:xfrm>
        </p:grpSpPr>
        <p:grpSp>
          <p:nvGrpSpPr>
            <p:cNvPr id="237" name="Group 236"/>
            <p:cNvGrpSpPr/>
            <p:nvPr/>
          </p:nvGrpSpPr>
          <p:grpSpPr>
            <a:xfrm>
              <a:off x="6796172" y="450868"/>
              <a:ext cx="1793437" cy="2061102"/>
              <a:chOff x="6796172" y="450868"/>
              <a:chExt cx="1793437" cy="2061102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/>
              <p:cNvCxnSpPr>
                <a:stCxn id="97" idx="6"/>
                <a:endCxn id="100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>
                <a:stCxn id="90" idx="4"/>
                <a:endCxn id="97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0" idx="5"/>
                <a:endCxn id="99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04" idx="6"/>
                <a:endCxn id="107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7007302" y="6354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2013)</a:t>
              </a:r>
              <a:endParaRPr lang="en-US" dirty="0"/>
            </a:p>
          </p:txBody>
        </p:sp>
        <p:cxnSp>
          <p:nvCxnSpPr>
            <p:cNvPr id="245" name="Straight Arrow Connector 244"/>
            <p:cNvCxnSpPr>
              <a:stCxn id="97" idx="4"/>
              <a:endCxn id="104" idx="0"/>
            </p:cNvCxnSpPr>
            <p:nvPr/>
          </p:nvCxnSpPr>
          <p:spPr>
            <a:xfrm>
              <a:off x="6997340" y="166991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873019" y="2872279"/>
            <a:ext cx="1793437" cy="2597084"/>
            <a:chOff x="774828" y="2872279"/>
            <a:chExt cx="1793437" cy="2597084"/>
          </a:xfrm>
        </p:grpSpPr>
        <p:grpSp>
          <p:nvGrpSpPr>
            <p:cNvPr id="238" name="Group 237"/>
            <p:cNvGrpSpPr/>
            <p:nvPr/>
          </p:nvGrpSpPr>
          <p:grpSpPr>
            <a:xfrm>
              <a:off x="774828" y="3405964"/>
              <a:ext cx="1793437" cy="2063399"/>
              <a:chOff x="774828" y="3405964"/>
              <a:chExt cx="1793437" cy="2063399"/>
            </a:xfrm>
          </p:grpSpPr>
          <p:cxnSp>
            <p:nvCxnSpPr>
              <p:cNvPr id="141" name="Straight Arrow Connector 140"/>
              <p:cNvCxnSpPr>
                <a:stCxn id="163" idx="6"/>
                <a:endCxn id="161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7" name="Straight Arrow Connector 146"/>
              <p:cNvCxnSpPr>
                <a:stCxn id="155" idx="6"/>
                <a:endCxn id="153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8" name="Group 147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0" name="Straight Arrow Connector 149"/>
              <p:cNvCxnSpPr>
                <a:stCxn id="163" idx="4"/>
                <a:endCxn id="157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61" idx="4"/>
                <a:endCxn id="156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TextBox 206"/>
            <p:cNvSpPr txBox="1"/>
            <p:nvPr/>
          </p:nvSpPr>
          <p:spPr>
            <a:xfrm>
              <a:off x="954048" y="2872279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[2013, 2014)</a:t>
              </a:r>
              <a:endParaRPr lang="en-US" dirty="0"/>
            </a:p>
          </p:txBody>
        </p:sp>
        <p:cxnSp>
          <p:nvCxnSpPr>
            <p:cNvPr id="264" name="Straight Arrow Connector 263"/>
            <p:cNvCxnSpPr>
              <a:stCxn id="265" idx="6"/>
            </p:cNvCxnSpPr>
            <p:nvPr/>
          </p:nvCxnSpPr>
          <p:spPr>
            <a:xfrm flipV="1">
              <a:off x="1183176" y="442369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/>
            <p:cNvSpPr/>
            <p:nvPr/>
          </p:nvSpPr>
          <p:spPr>
            <a:xfrm>
              <a:off x="780840" y="422474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>
              <a:endCxn id="265" idx="0"/>
            </p:cNvCxnSpPr>
            <p:nvPr/>
          </p:nvCxnSpPr>
          <p:spPr>
            <a:xfrm>
              <a:off x="982008" y="3827319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2367097" y="4624933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ectangle 267"/>
            <p:cNvSpPr/>
            <p:nvPr/>
          </p:nvSpPr>
          <p:spPr>
            <a:xfrm>
              <a:off x="830852" y="421628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705600" y="2551200"/>
            <a:ext cx="207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TSelect</a:t>
            </a:r>
            <a:r>
              <a:rPr lang="en-US" dirty="0" smtClean="0"/>
              <a:t> Any V; Any E</a:t>
            </a:r>
          </a:p>
          <a:p>
            <a:r>
              <a:rPr lang="en-US" dirty="0" smtClean="0"/>
              <a:t>From    T1 </a:t>
            </a:r>
            <a:r>
              <a:rPr lang="en-US" dirty="0" err="1" smtClean="0"/>
              <a:t>TAnd</a:t>
            </a:r>
            <a:r>
              <a:rPr lang="en-US" dirty="0" smtClean="0"/>
              <a:t> 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8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029779" y="7969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2010 End 2012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7271" y="118318"/>
            <a:ext cx="1804359" cy="2493863"/>
            <a:chOff x="751881" y="28594"/>
            <a:chExt cx="1804359" cy="2493863"/>
          </a:xfrm>
        </p:grpSpPr>
        <p:sp>
          <p:nvSpPr>
            <p:cNvPr id="127" name="TextBox 126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</a:t>
              </a:r>
              <a:r>
                <a:rPr lang="en-US" dirty="0" smtClean="0"/>
                <a:t>2012)</a:t>
              </a:r>
              <a:endParaRPr lang="en-US" dirty="0"/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7" name="Straight Arrow Connector 6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11" idx="5"/>
                <a:endCxn id="24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4"/>
                <a:endCxn id="23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11" idx="4"/>
                <a:endCxn id="21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751881" y="2101020"/>
              <a:ext cx="1804359" cy="421437"/>
              <a:chOff x="6785250" y="2090533"/>
              <a:chExt cx="1804359" cy="42143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785250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stCxn id="133" idx="6"/>
                <a:endCxn id="135" idx="2"/>
              </p:cNvCxnSpPr>
              <p:nvPr/>
            </p:nvCxnSpPr>
            <p:spPr>
              <a:xfrm flipV="1">
                <a:off x="7187586" y="2308432"/>
                <a:ext cx="999687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Arrow Connector 104"/>
            <p:cNvCxnSpPr>
              <a:stCxn id="21" idx="4"/>
              <a:endCxn id="133" idx="0"/>
            </p:cNvCxnSpPr>
            <p:nvPr/>
          </p:nvCxnSpPr>
          <p:spPr>
            <a:xfrm flipH="1">
              <a:off x="953049" y="1653262"/>
              <a:ext cx="999" cy="46671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6738591" y="4065826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2012 End 2014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27" name="Group 226"/>
          <p:cNvGrpSpPr/>
          <p:nvPr/>
        </p:nvGrpSpPr>
        <p:grpSpPr>
          <a:xfrm>
            <a:off x="5024334" y="98606"/>
            <a:ext cx="1793437" cy="2597084"/>
            <a:chOff x="774828" y="2872279"/>
            <a:chExt cx="1793437" cy="2597084"/>
          </a:xfrm>
        </p:grpSpPr>
        <p:grpSp>
          <p:nvGrpSpPr>
            <p:cNvPr id="228" name="Group 227"/>
            <p:cNvGrpSpPr/>
            <p:nvPr/>
          </p:nvGrpSpPr>
          <p:grpSpPr>
            <a:xfrm>
              <a:off x="774828" y="3405964"/>
              <a:ext cx="1793437" cy="2063399"/>
              <a:chOff x="774828" y="3405964"/>
              <a:chExt cx="1793437" cy="2063399"/>
            </a:xfrm>
          </p:grpSpPr>
          <p:cxnSp>
            <p:nvCxnSpPr>
              <p:cNvPr id="239" name="Straight Arrow Connector 238"/>
              <p:cNvCxnSpPr>
                <a:stCxn id="258" idx="6"/>
                <a:endCxn id="256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Group 239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3" name="Straight Arrow Connector 242"/>
              <p:cNvCxnSpPr>
                <a:stCxn id="252" idx="6"/>
                <a:endCxn id="250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7" name="Straight Arrow Connector 246"/>
              <p:cNvCxnSpPr>
                <a:stCxn id="258" idx="4"/>
                <a:endCxn id="254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stCxn id="256" idx="4"/>
                <a:endCxn id="253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954048" y="2872279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smtClean="0"/>
                <a:t>2012, </a:t>
              </a:r>
              <a:r>
                <a:rPr lang="en-US" dirty="0" smtClean="0"/>
                <a:t>2014)</a:t>
              </a:r>
              <a:endParaRPr lang="en-US" dirty="0"/>
            </a:p>
          </p:txBody>
        </p:sp>
        <p:cxnSp>
          <p:nvCxnSpPr>
            <p:cNvPr id="230" name="Straight Arrow Connector 229"/>
            <p:cNvCxnSpPr>
              <a:stCxn id="231" idx="6"/>
            </p:cNvCxnSpPr>
            <p:nvPr/>
          </p:nvCxnSpPr>
          <p:spPr>
            <a:xfrm flipV="1">
              <a:off x="1183176" y="442369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780840" y="422474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endCxn id="231" idx="0"/>
            </p:cNvCxnSpPr>
            <p:nvPr/>
          </p:nvCxnSpPr>
          <p:spPr>
            <a:xfrm>
              <a:off x="982008" y="3827319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2367097" y="4624933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830852" y="421628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6817771" y="7969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2012 End 2014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cxnSp>
        <p:nvCxnSpPr>
          <p:cNvPr id="260" name="Straight Arrow Connector 259"/>
          <p:cNvCxnSpPr>
            <a:stCxn id="231" idx="4"/>
            <a:endCxn id="252" idx="0"/>
          </p:cNvCxnSpPr>
          <p:nvPr/>
        </p:nvCxnSpPr>
        <p:spPr>
          <a:xfrm>
            <a:off x="5231514" y="1853557"/>
            <a:ext cx="0" cy="4396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967369" y="4264771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2010 End 2012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42282" y="3566417"/>
            <a:ext cx="1837228" cy="2502330"/>
            <a:chOff x="752880" y="28594"/>
            <a:chExt cx="1837228" cy="2502330"/>
          </a:xfrm>
        </p:grpSpPr>
        <p:sp>
          <p:nvSpPr>
            <p:cNvPr id="263" name="TextBox 262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</a:t>
              </a:r>
              <a:r>
                <a:rPr lang="en-US" dirty="0" smtClean="0"/>
                <a:t>2012)</a:t>
              </a:r>
              <a:endParaRPr lang="en-US" dirty="0"/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276" name="Straight Arrow Connector 275"/>
              <p:cNvCxnSpPr>
                <a:stCxn id="292" idx="6"/>
                <a:endCxn id="290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7" name="Group 276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92" name="Oval 29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9" name="Straight Arrow Connector 278"/>
              <p:cNvCxnSpPr>
                <a:stCxn id="288" idx="6"/>
                <a:endCxn id="286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0" name="Group 279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2" name="Straight Arrow Connector 281"/>
              <p:cNvCxnSpPr>
                <a:stCxn id="292" idx="5"/>
                <a:endCxn id="286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>
                <a:stCxn id="290" idx="4"/>
                <a:endCxn id="285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>
                <a:stCxn id="292" idx="4"/>
                <a:endCxn id="288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/>
            <p:cNvGrpSpPr/>
            <p:nvPr/>
          </p:nvGrpSpPr>
          <p:grpSpPr>
            <a:xfrm>
              <a:off x="802683" y="2109487"/>
              <a:ext cx="1787425" cy="421437"/>
              <a:chOff x="6802184" y="2090533"/>
              <a:chExt cx="1787425" cy="421437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Arrow Connector 274"/>
              <p:cNvCxnSpPr>
                <a:stCxn id="272" idx="6"/>
                <a:endCxn id="274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2" name="Group 321"/>
          <p:cNvGrpSpPr/>
          <p:nvPr/>
        </p:nvGrpSpPr>
        <p:grpSpPr>
          <a:xfrm>
            <a:off x="4805771" y="3570517"/>
            <a:ext cx="1793437" cy="2448422"/>
            <a:chOff x="6796172" y="63548"/>
            <a:chExt cx="1793437" cy="2448422"/>
          </a:xfrm>
        </p:grpSpPr>
        <p:grpSp>
          <p:nvGrpSpPr>
            <p:cNvPr id="323" name="Group 322"/>
            <p:cNvGrpSpPr/>
            <p:nvPr/>
          </p:nvGrpSpPr>
          <p:grpSpPr>
            <a:xfrm>
              <a:off x="6796172" y="450868"/>
              <a:ext cx="1793437" cy="2061102"/>
              <a:chOff x="6796172" y="450868"/>
              <a:chExt cx="1793437" cy="2061102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Arrow Connector 327"/>
              <p:cNvCxnSpPr>
                <a:stCxn id="330" idx="6"/>
                <a:endCxn id="332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Rectangle 328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>
                <a:stCxn id="327" idx="4"/>
                <a:endCxn id="330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stCxn id="327" idx="5"/>
                <a:endCxn id="331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stCxn id="334" idx="6"/>
                <a:endCxn id="336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7007302" y="6354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</a:t>
              </a:r>
              <a:r>
                <a:rPr lang="en-US" dirty="0" smtClean="0"/>
                <a:t>2014)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9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196"/>
          <p:cNvSpPr txBox="1"/>
          <p:nvPr/>
        </p:nvSpPr>
        <p:spPr>
          <a:xfrm>
            <a:off x="4520324" y="1898360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2012 End 2014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144235" y="21177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2012 End 2014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494667" y="3919378"/>
            <a:ext cx="1793437" cy="2503947"/>
            <a:chOff x="494667" y="3919378"/>
            <a:chExt cx="1793437" cy="2503947"/>
          </a:xfrm>
        </p:grpSpPr>
        <p:grpSp>
          <p:nvGrpSpPr>
            <p:cNvPr id="228" name="Group 227"/>
            <p:cNvGrpSpPr/>
            <p:nvPr/>
          </p:nvGrpSpPr>
          <p:grpSpPr>
            <a:xfrm>
              <a:off x="494667" y="4359926"/>
              <a:ext cx="1793437" cy="2063399"/>
              <a:chOff x="774828" y="3405964"/>
              <a:chExt cx="1793437" cy="2063399"/>
            </a:xfrm>
          </p:grpSpPr>
          <p:cxnSp>
            <p:nvCxnSpPr>
              <p:cNvPr id="239" name="Straight Arrow Connector 238"/>
              <p:cNvCxnSpPr>
                <a:stCxn id="258" idx="6"/>
                <a:endCxn id="256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Group 239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3" name="Straight Arrow Connector 242"/>
              <p:cNvCxnSpPr>
                <a:stCxn id="252" idx="6"/>
                <a:endCxn id="250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7" name="Straight Arrow Connector 246"/>
              <p:cNvCxnSpPr>
                <a:stCxn id="258" idx="4"/>
                <a:endCxn id="254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stCxn id="256" idx="4"/>
                <a:endCxn id="253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673887" y="391937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smtClean="0"/>
                <a:t>2012, </a:t>
              </a:r>
              <a:r>
                <a:rPr lang="en-US" dirty="0" smtClean="0"/>
                <a:t>2014)</a:t>
              </a:r>
              <a:endParaRPr lang="en-US" dirty="0"/>
            </a:p>
          </p:txBody>
        </p:sp>
        <p:cxnSp>
          <p:nvCxnSpPr>
            <p:cNvPr id="230" name="Straight Arrow Connector 229"/>
            <p:cNvCxnSpPr>
              <a:stCxn id="231" idx="6"/>
            </p:cNvCxnSpPr>
            <p:nvPr/>
          </p:nvCxnSpPr>
          <p:spPr>
            <a:xfrm flipV="1">
              <a:off x="903015" y="537765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500679" y="517870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endCxn id="231" idx="0"/>
            </p:cNvCxnSpPr>
            <p:nvPr/>
          </p:nvCxnSpPr>
          <p:spPr>
            <a:xfrm>
              <a:off x="701847" y="478128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2086936" y="5578895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550691" y="517024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60" name="Straight Arrow Connector 259"/>
            <p:cNvCxnSpPr>
              <a:stCxn id="231" idx="4"/>
              <a:endCxn id="252" idx="0"/>
            </p:cNvCxnSpPr>
            <p:nvPr/>
          </p:nvCxnSpPr>
          <p:spPr>
            <a:xfrm>
              <a:off x="701847" y="5581192"/>
              <a:ext cx="0" cy="43965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833196" y="3919378"/>
            <a:ext cx="1793437" cy="2493183"/>
            <a:chOff x="2833196" y="3927845"/>
            <a:chExt cx="1793437" cy="2493183"/>
          </a:xfrm>
        </p:grpSpPr>
        <p:grpSp>
          <p:nvGrpSpPr>
            <p:cNvPr id="323" name="Group 322"/>
            <p:cNvGrpSpPr/>
            <p:nvPr/>
          </p:nvGrpSpPr>
          <p:grpSpPr>
            <a:xfrm>
              <a:off x="2833196" y="4359926"/>
              <a:ext cx="1793437" cy="2061102"/>
              <a:chOff x="6796172" y="450868"/>
              <a:chExt cx="1793437" cy="2061102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Arrow Connector 327"/>
              <p:cNvCxnSpPr>
                <a:stCxn id="330" idx="6"/>
                <a:endCxn id="332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Rectangle 328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>
                <a:stCxn id="327" idx="4"/>
                <a:endCxn id="330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stCxn id="327" idx="5"/>
                <a:endCxn id="331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stCxn id="334" idx="6"/>
                <a:endCxn id="336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3001830" y="3927845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</a:t>
              </a:r>
              <a:r>
                <a:rPr lang="en-US" dirty="0" smtClean="0"/>
                <a:t>2014)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53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0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</a:t>
            </a:r>
            <a:r>
              <a:rPr lang="en-US" sz="1600" dirty="0" smtClean="0"/>
              <a:t>2008, 2009)</a:t>
            </a:r>
            <a:endParaRPr lang="en-US" sz="16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838751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295471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</a:t>
            </a:r>
            <a:r>
              <a:rPr lang="en-US" sz="1600" dirty="0" smtClean="0"/>
              <a:t>2009, 2010)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590942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</a:t>
            </a:r>
            <a:r>
              <a:rPr lang="en-US" sz="1600" dirty="0" smtClean="0"/>
              <a:t>2010, 2011)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886413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</a:t>
            </a:r>
            <a:r>
              <a:rPr lang="en-US" sz="1600" dirty="0" smtClean="0"/>
              <a:t>2011, 2012)</a:t>
            </a:r>
            <a:endParaRPr lang="en-US" sz="16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805045" y="486736"/>
            <a:ext cx="402336" cy="419140"/>
            <a:chOff x="2941562" y="2797709"/>
            <a:chExt cx="402336" cy="419140"/>
          </a:xfrm>
        </p:grpSpPr>
        <p:sp>
          <p:nvSpPr>
            <p:cNvPr id="217" name="Rectangle 216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359018" y="974073"/>
            <a:ext cx="402336" cy="419140"/>
            <a:chOff x="2941562" y="2797709"/>
            <a:chExt cx="402336" cy="419140"/>
          </a:xfrm>
        </p:grpSpPr>
        <p:sp>
          <p:nvSpPr>
            <p:cNvPr id="214" name="Rectangle 213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868725" y="1622796"/>
            <a:ext cx="402336" cy="419140"/>
            <a:chOff x="2941562" y="2797709"/>
            <a:chExt cx="402336" cy="419140"/>
          </a:xfrm>
        </p:grpSpPr>
        <p:sp>
          <p:nvSpPr>
            <p:cNvPr id="212" name="Rectangle 211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4" name="Straight Arrow Connector 183"/>
          <p:cNvCxnSpPr>
            <a:stCxn id="218" idx="4"/>
            <a:endCxn id="215" idx="1"/>
          </p:cNvCxnSpPr>
          <p:nvPr/>
        </p:nvCxnSpPr>
        <p:spPr>
          <a:xfrm>
            <a:off x="3006213" y="905876"/>
            <a:ext cx="411726" cy="14379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33" idx="6"/>
            <a:endCxn id="230" idx="2"/>
          </p:cNvCxnSpPr>
          <p:nvPr/>
        </p:nvCxnSpPr>
        <p:spPr>
          <a:xfrm flipV="1">
            <a:off x="4412024" y="1195443"/>
            <a:ext cx="330271" cy="1346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4009688" y="991007"/>
            <a:ext cx="402336" cy="419140"/>
            <a:chOff x="2941562" y="2797709"/>
            <a:chExt cx="402336" cy="419140"/>
          </a:xfrm>
        </p:grpSpPr>
        <p:sp>
          <p:nvSpPr>
            <p:cNvPr id="231" name="Rectangle 23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4742295" y="977544"/>
            <a:ext cx="402336" cy="419140"/>
            <a:chOff x="2941562" y="2797709"/>
            <a:chExt cx="402336" cy="419140"/>
          </a:xfrm>
        </p:grpSpPr>
        <p:sp>
          <p:nvSpPr>
            <p:cNvPr id="229" name="Rectangle 228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015700" y="1637697"/>
            <a:ext cx="402336" cy="419140"/>
            <a:chOff x="2941562" y="2797709"/>
            <a:chExt cx="402336" cy="419140"/>
          </a:xfrm>
        </p:grpSpPr>
        <p:sp>
          <p:nvSpPr>
            <p:cNvPr id="226" name="Rectangle 225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5" name="Straight Arrow Connector 224"/>
          <p:cNvCxnSpPr>
            <a:stCxn id="233" idx="4"/>
            <a:endCxn id="226" idx="0"/>
          </p:cNvCxnSpPr>
          <p:nvPr/>
        </p:nvCxnSpPr>
        <p:spPr>
          <a:xfrm flipH="1">
            <a:off x="4202181" y="1410147"/>
            <a:ext cx="8675" cy="2275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5181884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</a:t>
            </a:r>
            <a:r>
              <a:rPr lang="en-US" sz="1600" dirty="0" smtClean="0"/>
              <a:t>2013, 2014)</a:t>
            </a:r>
            <a:endParaRPr lang="en-US" sz="1600" dirty="0"/>
          </a:p>
        </p:txBody>
      </p:sp>
      <p:sp>
        <p:nvSpPr>
          <p:cNvPr id="258" name="TextBox 257"/>
          <p:cNvSpPr txBox="1"/>
          <p:nvPr/>
        </p:nvSpPr>
        <p:spPr>
          <a:xfrm>
            <a:off x="6477355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</a:t>
            </a:r>
            <a:r>
              <a:rPr lang="en-US" sz="1600" dirty="0" smtClean="0"/>
              <a:t>2014, 2015)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772824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</a:t>
            </a:r>
            <a:r>
              <a:rPr lang="en-US" sz="1600" dirty="0" smtClean="0"/>
              <a:t>2015, 2016)</a:t>
            </a:r>
            <a:endParaRPr lang="en-US" sz="1600" dirty="0"/>
          </a:p>
        </p:txBody>
      </p:sp>
      <p:cxnSp>
        <p:nvCxnSpPr>
          <p:cNvPr id="260" name="Straight Connector 259"/>
          <p:cNvCxnSpPr/>
          <p:nvPr/>
        </p:nvCxnSpPr>
        <p:spPr>
          <a:xfrm>
            <a:off x="5193702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1239342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594293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6455376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7784926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/>
          <p:cNvGrpSpPr/>
          <p:nvPr/>
        </p:nvGrpSpPr>
        <p:grpSpPr>
          <a:xfrm>
            <a:off x="5446647" y="474347"/>
            <a:ext cx="402336" cy="419140"/>
            <a:chOff x="2941562" y="2797709"/>
            <a:chExt cx="402336" cy="419140"/>
          </a:xfrm>
        </p:grpSpPr>
        <p:sp>
          <p:nvSpPr>
            <p:cNvPr id="266" name="Rectangle 265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7" name="Oval 26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6000620" y="961684"/>
            <a:ext cx="402336" cy="419140"/>
            <a:chOff x="2941562" y="2797709"/>
            <a:chExt cx="402336" cy="419140"/>
          </a:xfrm>
        </p:grpSpPr>
        <p:sp>
          <p:nvSpPr>
            <p:cNvPr id="269" name="Rectangle 268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70" name="Oval 269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1" name="Straight Arrow Connector 270"/>
          <p:cNvCxnSpPr>
            <a:stCxn id="267" idx="4"/>
            <a:endCxn id="270" idx="1"/>
          </p:cNvCxnSpPr>
          <p:nvPr/>
        </p:nvCxnSpPr>
        <p:spPr>
          <a:xfrm>
            <a:off x="5647815" y="893487"/>
            <a:ext cx="411726" cy="14379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2" name="Group 271"/>
          <p:cNvGrpSpPr/>
          <p:nvPr/>
        </p:nvGrpSpPr>
        <p:grpSpPr>
          <a:xfrm>
            <a:off x="6001058" y="1558798"/>
            <a:ext cx="402336" cy="419140"/>
            <a:chOff x="2941562" y="2797709"/>
            <a:chExt cx="402336" cy="419140"/>
          </a:xfrm>
        </p:grpSpPr>
        <p:sp>
          <p:nvSpPr>
            <p:cNvPr id="273" name="Rectangle 272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74" name="Oval 27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5" name="Straight Arrow Connector 274"/>
          <p:cNvCxnSpPr>
            <a:stCxn id="270" idx="4"/>
            <a:endCxn id="274" idx="0"/>
          </p:cNvCxnSpPr>
          <p:nvPr/>
        </p:nvCxnSpPr>
        <p:spPr>
          <a:xfrm>
            <a:off x="6201788" y="1380824"/>
            <a:ext cx="438" cy="19463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2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563</Words>
  <Application>Microsoft Macintosh PowerPoint</Application>
  <PresentationFormat>On-screen Show (4:3)</PresentationFormat>
  <Paragraphs>284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Julia Stoyanovich</cp:lastModifiedBy>
  <cp:revision>66</cp:revision>
  <cp:lastPrinted>2015-10-31T16:47:09Z</cp:lastPrinted>
  <dcterms:created xsi:type="dcterms:W3CDTF">2015-10-25T19:50:30Z</dcterms:created>
  <dcterms:modified xsi:type="dcterms:W3CDTF">2015-10-31T17:42:04Z</dcterms:modified>
</cp:coreProperties>
</file>