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8" r:id="rId5"/>
    <p:sldId id="270" r:id="rId6"/>
    <p:sldId id="269" r:id="rId7"/>
    <p:sldId id="265" r:id="rId8"/>
    <p:sldId id="266" r:id="rId9"/>
    <p:sldId id="267" r:id="rId10"/>
    <p:sldId id="258" r:id="rId11"/>
    <p:sldId id="259" r:id="rId12"/>
    <p:sldId id="260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548"/>
  </p:normalViewPr>
  <p:slideViewPr>
    <p:cSldViewPr snapToGrid="0" snapToObjects="1">
      <p:cViewPr>
        <p:scale>
          <a:sx n="80" d="100"/>
          <a:sy n="80" d="100"/>
        </p:scale>
        <p:origin x="-250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830" y="1804737"/>
            <a:ext cx="5630780" cy="2275167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(1L, name: John Doe, 01/02/15 02:04:00)</a:t>
              </a:r>
              <a:endParaRPr lang="en-US" sz="14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ModifyVertex</a:t>
              </a:r>
              <a:r>
                <a:rPr lang="en-US" sz="1400" kern="1200" dirty="0" smtClean="0"/>
                <a:t>(1L, affiliation: Drexel University, 01/03/15 11:00:00)</a:t>
              </a:r>
              <a:endParaRPr lang="en-US" sz="1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(2L, name: Alice, affiliation: </a:t>
              </a:r>
              <a:r>
                <a:rPr lang="en-US" sz="1400" kern="1200" dirty="0" err="1" smtClean="0"/>
                <a:t>UPenn</a:t>
              </a:r>
              <a:r>
                <a:rPr lang="en-US" sz="1400" kern="1200" dirty="0" smtClean="0"/>
                <a:t>, 01/03/15 11:02:01)</a:t>
              </a:r>
              <a:endParaRPr lang="en-US" sz="1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789235" y="2453995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1781" y="3156419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8434" y="2448202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984" y="2448202"/>
            <a:ext cx="6857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480" y="29900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7891572" y="800905"/>
          <a:ext cx="3936404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984162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7891572" y="2244665"/>
          <a:ext cx="4176102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7891572" y="4079904"/>
          <a:ext cx="4176102" cy="185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9546492" y="154574"/>
            <a:ext cx="433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057555" y="1155032"/>
            <a:ext cx="4714845" cy="660538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509953" y="3489120"/>
            <a:ext cx="2262447" cy="3755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5875886" y="2993856"/>
            <a:ext cx="3015485" cy="101588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8" y="277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0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09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8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8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3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5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7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3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2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4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6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0" y="12047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4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5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8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4" y="26911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2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1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7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09" y="3901626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6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6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199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6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6" y="1658044"/>
            <a:ext cx="129541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89" y="1187399"/>
            <a:ext cx="50724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7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7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3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4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8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6" y="3899381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4"/>
            <a:ext cx="33137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2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8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0" y="1055574"/>
            <a:ext cx="257590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1" y="1699527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89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8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19" y="2119347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799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2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2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1" y="466695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6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1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8" y="2762073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5" y="2976315"/>
            <a:ext cx="174837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7"/>
            <a:ext cx="84423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0" y="4725528"/>
            <a:ext cx="50901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10" y="1259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7"/>
            <a:ext cx="885250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2" y="1470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69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2" y="189045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7" y="3833282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0" y="378196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0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4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6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6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0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6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0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4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3" y="3903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0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6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4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1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2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3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8" y="94803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5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2" y="141325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88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2" y="303540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7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2" y="3022350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4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3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1"/>
            <a:ext cx="41706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5" y="348365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3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1081699" y="512902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8031503" y="2036491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4318193" y="512902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1081699" y="2028898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61148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910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4318193" y="2028898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1081699" y="3613447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8031503" y="3621040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4318193" y="3613447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71004" y="143570"/>
            <a:ext cx="14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421697" y="47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4459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090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06383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307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4316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682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048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64144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443128" y="449832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5617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42358" y="47209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25070" y="4720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7555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5296" y="4113308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178781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00115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08230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2053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4670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3515" y="4679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6004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74119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17942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6460" y="4934135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4022181" y="4566041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295" y="647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0094" y="6573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0625" y="6567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7192" y="6567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91156" y="65673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90" y="2140196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033086" y="1658044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0109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086019" y="44788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019670" y="44822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42159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94097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99804" y="411167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8134800" y="448776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57289" y="525194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09227" y="5576205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16968" y="41027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9880915" y="4719154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70613" y="484921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11682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9499" y="624603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5568" y="624539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9541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25453" y="621880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289" y="1503947"/>
            <a:ext cx="181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047077" y="301752"/>
            <a:ext cx="4700580" cy="3814783"/>
            <a:chOff x="1047077" y="2934"/>
            <a:chExt cx="4700580" cy="3447089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Alice, Drexel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Bob, </a:t>
              </a:r>
              <a:r>
                <a:rPr lang="en-US" sz="1600" dirty="0" err="1" smtClean="0"/>
                <a:t>UPenn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Cathy, Drexel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Bob, CMU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15460"/>
              </p:ext>
            </p:extLst>
          </p:nvPr>
        </p:nvGraphicFramePr>
        <p:xfrm>
          <a:off x="6095478" y="745744"/>
          <a:ext cx="2810397" cy="1840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8831"/>
                <a:gridCol w="751024"/>
                <a:gridCol w="775647"/>
                <a:gridCol w="824895"/>
              </a:tblGrid>
              <a:tr h="368181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368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51573" y="357803"/>
            <a:ext cx="2482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 (</a:t>
            </a:r>
            <a:r>
              <a:rPr lang="en-US" sz="2000" u="sng" dirty="0" smtClean="0"/>
              <a:t>v</a:t>
            </a:r>
            <a:r>
              <a:rPr lang="en-US" sz="2000" dirty="0" smtClean="0"/>
              <a:t>, </a:t>
            </a:r>
            <a:r>
              <a:rPr lang="en-US" sz="2000" u="sng" dirty="0" smtClean="0"/>
              <a:t>p</a:t>
            </a:r>
            <a:r>
              <a:rPr lang="en-US" sz="2000" dirty="0" smtClean="0"/>
              <a:t>, name, school)</a:t>
            </a:r>
            <a:endParaRPr lang="en-US" sz="20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8870"/>
              </p:ext>
            </p:extLst>
          </p:nvPr>
        </p:nvGraphicFramePr>
        <p:xfrm>
          <a:off x="6144532" y="3049735"/>
          <a:ext cx="2745468" cy="106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3593"/>
                <a:gridCol w="762000"/>
                <a:gridCol w="762000"/>
                <a:gridCol w="777875"/>
              </a:tblGrid>
              <a:tr h="33172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3317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047852" y="2660538"/>
            <a:ext cx="195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1313381" y="848315"/>
          <a:ext cx="3602777" cy="223143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8196"/>
                <a:gridCol w="962772"/>
                <a:gridCol w="994338"/>
                <a:gridCol w="1057471"/>
              </a:tblGrid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Cathy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69477" y="381000"/>
            <a:ext cx="294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(</a:t>
            </a:r>
            <a:r>
              <a:rPr lang="en-US" sz="2400" u="sng" dirty="0" smtClean="0"/>
              <a:t>v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name, school)</a:t>
            </a:r>
            <a:endParaRPr lang="en-US" sz="24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5111227" y="900852"/>
          <a:ext cx="3175523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7094"/>
                <a:gridCol w="944600"/>
                <a:gridCol w="944600"/>
                <a:gridCol w="709229"/>
              </a:tblGrid>
              <a:tr h="44628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111227" y="397303"/>
            <a:ext cx="25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u="sng" dirty="0" smtClean="0"/>
              <a:t>v1</a:t>
            </a:r>
            <a:r>
              <a:rPr lang="en-US" sz="2400" dirty="0" smtClean="0"/>
              <a:t>, </a:t>
            </a:r>
            <a:r>
              <a:rPr lang="en-US" sz="2400" u="sng" dirty="0" smtClean="0"/>
              <a:t>v2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score)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99794" y="917719"/>
            <a:ext cx="9389350" cy="3100689"/>
            <a:chOff x="1390643" y="3556743"/>
            <a:chExt cx="9389350" cy="3100689"/>
          </a:xfrm>
        </p:grpSpPr>
        <p:grpSp>
          <p:nvGrpSpPr>
            <p:cNvPr id="39" name="Group 38"/>
            <p:cNvGrpSpPr/>
            <p:nvPr/>
          </p:nvGrpSpPr>
          <p:grpSpPr>
            <a:xfrm>
              <a:off x="5160342" y="4140139"/>
              <a:ext cx="1571741" cy="1781231"/>
              <a:chOff x="5517555" y="4113308"/>
              <a:chExt cx="1571741" cy="178123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443128" y="449832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65617" y="5262500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17555" y="5586762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825296" y="4113308"/>
                <a:ext cx="1264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</a:t>
                </a:r>
                <a:r>
                  <a:rPr lang="en-US" sz="1400" dirty="0" err="1" smtClean="0"/>
                  <a:t>UPenn</a:t>
                </a:r>
                <a:endParaRPr lang="en-US" sz="14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46267" y="4158212"/>
              <a:ext cx="1497592" cy="1767679"/>
              <a:chOff x="1808230" y="4115506"/>
              <a:chExt cx="1497592" cy="176767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178781" y="4427285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600115" y="525114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08230" y="4115506"/>
                <a:ext cx="1296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1, Alice, Drexel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52053" y="5575408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032781" y="4142337"/>
              <a:ext cx="2226341" cy="1767679"/>
              <a:chOff x="3374119" y="4115506"/>
              <a:chExt cx="2226341" cy="176767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744670" y="4427285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443515" y="467947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166004" y="525114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74119" y="4115506"/>
                <a:ext cx="1296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1, Alice, Drexel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17942" y="5575408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36460" y="4934135"/>
                <a:ext cx="1264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</a:t>
                </a:r>
                <a:r>
                  <a:rPr lang="en-US" sz="1400" dirty="0" err="1" smtClean="0"/>
                  <a:t>UPenn</a:t>
                </a:r>
                <a:endParaRPr lang="en-US" sz="1400" dirty="0"/>
              </a:p>
            </p:txBody>
          </p:sp>
          <p:cxnSp>
            <p:nvCxnSpPr>
              <p:cNvPr id="51" name="Straight Connector 50"/>
              <p:cNvCxnSpPr>
                <a:stCxn id="44" idx="6"/>
                <a:endCxn id="45" idx="2"/>
              </p:cNvCxnSpPr>
              <p:nvPr/>
            </p:nvCxnSpPr>
            <p:spPr>
              <a:xfrm>
                <a:off x="4022181" y="4566041"/>
                <a:ext cx="421334" cy="252191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133644" y="4415336"/>
                <a:ext cx="743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677389" y="4129582"/>
              <a:ext cx="1790839" cy="1781231"/>
              <a:chOff x="7209227" y="4102751"/>
              <a:chExt cx="1790839" cy="1781231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34800" y="4487769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857289" y="5251943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09227" y="5576205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16968" y="4102751"/>
                <a:ext cx="1483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Columbia</a:t>
                </a:r>
                <a:endParaRPr lang="en-US" sz="1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435259" y="4138505"/>
              <a:ext cx="2188805" cy="1782865"/>
              <a:chOff x="9094097" y="4111674"/>
              <a:chExt cx="2188805" cy="178286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0019670" y="4482284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742159" y="5262500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094097" y="5586762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99804" y="4111674"/>
                <a:ext cx="1483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Columbia</a:t>
                </a:r>
                <a:endParaRPr lang="en-US" sz="1400" dirty="0"/>
              </a:p>
            </p:txBody>
          </p:sp>
          <p:cxnSp>
            <p:nvCxnSpPr>
              <p:cNvPr id="75" name="Straight Connector 74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9880915" y="4719154"/>
                <a:ext cx="179396" cy="543346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9970613" y="4849218"/>
                <a:ext cx="743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149719" y="628810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38786" y="627286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64855" y="6272224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98828" y="6272225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04740" y="624563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3032781" y="4181711"/>
              <a:ext cx="11078" cy="243325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546267" y="4176961"/>
              <a:ext cx="0" cy="243800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673967" y="4129546"/>
              <a:ext cx="0" cy="248541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08125" y="4140671"/>
              <a:ext cx="0" cy="249016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435259" y="4193453"/>
              <a:ext cx="0" cy="242151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0560564" y="4129546"/>
              <a:ext cx="0" cy="248541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390643" y="355674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29341" y="3557556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90840" y="357417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57277" y="356981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231146" y="3575730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380324" y="360156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85" y="0"/>
            <a:ext cx="9601200" cy="148590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101466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9693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67319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21384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63170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315967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6732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0904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42358" y="96939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295" y="11447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0094" y="115467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93" y="115404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2832" y="115404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900989" y="167898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0109" y="2151530"/>
            <a:ext cx="3023943" cy="3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00990" y="2637500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30109" y="3145192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88653" y="365876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6443128" y="464270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65617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822353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33842" y="425768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sp>
        <p:nvSpPr>
          <p:cNvPr id="97" name="Oval 96"/>
          <p:cNvSpPr/>
          <p:nvPr/>
        </p:nvSpPr>
        <p:spPr>
          <a:xfrm>
            <a:off x="2178781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00115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8230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2053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3744670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3515" y="482385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166004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74119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17942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6460" y="507851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22181" y="4710419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86019" y="462321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990735" y="459795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68980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25716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smtClean="0"/>
              <a:t>, Cathy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46050" y="425532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907736" y="4799364"/>
            <a:ext cx="179396" cy="607514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97434" y="499359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1682" y="63897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9499" y="639040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85568" y="638977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2274" y="636317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61684" y="77402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4007"/>
            <a:ext cx="9601200" cy="1485900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744577" y="774028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28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3256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8977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39107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178781" y="46839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0115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8230" y="4372178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2053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4166004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7942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6295" y="90412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134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00989" y="143835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900990" y="2396868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1682" y="650206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9499" y="650270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34"/>
            <a:ext cx="9601200" cy="14859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79007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448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486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9138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407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293508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4486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70904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682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443128" y="477104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65617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5282" y="7448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5070" y="7448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7555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5296" y="4386022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744670" y="469999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43515" y="495219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66004" y="552386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74119" y="4388220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7942" y="584812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6460" y="5206849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4022181" y="4838755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0192" y="9463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0625" y="929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294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91156" y="92944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95281" y="1448606"/>
            <a:ext cx="938255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703298" y="1926756"/>
            <a:ext cx="1359360" cy="3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695280" y="2435722"/>
            <a:ext cx="2658773" cy="29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033086" y="1930758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695280" y="2917874"/>
            <a:ext cx="938256" cy="32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388653" y="343417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86019" y="47515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10019670" y="475499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42159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94097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99804" y="438438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134800" y="476048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57289" y="55246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9227" y="584891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16968" y="43754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80915" y="4991868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0613" y="512193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3598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0381" y="651874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6450" y="651810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0423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1018</TotalTime>
  <Words>1387</Words>
  <Application>Microsoft Macintosh PowerPoint</Application>
  <PresentationFormat>Custom</PresentationFormat>
  <Paragraphs>528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92</cp:revision>
  <cp:lastPrinted>2016-06-12T04:00:25Z</cp:lastPrinted>
  <dcterms:created xsi:type="dcterms:W3CDTF">2016-03-16T23:09:26Z</dcterms:created>
  <dcterms:modified xsi:type="dcterms:W3CDTF">2016-06-12T18:17:07Z</dcterms:modified>
</cp:coreProperties>
</file>