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B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488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9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1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4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5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C5F88-9950-2441-8A51-A5268CD91903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6796172" y="450868"/>
            <a:ext cx="1793437" cy="2061102"/>
            <a:chOff x="6796172" y="450868"/>
            <a:chExt cx="1793437" cy="2061102"/>
          </a:xfrm>
        </p:grpSpPr>
        <p:sp>
          <p:nvSpPr>
            <p:cNvPr id="89" name="Rectangle 88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stCxn id="97" idx="6"/>
              <a:endCxn id="100" idx="2"/>
            </p:cNvCxnSpPr>
            <p:nvPr/>
          </p:nvCxnSpPr>
          <p:spPr>
            <a:xfrm flipV="1">
              <a:off x="7198508" y="146638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6845976" y="125077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6796172" y="126743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90" idx="4"/>
              <a:endCxn id="97" idx="0"/>
            </p:cNvCxnSpPr>
            <p:nvPr/>
          </p:nvCxnSpPr>
          <p:spPr>
            <a:xfrm>
              <a:off x="6997340" y="87000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0" idx="5"/>
              <a:endCxn id="99" idx="0"/>
            </p:cNvCxnSpPr>
            <p:nvPr/>
          </p:nvCxnSpPr>
          <p:spPr>
            <a:xfrm>
              <a:off x="7139587" y="81106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964010" y="28594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025327" y="1019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007302" y="6354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2013)</a:t>
            </a:r>
            <a:endParaRPr lang="en-US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6262150" y="19485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774828" y="3405964"/>
            <a:ext cx="1793437" cy="2063399"/>
            <a:chOff x="774828" y="3405964"/>
            <a:chExt cx="1793437" cy="2063399"/>
          </a:xfrm>
        </p:grpSpPr>
        <p:cxnSp>
          <p:nvCxnSpPr>
            <p:cNvPr id="141" name="Straight Arrow Connector 140"/>
            <p:cNvCxnSpPr>
              <a:stCxn id="163" idx="6"/>
              <a:endCxn id="161" idx="2"/>
            </p:cNvCxnSpPr>
            <p:nvPr/>
          </p:nvCxnSpPr>
          <p:spPr>
            <a:xfrm flipV="1">
              <a:off x="1177164" y="362386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774828" y="3408261"/>
              <a:ext cx="402336" cy="419140"/>
              <a:chOff x="2941562" y="2797709"/>
              <a:chExt cx="402336" cy="41914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2159917" y="3405964"/>
              <a:ext cx="402336" cy="419140"/>
              <a:chOff x="2941562" y="2797709"/>
              <a:chExt cx="402336" cy="419140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2159917" y="4205875"/>
              <a:ext cx="402336" cy="419140"/>
              <a:chOff x="2941562" y="2797709"/>
              <a:chExt cx="402336" cy="419140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7" name="Straight Arrow Connector 146"/>
            <p:cNvCxnSpPr>
              <a:stCxn id="155" idx="6"/>
              <a:endCxn id="153" idx="2"/>
            </p:cNvCxnSpPr>
            <p:nvPr/>
          </p:nvCxnSpPr>
          <p:spPr>
            <a:xfrm flipV="1">
              <a:off x="1183176" y="5265825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/>
            <p:cNvGrpSpPr/>
            <p:nvPr/>
          </p:nvGrpSpPr>
          <p:grpSpPr>
            <a:xfrm>
              <a:off x="780840" y="5050223"/>
              <a:ext cx="402336" cy="419140"/>
              <a:chOff x="2941562" y="2797709"/>
              <a:chExt cx="402336" cy="41914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2165929" y="5047926"/>
              <a:ext cx="402336" cy="419140"/>
              <a:chOff x="2941562" y="2797709"/>
              <a:chExt cx="402336" cy="41914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0" name="Straight Arrow Connector 149"/>
            <p:cNvCxnSpPr>
              <a:stCxn id="163" idx="4"/>
              <a:endCxn id="157" idx="1"/>
            </p:cNvCxnSpPr>
            <p:nvPr/>
          </p:nvCxnSpPr>
          <p:spPr>
            <a:xfrm>
              <a:off x="975996" y="3827401"/>
              <a:ext cx="1242842" cy="454073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61" idx="4"/>
              <a:endCxn id="156" idx="0"/>
            </p:cNvCxnSpPr>
            <p:nvPr/>
          </p:nvCxnSpPr>
          <p:spPr>
            <a:xfrm flipH="1">
              <a:off x="2346398" y="3825104"/>
              <a:ext cx="14687" cy="38077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/>
        </p:nvGrpSpPr>
        <p:grpSpPr>
          <a:xfrm>
            <a:off x="3839151" y="3405964"/>
            <a:ext cx="1787425" cy="2063399"/>
            <a:chOff x="3839151" y="3405964"/>
            <a:chExt cx="1787425" cy="2063399"/>
          </a:xfrm>
        </p:grpSpPr>
        <p:cxnSp>
          <p:nvCxnSpPr>
            <p:cNvPr id="165" name="Straight Arrow Connector 164"/>
            <p:cNvCxnSpPr>
              <a:stCxn id="183" idx="6"/>
              <a:endCxn id="181" idx="2"/>
            </p:cNvCxnSpPr>
            <p:nvPr/>
          </p:nvCxnSpPr>
          <p:spPr>
            <a:xfrm flipV="1">
              <a:off x="4241487" y="362386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5"/>
            <p:cNvGrpSpPr/>
            <p:nvPr/>
          </p:nvGrpSpPr>
          <p:grpSpPr>
            <a:xfrm>
              <a:off x="3839151" y="3408261"/>
              <a:ext cx="402336" cy="419140"/>
              <a:chOff x="2941562" y="2797709"/>
              <a:chExt cx="402336" cy="419140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5224240" y="3405964"/>
              <a:ext cx="402336" cy="419140"/>
              <a:chOff x="2941562" y="2797709"/>
              <a:chExt cx="402336" cy="419140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8" name="Straight Arrow Connector 167"/>
            <p:cNvCxnSpPr>
              <a:stCxn id="179" idx="6"/>
              <a:endCxn id="177" idx="2"/>
            </p:cNvCxnSpPr>
            <p:nvPr/>
          </p:nvCxnSpPr>
          <p:spPr>
            <a:xfrm flipV="1">
              <a:off x="4241487" y="442377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>
              <a:off x="3839151" y="4208172"/>
              <a:ext cx="402336" cy="419140"/>
              <a:chOff x="2941562" y="2797709"/>
              <a:chExt cx="402336" cy="41914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5224240" y="4205875"/>
              <a:ext cx="402336" cy="419140"/>
              <a:chOff x="2941562" y="2797709"/>
              <a:chExt cx="402336" cy="41914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3845163" y="5050223"/>
              <a:ext cx="402336" cy="419140"/>
              <a:chOff x="2941562" y="2797709"/>
              <a:chExt cx="402336" cy="41914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2" name="Straight Arrow Connector 171"/>
            <p:cNvCxnSpPr>
              <a:stCxn id="179" idx="4"/>
              <a:endCxn id="174" idx="0"/>
            </p:cNvCxnSpPr>
            <p:nvPr/>
          </p:nvCxnSpPr>
          <p:spPr>
            <a:xfrm flipH="1">
              <a:off x="4031644" y="462731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81" idx="4"/>
              <a:endCxn id="177" idx="0"/>
            </p:cNvCxnSpPr>
            <p:nvPr/>
          </p:nvCxnSpPr>
          <p:spPr>
            <a:xfrm>
              <a:off x="5425408" y="382510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Straight Connector 204"/>
          <p:cNvCxnSpPr/>
          <p:nvPr/>
        </p:nvCxnSpPr>
        <p:spPr>
          <a:xfrm>
            <a:off x="3176243" y="3000816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284098" y="316890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954048" y="2872279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[2013, 2014)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4015365" y="2853875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[2014, 2015)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6997340" y="2907233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[2015, 2016)</a:t>
            </a:r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>
            <a:off x="752880" y="2797343"/>
            <a:ext cx="77794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3817203" y="431914"/>
            <a:ext cx="1787425" cy="2063399"/>
            <a:chOff x="3817203" y="431914"/>
            <a:chExt cx="1787425" cy="2063399"/>
          </a:xfrm>
        </p:grpSpPr>
        <p:cxnSp>
          <p:nvCxnSpPr>
            <p:cNvPr id="38" name="Straight Arrow Connector 37"/>
            <p:cNvCxnSpPr>
              <a:stCxn id="41" idx="6"/>
              <a:endCxn id="44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Arrow Connector 44"/>
            <p:cNvCxnSpPr>
              <a:stCxn id="48" idx="6"/>
              <a:endCxn id="51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752880" y="431914"/>
            <a:ext cx="1787425" cy="1221348"/>
            <a:chOff x="752880" y="431914"/>
            <a:chExt cx="1787425" cy="1221348"/>
          </a:xfrm>
        </p:grpSpPr>
        <p:cxnSp>
          <p:nvCxnSpPr>
            <p:cNvPr id="7" name="Straight Arrow Connector 6"/>
            <p:cNvCxnSpPr>
              <a:stCxn id="11" idx="6"/>
              <a:endCxn id="15" idx="2"/>
            </p:cNvCxnSpPr>
            <p:nvPr/>
          </p:nvCxnSpPr>
          <p:spPr>
            <a:xfrm flipV="1">
              <a:off x="1155216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752880" y="434211"/>
              <a:ext cx="402336" cy="419140"/>
              <a:chOff x="2941562" y="2797709"/>
              <a:chExt cx="402336" cy="41914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137969" y="431914"/>
              <a:ext cx="402336" cy="419140"/>
              <a:chOff x="2941562" y="2797709"/>
              <a:chExt cx="402336" cy="41914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21" idx="6"/>
              <a:endCxn id="24" idx="2"/>
            </p:cNvCxnSpPr>
            <p:nvPr/>
          </p:nvCxnSpPr>
          <p:spPr>
            <a:xfrm flipV="1">
              <a:off x="1155216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52880" y="1234122"/>
              <a:ext cx="402336" cy="419140"/>
              <a:chOff x="2941562" y="2797709"/>
              <a:chExt cx="402336" cy="4191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37969" y="1231825"/>
              <a:ext cx="402336" cy="419140"/>
              <a:chOff x="2941562" y="2797709"/>
              <a:chExt cx="402336" cy="4191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Arrow Connector 31"/>
            <p:cNvCxnSpPr>
              <a:stCxn id="11" idx="5"/>
              <a:endCxn id="24" idx="1"/>
            </p:cNvCxnSpPr>
            <p:nvPr/>
          </p:nvCxnSpPr>
          <p:spPr>
            <a:xfrm>
              <a:off x="1096295" y="794409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5" idx="4"/>
              <a:endCxn id="23" idx="0"/>
            </p:cNvCxnSpPr>
            <p:nvPr/>
          </p:nvCxnSpPr>
          <p:spPr>
            <a:xfrm flipH="1">
              <a:off x="2324450" y="851054"/>
              <a:ext cx="14687" cy="38077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11" idx="4"/>
              <a:endCxn id="21" idx="0"/>
            </p:cNvCxnSpPr>
            <p:nvPr/>
          </p:nvCxnSpPr>
          <p:spPr>
            <a:xfrm>
              <a:off x="954048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>
            <a:off x="6818120" y="3424918"/>
            <a:ext cx="1793437" cy="2061102"/>
            <a:chOff x="6818120" y="3424918"/>
            <a:chExt cx="1793437" cy="2061102"/>
          </a:xfrm>
        </p:grpSpPr>
        <p:grpSp>
          <p:nvGrpSpPr>
            <p:cNvPr id="185" name="Group 184"/>
            <p:cNvGrpSpPr/>
            <p:nvPr/>
          </p:nvGrpSpPr>
          <p:grpSpPr>
            <a:xfrm>
              <a:off x="6818120" y="3424918"/>
              <a:ext cx="402336" cy="419140"/>
              <a:chOff x="2941562" y="2797709"/>
              <a:chExt cx="402336" cy="419140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6" name="Straight Arrow Connector 185"/>
            <p:cNvCxnSpPr>
              <a:stCxn id="202" idx="6"/>
              <a:endCxn id="200" idx="2"/>
            </p:cNvCxnSpPr>
            <p:nvPr/>
          </p:nvCxnSpPr>
          <p:spPr>
            <a:xfrm flipV="1">
              <a:off x="7220456" y="444043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/>
            <p:cNvGrpSpPr/>
            <p:nvPr/>
          </p:nvGrpSpPr>
          <p:grpSpPr>
            <a:xfrm>
              <a:off x="6818120" y="4224829"/>
              <a:ext cx="402336" cy="419140"/>
              <a:chOff x="2941562" y="2797709"/>
              <a:chExt cx="402336" cy="41914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8203209" y="4222532"/>
              <a:ext cx="402336" cy="419140"/>
              <a:chOff x="2941562" y="2797709"/>
              <a:chExt cx="402336" cy="41914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824132" y="5066880"/>
              <a:ext cx="402336" cy="419140"/>
              <a:chOff x="2941562" y="2797709"/>
              <a:chExt cx="402336" cy="41914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8209221" y="5064583"/>
              <a:ext cx="402336" cy="419140"/>
              <a:chOff x="2941562" y="2797709"/>
              <a:chExt cx="402336" cy="41914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" name="Straight Arrow Connector 190"/>
            <p:cNvCxnSpPr>
              <a:stCxn id="204" idx="4"/>
              <a:endCxn id="202" idx="0"/>
            </p:cNvCxnSpPr>
            <p:nvPr/>
          </p:nvCxnSpPr>
          <p:spPr>
            <a:xfrm>
              <a:off x="7019288" y="384405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204" idx="5"/>
              <a:endCxn id="199" idx="0"/>
            </p:cNvCxnSpPr>
            <p:nvPr/>
          </p:nvCxnSpPr>
          <p:spPr>
            <a:xfrm>
              <a:off x="7161535" y="378511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202" idx="4"/>
              <a:endCxn id="198" idx="0"/>
            </p:cNvCxnSpPr>
            <p:nvPr/>
          </p:nvCxnSpPr>
          <p:spPr>
            <a:xfrm>
              <a:off x="7019288" y="4643969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00" idx="4"/>
              <a:endCxn id="196" idx="0"/>
            </p:cNvCxnSpPr>
            <p:nvPr/>
          </p:nvCxnSpPr>
          <p:spPr>
            <a:xfrm>
              <a:off x="8404377" y="4641672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/>
          <p:nvPr/>
        </p:nvCxnSpPr>
        <p:spPr>
          <a:xfrm>
            <a:off x="3170607" y="318368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2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1944" y="560442"/>
            <a:ext cx="3964880" cy="31150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dirty="0" smtClean="0"/>
              <a:t>Portal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99733" y="989562"/>
            <a:ext cx="2469762" cy="399967"/>
          </a:xfrm>
          <a:prstGeom prst="rect">
            <a:avLst/>
          </a:prstGeom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Interactive Shell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99733" y="1425852"/>
            <a:ext cx="2469762" cy="3969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 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99733" y="1849433"/>
            <a:ext cx="2469762" cy="600635"/>
          </a:xfrm>
          <a:prstGeom prst="rect">
            <a:avLst/>
          </a:prstGeom>
          <a:ln>
            <a:solidFill>
              <a:srgbClr val="4F81BD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Portal Runtime (</a:t>
            </a:r>
            <a:r>
              <a:rPr lang="en-US" sz="1600" dirty="0" smtClean="0">
                <a:solidFill>
                  <a:schemeClr val="tx1"/>
                </a:solidFill>
              </a:rPr>
              <a:t>optimizer, operators, </a:t>
            </a:r>
            <a:r>
              <a:rPr lang="en-US" sz="1600" dirty="0" err="1" smtClean="0">
                <a:solidFill>
                  <a:schemeClr val="tx1"/>
                </a:solidFill>
              </a:rPr>
              <a:t>etc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99733" y="2525058"/>
            <a:ext cx="3637796" cy="1075765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 Runtime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2722" y="2528048"/>
            <a:ext cx="2678571" cy="729128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GraphX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23849" y="2539715"/>
            <a:ext cx="1904620" cy="314050"/>
          </a:xfrm>
          <a:prstGeom prst="rect">
            <a:avLst/>
          </a:prstGeom>
          <a:ln>
            <a:solidFill>
              <a:srgbClr val="4F81BD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 Structures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1412" y="560441"/>
            <a:ext cx="2627265" cy="128899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96118" y="929798"/>
            <a:ext cx="2469762" cy="365601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 Runtime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96118" y="1339703"/>
            <a:ext cx="2469762" cy="365601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HDFS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21412" y="1938003"/>
            <a:ext cx="2630256" cy="128899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99108" y="2307360"/>
            <a:ext cx="2469762" cy="365601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 Runtime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99108" y="2717265"/>
            <a:ext cx="2469762" cy="365601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HDFS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26574" y="3107766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4" name="Can 3"/>
          <p:cNvSpPr/>
          <p:nvPr/>
        </p:nvSpPr>
        <p:spPr>
          <a:xfrm>
            <a:off x="3481294" y="1264550"/>
            <a:ext cx="956235" cy="8815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System Catalog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985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3890385" y="441444"/>
            <a:ext cx="1793437" cy="2061102"/>
            <a:chOff x="6796172" y="450868"/>
            <a:chExt cx="1793437" cy="2061102"/>
          </a:xfrm>
        </p:grpSpPr>
        <p:sp>
          <p:nvSpPr>
            <p:cNvPr id="89" name="Rectangle 88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stCxn id="97" idx="6"/>
              <a:endCxn id="100" idx="2"/>
            </p:cNvCxnSpPr>
            <p:nvPr/>
          </p:nvCxnSpPr>
          <p:spPr>
            <a:xfrm flipV="1">
              <a:off x="7198508" y="146638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6845976" y="125077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6796172" y="126743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90" idx="4"/>
              <a:endCxn id="97" idx="0"/>
            </p:cNvCxnSpPr>
            <p:nvPr/>
          </p:nvCxnSpPr>
          <p:spPr>
            <a:xfrm>
              <a:off x="6997340" y="87000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0" idx="5"/>
              <a:endCxn id="100" idx="1"/>
            </p:cNvCxnSpPr>
            <p:nvPr/>
          </p:nvCxnSpPr>
          <p:spPr>
            <a:xfrm>
              <a:off x="7139587" y="811066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964010" y="28594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2012)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025327" y="1019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2014)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806134" y="6354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[2014, 2016)</a:t>
            </a:r>
            <a:endParaRPr lang="en-US" dirty="0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3170607" y="318368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262150" y="19485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61" idx="2"/>
          </p:cNvCxnSpPr>
          <p:nvPr/>
        </p:nvCxnSpPr>
        <p:spPr>
          <a:xfrm flipV="1">
            <a:off x="4291291" y="618131"/>
            <a:ext cx="982753" cy="229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5274044" y="400232"/>
            <a:ext cx="402336" cy="419140"/>
            <a:chOff x="2941562" y="2797709"/>
            <a:chExt cx="402336" cy="419140"/>
          </a:xfrm>
        </p:grpSpPr>
        <p:sp>
          <p:nvSpPr>
            <p:cNvPr id="160" name="Rectangle 159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61" name="Oval 16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Arrow Connector 150"/>
          <p:cNvCxnSpPr>
            <a:stCxn id="161" idx="4"/>
            <a:endCxn id="99" idx="0"/>
          </p:cNvCxnSpPr>
          <p:nvPr/>
        </p:nvCxnSpPr>
        <p:spPr>
          <a:xfrm flipH="1">
            <a:off x="5461955" y="819372"/>
            <a:ext cx="13257" cy="4196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752880" y="3144475"/>
            <a:ext cx="77794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954048" y="399444"/>
            <a:ext cx="1787425" cy="2063399"/>
            <a:chOff x="3817203" y="431914"/>
            <a:chExt cx="1787425" cy="2063399"/>
          </a:xfrm>
        </p:grpSpPr>
        <p:cxnSp>
          <p:nvCxnSpPr>
            <p:cNvPr id="38" name="Straight Arrow Connector 37"/>
            <p:cNvCxnSpPr>
              <a:stCxn id="41" idx="6"/>
              <a:endCxn id="44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Arrow Connector 44"/>
            <p:cNvCxnSpPr>
              <a:stCxn id="48" idx="6"/>
              <a:endCxn id="51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/>
          <p:cNvCxnSpPr>
            <a:stCxn id="41" idx="5"/>
            <a:endCxn id="51" idx="1"/>
          </p:cNvCxnSpPr>
          <p:nvPr/>
        </p:nvCxnSpPr>
        <p:spPr>
          <a:xfrm>
            <a:off x="1297463" y="761939"/>
            <a:ext cx="1100595" cy="51301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585041" y="458101"/>
            <a:ext cx="1800615" cy="2061102"/>
            <a:chOff x="6585041" y="458101"/>
            <a:chExt cx="1800615" cy="2061102"/>
          </a:xfrm>
        </p:grpSpPr>
        <p:grpSp>
          <p:nvGrpSpPr>
            <p:cNvPr id="244" name="Group 243"/>
            <p:cNvGrpSpPr/>
            <p:nvPr/>
          </p:nvGrpSpPr>
          <p:grpSpPr>
            <a:xfrm>
              <a:off x="6585041" y="458101"/>
              <a:ext cx="1793437" cy="2061102"/>
              <a:chOff x="6818120" y="3424918"/>
              <a:chExt cx="1793437" cy="2061102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6818120" y="3424918"/>
                <a:ext cx="402336" cy="419140"/>
                <a:chOff x="2941562" y="2797709"/>
                <a:chExt cx="402336" cy="419140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6" name="Straight Arrow Connector 185"/>
              <p:cNvCxnSpPr>
                <a:stCxn id="202" idx="6"/>
                <a:endCxn id="200" idx="2"/>
              </p:cNvCxnSpPr>
              <p:nvPr/>
            </p:nvCxnSpPr>
            <p:spPr>
              <a:xfrm flipV="1">
                <a:off x="7220456" y="4440431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7" name="Group 186"/>
              <p:cNvGrpSpPr/>
              <p:nvPr/>
            </p:nvGrpSpPr>
            <p:grpSpPr>
              <a:xfrm>
                <a:off x="6818120" y="4224829"/>
                <a:ext cx="402336" cy="419140"/>
                <a:chOff x="2941562" y="2797709"/>
                <a:chExt cx="402336" cy="419140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8203209" y="4222532"/>
                <a:ext cx="402336" cy="419140"/>
                <a:chOff x="2941562" y="2797709"/>
                <a:chExt cx="402336" cy="419140"/>
              </a:xfrm>
            </p:grpSpPr>
            <p:sp>
              <p:nvSpPr>
                <p:cNvPr id="199" name="Rectangle 198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6824132" y="5066880"/>
                <a:ext cx="402336" cy="419140"/>
                <a:chOff x="2941562" y="2797709"/>
                <a:chExt cx="402336" cy="419140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8209221" y="5064583"/>
                <a:ext cx="402336" cy="419140"/>
                <a:chOff x="2941562" y="2797709"/>
                <a:chExt cx="402336" cy="419140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1" name="Straight Arrow Connector 190"/>
              <p:cNvCxnSpPr>
                <a:stCxn id="204" idx="4"/>
                <a:endCxn id="202" idx="0"/>
              </p:cNvCxnSpPr>
              <p:nvPr/>
            </p:nvCxnSpPr>
            <p:spPr>
              <a:xfrm>
                <a:off x="7019288" y="3844058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>
                <a:stCxn id="204" idx="5"/>
                <a:endCxn id="199" idx="0"/>
              </p:cNvCxnSpPr>
              <p:nvPr/>
            </p:nvCxnSpPr>
            <p:spPr>
              <a:xfrm>
                <a:off x="7161535" y="3785116"/>
                <a:ext cx="1228155" cy="437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>
                <a:stCxn id="202" idx="4"/>
                <a:endCxn id="198" idx="0"/>
              </p:cNvCxnSpPr>
              <p:nvPr/>
            </p:nvCxnSpPr>
            <p:spPr>
              <a:xfrm>
                <a:off x="7019288" y="4643969"/>
                <a:ext cx="6012" cy="4395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>
                <a:stCxn id="200" idx="4"/>
                <a:endCxn id="196" idx="0"/>
              </p:cNvCxnSpPr>
              <p:nvPr/>
            </p:nvCxnSpPr>
            <p:spPr>
              <a:xfrm>
                <a:off x="8404377" y="4641672"/>
                <a:ext cx="6012" cy="4395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Straight Arrow Connector 131"/>
            <p:cNvCxnSpPr>
              <a:stCxn id="204" idx="6"/>
              <a:endCxn id="135" idx="2"/>
            </p:cNvCxnSpPr>
            <p:nvPr/>
          </p:nvCxnSpPr>
          <p:spPr>
            <a:xfrm>
              <a:off x="6987377" y="676000"/>
              <a:ext cx="995943" cy="6782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7983320" y="464883"/>
              <a:ext cx="402336" cy="419140"/>
              <a:chOff x="2941562" y="2797709"/>
              <a:chExt cx="402336" cy="419140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8" name="Straight Arrow Connector 137"/>
            <p:cNvCxnSpPr>
              <a:stCxn id="135" idx="4"/>
              <a:endCxn id="200" idx="0"/>
            </p:cNvCxnSpPr>
            <p:nvPr/>
          </p:nvCxnSpPr>
          <p:spPr>
            <a:xfrm flipH="1">
              <a:off x="8171298" y="884023"/>
              <a:ext cx="13190" cy="38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937426" y="3887377"/>
            <a:ext cx="1793437" cy="2061102"/>
            <a:chOff x="6796172" y="450868"/>
            <a:chExt cx="1793437" cy="2061102"/>
          </a:xfrm>
        </p:grpSpPr>
        <p:sp>
          <p:nvSpPr>
            <p:cNvPr id="144" name="Rectangle 143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94" name="Oval 193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12" name="Oval 211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14" name="Oval 213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/>
            <p:cNvCxnSpPr>
              <a:stCxn id="145" idx="5"/>
              <a:endCxn id="194" idx="1"/>
            </p:cNvCxnSpPr>
            <p:nvPr/>
          </p:nvCxnSpPr>
          <p:spPr>
            <a:xfrm>
              <a:off x="7139587" y="811066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12" idx="6"/>
              <a:endCxn id="214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Connector 218"/>
          <p:cNvCxnSpPr/>
          <p:nvPr/>
        </p:nvCxnSpPr>
        <p:spPr>
          <a:xfrm>
            <a:off x="3217648" y="3764301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6309191" y="3640789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/>
          <p:cNvGrpSpPr/>
          <p:nvPr/>
        </p:nvGrpSpPr>
        <p:grpSpPr>
          <a:xfrm>
            <a:off x="1001089" y="3845377"/>
            <a:ext cx="1787425" cy="1221348"/>
            <a:chOff x="3817203" y="431914"/>
            <a:chExt cx="1787425" cy="1221348"/>
          </a:xfrm>
        </p:grpSpPr>
        <p:cxnSp>
          <p:nvCxnSpPr>
            <p:cNvPr id="229" name="Straight Arrow Connector 228"/>
            <p:cNvCxnSpPr>
              <a:stCxn id="254" idx="6"/>
              <a:endCxn id="252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Group 229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253" name="Rectangle 25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3" name="Straight Arrow Connector 232"/>
            <p:cNvCxnSpPr>
              <a:stCxn id="250" idx="6"/>
              <a:endCxn id="248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4" name="Group 233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1" name="Straight Arrow Connector 240"/>
            <p:cNvCxnSpPr>
              <a:stCxn id="252" idx="4"/>
              <a:endCxn id="248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>
              <a:stCxn id="254" idx="4"/>
              <a:endCxn id="250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6632082" y="3904034"/>
            <a:ext cx="1787425" cy="2061102"/>
            <a:chOff x="6818120" y="3424918"/>
            <a:chExt cx="1787425" cy="2061102"/>
          </a:xfrm>
        </p:grpSpPr>
        <p:grpSp>
          <p:nvGrpSpPr>
            <p:cNvPr id="263" name="Group 262"/>
            <p:cNvGrpSpPr/>
            <p:nvPr/>
          </p:nvGrpSpPr>
          <p:grpSpPr>
            <a:xfrm>
              <a:off x="6818120" y="3424918"/>
              <a:ext cx="402336" cy="419140"/>
              <a:chOff x="2941562" y="2797709"/>
              <a:chExt cx="402336" cy="419140"/>
            </a:xfrm>
          </p:grpSpPr>
          <p:sp>
            <p:nvSpPr>
              <p:cNvPr id="281" name="Rectangle 28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4" name="Straight Arrow Connector 263"/>
            <p:cNvCxnSpPr>
              <a:stCxn id="280" idx="6"/>
              <a:endCxn id="278" idx="2"/>
            </p:cNvCxnSpPr>
            <p:nvPr/>
          </p:nvCxnSpPr>
          <p:spPr>
            <a:xfrm flipV="1">
              <a:off x="7220456" y="444043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5" name="Group 264"/>
            <p:cNvGrpSpPr/>
            <p:nvPr/>
          </p:nvGrpSpPr>
          <p:grpSpPr>
            <a:xfrm>
              <a:off x="6818120" y="4224829"/>
              <a:ext cx="402336" cy="419140"/>
              <a:chOff x="2941562" y="2797709"/>
              <a:chExt cx="402336" cy="419140"/>
            </a:xfrm>
          </p:grpSpPr>
          <p:sp>
            <p:nvSpPr>
              <p:cNvPr id="279" name="Rectangle 27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8203209" y="4222532"/>
              <a:ext cx="402336" cy="419140"/>
              <a:chOff x="2941562" y="2797709"/>
              <a:chExt cx="402336" cy="419140"/>
            </a:xfrm>
          </p:grpSpPr>
          <p:sp>
            <p:nvSpPr>
              <p:cNvPr id="277" name="Rectangle 27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6824132" y="5066880"/>
              <a:ext cx="402336" cy="419140"/>
              <a:chOff x="2941562" y="2797709"/>
              <a:chExt cx="402336" cy="419140"/>
            </a:xfrm>
          </p:grpSpPr>
          <p:sp>
            <p:nvSpPr>
              <p:cNvPr id="275" name="Rectangle 274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1" name="Straight Arrow Connector 270"/>
            <p:cNvCxnSpPr>
              <a:stCxn id="280" idx="4"/>
              <a:endCxn id="276" idx="0"/>
            </p:cNvCxnSpPr>
            <p:nvPr/>
          </p:nvCxnSpPr>
          <p:spPr>
            <a:xfrm>
              <a:off x="7019288" y="4643969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TextBox 282"/>
          <p:cNvSpPr txBox="1"/>
          <p:nvPr/>
        </p:nvSpPr>
        <p:spPr>
          <a:xfrm>
            <a:off x="1072086" y="3360015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2012)</a:t>
            </a:r>
            <a:endParaRPr lang="en-US" dirty="0"/>
          </a:p>
        </p:txBody>
      </p:sp>
      <p:sp>
        <p:nvSpPr>
          <p:cNvPr id="284" name="TextBox 283"/>
          <p:cNvSpPr txBox="1"/>
          <p:nvPr/>
        </p:nvSpPr>
        <p:spPr>
          <a:xfrm>
            <a:off x="4133403" y="3341611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2014)</a:t>
            </a:r>
            <a:endParaRPr lang="en-US" dirty="0"/>
          </a:p>
        </p:txBody>
      </p:sp>
      <p:sp>
        <p:nvSpPr>
          <p:cNvPr id="285" name="TextBox 284"/>
          <p:cNvSpPr txBox="1"/>
          <p:nvPr/>
        </p:nvSpPr>
        <p:spPr>
          <a:xfrm>
            <a:off x="6914210" y="3394969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[2014, 2016)</a:t>
            </a:r>
            <a:endParaRPr lang="en-US" dirty="0"/>
          </a:p>
        </p:txBody>
      </p:sp>
      <p:cxnSp>
        <p:nvCxnSpPr>
          <p:cNvPr id="286" name="Straight Arrow Connector 285"/>
          <p:cNvCxnSpPr>
            <a:stCxn id="254" idx="5"/>
            <a:endCxn id="248" idx="1"/>
          </p:cNvCxnSpPr>
          <p:nvPr/>
        </p:nvCxnSpPr>
        <p:spPr>
          <a:xfrm>
            <a:off x="1344504" y="4207872"/>
            <a:ext cx="1100595" cy="51301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82" idx="4"/>
            <a:endCxn id="280" idx="0"/>
          </p:cNvCxnSpPr>
          <p:nvPr/>
        </p:nvCxnSpPr>
        <p:spPr>
          <a:xfrm>
            <a:off x="6833250" y="4323174"/>
            <a:ext cx="0" cy="39742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282" idx="6"/>
            <a:endCxn id="278" idx="1"/>
          </p:cNvCxnSpPr>
          <p:nvPr/>
        </p:nvCxnSpPr>
        <p:spPr>
          <a:xfrm>
            <a:off x="7034418" y="4121933"/>
            <a:ext cx="1041674" cy="65531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81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/>
          <p:cNvCxnSpPr/>
          <p:nvPr/>
        </p:nvCxnSpPr>
        <p:spPr>
          <a:xfrm>
            <a:off x="4572000" y="110067"/>
            <a:ext cx="0" cy="25992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903605" y="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399404" y="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76566"/>
              </p:ext>
            </p:extLst>
          </p:nvPr>
        </p:nvGraphicFramePr>
        <p:xfrm>
          <a:off x="306429" y="533389"/>
          <a:ext cx="2282764" cy="1693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838"/>
                <a:gridCol w="931333"/>
                <a:gridCol w="836593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$150K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$98K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92078"/>
              </p:ext>
            </p:extLst>
          </p:nvPr>
        </p:nvGraphicFramePr>
        <p:xfrm>
          <a:off x="4802229" y="533389"/>
          <a:ext cx="228276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763"/>
                <a:gridCol w="939800"/>
                <a:gridCol w="83820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$155K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$80K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81793"/>
              </p:ext>
            </p:extLst>
          </p:nvPr>
        </p:nvGraphicFramePr>
        <p:xfrm>
          <a:off x="2716197" y="533389"/>
          <a:ext cx="155101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603"/>
                <a:gridCol w="533400"/>
                <a:gridCol w="50801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431385"/>
              </p:ext>
            </p:extLst>
          </p:nvPr>
        </p:nvGraphicFramePr>
        <p:xfrm>
          <a:off x="7211997" y="533389"/>
          <a:ext cx="155100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22"/>
                <a:gridCol w="535423"/>
                <a:gridCol w="513058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793999" y="83820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10467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289798" y="83820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806266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89465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76799" y="82973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45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/>
          <p:cNvCxnSpPr/>
          <p:nvPr/>
        </p:nvCxnSpPr>
        <p:spPr>
          <a:xfrm>
            <a:off x="2404534" y="177800"/>
            <a:ext cx="0" cy="43088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27157" y="27453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523907"/>
              </p:ext>
            </p:extLst>
          </p:nvPr>
        </p:nvGraphicFramePr>
        <p:xfrm>
          <a:off x="411857" y="399986"/>
          <a:ext cx="1776371" cy="1693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171"/>
                <a:gridCol w="702733"/>
                <a:gridCol w="643467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endParaRPr lang="en-US" sz="14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salary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$150K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$103K</a:t>
                      </a:r>
                      <a:endParaRPr 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Cathy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$98K</a:t>
                      </a:r>
                      <a:endParaRPr 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$55K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38556"/>
              </p:ext>
            </p:extLst>
          </p:nvPr>
        </p:nvGraphicFramePr>
        <p:xfrm>
          <a:off x="411857" y="2623943"/>
          <a:ext cx="1432470" cy="186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603"/>
                <a:gridCol w="482600"/>
                <a:gridCol w="440267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r>
                        <a:rPr lang="en-US" sz="1400" b="1" u="none" baseline="-25000" dirty="0" smtClean="0"/>
                        <a:t>1</a:t>
                      </a:r>
                      <a:endParaRPr lang="en-US" sz="14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r>
                        <a:rPr lang="en-US" sz="1400" b="1" u="none" baseline="-25000" dirty="0" smtClean="0"/>
                        <a:t>2</a:t>
                      </a:r>
                      <a:endParaRPr lang="en-US" sz="14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cnt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708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708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254022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22015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</a:tr>
              <a:tr h="254022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513426" y="2890643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012960" y="2890643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14600" y="660385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2425" y="305250"/>
            <a:ext cx="366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V</a:t>
            </a:r>
            <a:endParaRPr lang="en-US" sz="2400" b="1" dirty="0"/>
          </a:p>
        </p:txBody>
      </p:sp>
      <p:sp>
        <p:nvSpPr>
          <p:cNvPr id="47" name="Rectangle 46"/>
          <p:cNvSpPr/>
          <p:nvPr/>
        </p:nvSpPr>
        <p:spPr>
          <a:xfrm>
            <a:off x="83557" y="2535043"/>
            <a:ext cx="334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603079" y="27453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969971"/>
              </p:ext>
            </p:extLst>
          </p:nvPr>
        </p:nvGraphicFramePr>
        <p:xfrm>
          <a:off x="2628078" y="399986"/>
          <a:ext cx="1776371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171"/>
                <a:gridCol w="702733"/>
                <a:gridCol w="643467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endParaRPr lang="en-US" sz="14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salary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$155K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$113K</a:t>
                      </a:r>
                      <a:endParaRPr 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Cathy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$105K</a:t>
                      </a:r>
                      <a:endParaRPr 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$55K</a:t>
                      </a:r>
                      <a:endParaRPr 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$80K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009238"/>
              </p:ext>
            </p:extLst>
          </p:nvPr>
        </p:nvGraphicFramePr>
        <p:xfrm>
          <a:off x="2628078" y="2623943"/>
          <a:ext cx="1432470" cy="186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603"/>
                <a:gridCol w="482600"/>
                <a:gridCol w="440267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r>
                        <a:rPr lang="en-US" sz="1400" b="1" u="none" baseline="-25000" dirty="0" smtClean="0"/>
                        <a:t>1</a:t>
                      </a:r>
                      <a:endParaRPr lang="en-US" sz="14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r>
                        <a:rPr lang="en-US" sz="1400" b="1" u="none" baseline="-25000" dirty="0" smtClean="0"/>
                        <a:t>2</a:t>
                      </a:r>
                      <a:endParaRPr lang="en-US" sz="14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cnt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708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708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254022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</a:tr>
              <a:tr h="22015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254022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2" name="Straight Connector 51"/>
          <p:cNvCxnSpPr/>
          <p:nvPr/>
        </p:nvCxnSpPr>
        <p:spPr>
          <a:xfrm flipV="1">
            <a:off x="2714347" y="2890643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213881" y="2890643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690522" y="705571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597482" y="169327"/>
            <a:ext cx="0" cy="43172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38361" y="27453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2013)</a:t>
            </a:r>
            <a:endParaRPr lang="en-US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524429"/>
              </p:ext>
            </p:extLst>
          </p:nvPr>
        </p:nvGraphicFramePr>
        <p:xfrm>
          <a:off x="4823061" y="399986"/>
          <a:ext cx="1776371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171"/>
                <a:gridCol w="702733"/>
                <a:gridCol w="643467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endParaRPr lang="en-US" sz="14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salary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$155K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Cathy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$105K</a:t>
                      </a:r>
                      <a:endParaRPr 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$55K</a:t>
                      </a:r>
                      <a:endParaRPr 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$80K</a:t>
                      </a:r>
                      <a:endParaRPr 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Frank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$73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60326"/>
              </p:ext>
            </p:extLst>
          </p:nvPr>
        </p:nvGraphicFramePr>
        <p:xfrm>
          <a:off x="4823061" y="2623943"/>
          <a:ext cx="1432470" cy="1557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603"/>
                <a:gridCol w="482600"/>
                <a:gridCol w="440267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r>
                        <a:rPr lang="en-US" sz="1400" b="1" u="none" baseline="-25000" dirty="0" smtClean="0"/>
                        <a:t>1</a:t>
                      </a:r>
                      <a:endParaRPr lang="en-US" sz="14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r>
                        <a:rPr lang="en-US" sz="1400" b="1" u="none" baseline="-25000" dirty="0" smtClean="0"/>
                        <a:t>2</a:t>
                      </a:r>
                      <a:endParaRPr lang="en-US" sz="14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cnt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708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 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708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2 </a:t>
                      </a:r>
                      <a:endParaRPr lang="en-US" sz="1400" dirty="0"/>
                    </a:p>
                  </a:txBody>
                  <a:tcPr/>
                </a:tc>
              </a:tr>
              <a:tr h="254022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 </a:t>
                      </a:r>
                      <a:endParaRPr lang="en-US" sz="1400" dirty="0"/>
                    </a:p>
                  </a:txBody>
                  <a:tcPr/>
                </a:tc>
              </a:tr>
              <a:tr h="22015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1" name="Straight Connector 60"/>
          <p:cNvCxnSpPr/>
          <p:nvPr/>
        </p:nvCxnSpPr>
        <p:spPr>
          <a:xfrm flipV="1">
            <a:off x="5017365" y="2890643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516899" y="2890643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925804" y="697098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599432" y="6198050"/>
            <a:ext cx="21703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T1- 3 snapshots</a:t>
            </a:r>
            <a:endParaRPr lang="en-US" sz="2400" b="1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390941"/>
              </p:ext>
            </p:extLst>
          </p:nvPr>
        </p:nvGraphicFramePr>
        <p:xfrm>
          <a:off x="7141882" y="3053757"/>
          <a:ext cx="1927411" cy="643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884"/>
                <a:gridCol w="492738"/>
                <a:gridCol w="971789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r>
                        <a:rPr lang="en-US" sz="1400" b="1" u="none" baseline="-25000" dirty="0" smtClean="0"/>
                        <a:t>1</a:t>
                      </a:r>
                      <a:endParaRPr lang="en-US" sz="14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r>
                        <a:rPr lang="en-US" sz="1400" b="1" u="none" baseline="-25000" dirty="0" smtClean="0"/>
                        <a:t>2</a:t>
                      </a:r>
                      <a:endParaRPr lang="en-US" sz="14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sum(</a:t>
                      </a:r>
                      <a:r>
                        <a:rPr lang="en-US" sz="1400" b="1" dirty="0" err="1" smtClean="0"/>
                        <a:t>cnt</a:t>
                      </a:r>
                      <a:r>
                        <a:rPr lang="en-US" sz="1400" b="1" dirty="0" smtClean="0"/>
                        <a:t>)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708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6639686" y="2939934"/>
            <a:ext cx="334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8885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02184" y="2090533"/>
            <a:ext cx="1787425" cy="421437"/>
            <a:chOff x="6802184" y="2090533"/>
            <a:chExt cx="1787425" cy="421437"/>
          </a:xfrm>
        </p:grpSpPr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964010" y="28594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[2008, 2009)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025327" y="1019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[2009, 2010)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007302" y="6354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6262150" y="19485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774828" y="3408261"/>
            <a:ext cx="1793437" cy="2061102"/>
            <a:chOff x="774828" y="3408261"/>
            <a:chExt cx="1793437" cy="2061102"/>
          </a:xfrm>
        </p:grpSpPr>
        <p:grpSp>
          <p:nvGrpSpPr>
            <p:cNvPr id="142" name="Group 141"/>
            <p:cNvGrpSpPr/>
            <p:nvPr/>
          </p:nvGrpSpPr>
          <p:grpSpPr>
            <a:xfrm>
              <a:off x="774828" y="3408261"/>
              <a:ext cx="402336" cy="419140"/>
              <a:chOff x="2941562" y="2797709"/>
              <a:chExt cx="402336" cy="41914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2159917" y="4205875"/>
              <a:ext cx="402336" cy="419140"/>
              <a:chOff x="2941562" y="2797709"/>
              <a:chExt cx="402336" cy="419140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7" name="Straight Arrow Connector 146"/>
            <p:cNvCxnSpPr>
              <a:stCxn id="155" idx="6"/>
              <a:endCxn id="153" idx="2"/>
            </p:cNvCxnSpPr>
            <p:nvPr/>
          </p:nvCxnSpPr>
          <p:spPr>
            <a:xfrm flipV="1">
              <a:off x="1183176" y="5265825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/>
            <p:cNvGrpSpPr/>
            <p:nvPr/>
          </p:nvGrpSpPr>
          <p:grpSpPr>
            <a:xfrm>
              <a:off x="780840" y="5050223"/>
              <a:ext cx="402336" cy="419140"/>
              <a:chOff x="2941562" y="2797709"/>
              <a:chExt cx="402336" cy="41914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2165929" y="5047926"/>
              <a:ext cx="402336" cy="419140"/>
              <a:chOff x="2941562" y="2797709"/>
              <a:chExt cx="402336" cy="41914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0" name="Straight Arrow Connector 149"/>
            <p:cNvCxnSpPr>
              <a:stCxn id="163" idx="4"/>
              <a:endCxn id="157" idx="1"/>
            </p:cNvCxnSpPr>
            <p:nvPr/>
          </p:nvCxnSpPr>
          <p:spPr>
            <a:xfrm>
              <a:off x="975996" y="3827401"/>
              <a:ext cx="1242842" cy="454073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/>
        </p:nvGrpSpPr>
        <p:grpSpPr>
          <a:xfrm>
            <a:off x="3839151" y="4205875"/>
            <a:ext cx="1787425" cy="1263488"/>
            <a:chOff x="3839151" y="4205875"/>
            <a:chExt cx="1787425" cy="1263488"/>
          </a:xfrm>
        </p:grpSpPr>
        <p:cxnSp>
          <p:nvCxnSpPr>
            <p:cNvPr id="168" name="Straight Arrow Connector 167"/>
            <p:cNvCxnSpPr>
              <a:stCxn id="179" idx="6"/>
              <a:endCxn id="177" idx="2"/>
            </p:cNvCxnSpPr>
            <p:nvPr/>
          </p:nvCxnSpPr>
          <p:spPr>
            <a:xfrm flipV="1">
              <a:off x="4241487" y="442377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>
              <a:off x="3839151" y="4208172"/>
              <a:ext cx="402336" cy="419140"/>
              <a:chOff x="2941562" y="2797709"/>
              <a:chExt cx="402336" cy="41914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5224240" y="4205875"/>
              <a:ext cx="402336" cy="419140"/>
              <a:chOff x="2941562" y="2797709"/>
              <a:chExt cx="402336" cy="41914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3845163" y="5050223"/>
              <a:ext cx="402336" cy="419140"/>
              <a:chOff x="2941562" y="2797709"/>
              <a:chExt cx="402336" cy="41914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2" name="Straight Arrow Connector 171"/>
            <p:cNvCxnSpPr>
              <a:stCxn id="179" idx="4"/>
              <a:endCxn id="174" idx="0"/>
            </p:cNvCxnSpPr>
            <p:nvPr/>
          </p:nvCxnSpPr>
          <p:spPr>
            <a:xfrm flipH="1">
              <a:off x="4031644" y="462731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Straight Connector 204"/>
          <p:cNvCxnSpPr/>
          <p:nvPr/>
        </p:nvCxnSpPr>
        <p:spPr>
          <a:xfrm>
            <a:off x="3176243" y="3000816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284098" y="316890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954048" y="2872279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4015365" y="2853875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2013)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6997340" y="2907233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[2013, 2014)</a:t>
            </a:r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>
            <a:off x="752880" y="2797343"/>
            <a:ext cx="77794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3817203" y="431914"/>
            <a:ext cx="1787425" cy="2063399"/>
            <a:chOff x="3817203" y="431914"/>
            <a:chExt cx="1787425" cy="2063399"/>
          </a:xfrm>
        </p:grpSpPr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752880" y="431914"/>
            <a:ext cx="1787425" cy="1221348"/>
            <a:chOff x="752880" y="431914"/>
            <a:chExt cx="1787425" cy="1221348"/>
          </a:xfrm>
        </p:grpSpPr>
        <p:cxnSp>
          <p:nvCxnSpPr>
            <p:cNvPr id="7" name="Straight Arrow Connector 6"/>
            <p:cNvCxnSpPr>
              <a:stCxn id="11" idx="6"/>
              <a:endCxn id="15" idx="2"/>
            </p:cNvCxnSpPr>
            <p:nvPr/>
          </p:nvCxnSpPr>
          <p:spPr>
            <a:xfrm flipV="1">
              <a:off x="1155216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752880" y="434211"/>
              <a:ext cx="402336" cy="419140"/>
              <a:chOff x="2941562" y="2797709"/>
              <a:chExt cx="402336" cy="41914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137969" y="431914"/>
              <a:ext cx="402336" cy="419140"/>
              <a:chOff x="2941562" y="2797709"/>
              <a:chExt cx="402336" cy="41914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21" idx="6"/>
              <a:endCxn id="24" idx="2"/>
            </p:cNvCxnSpPr>
            <p:nvPr/>
          </p:nvCxnSpPr>
          <p:spPr>
            <a:xfrm flipV="1">
              <a:off x="1155216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52880" y="1234122"/>
              <a:ext cx="402336" cy="419140"/>
              <a:chOff x="2941562" y="2797709"/>
              <a:chExt cx="402336" cy="4191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37969" y="1231825"/>
              <a:ext cx="402336" cy="419140"/>
              <a:chOff x="2941562" y="2797709"/>
              <a:chExt cx="402336" cy="4191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4" name="Group 243"/>
          <p:cNvGrpSpPr/>
          <p:nvPr/>
        </p:nvGrpSpPr>
        <p:grpSpPr>
          <a:xfrm>
            <a:off x="6818120" y="3424918"/>
            <a:ext cx="1793437" cy="2058805"/>
            <a:chOff x="6818120" y="3424918"/>
            <a:chExt cx="1793437" cy="2058805"/>
          </a:xfrm>
        </p:grpSpPr>
        <p:grpSp>
          <p:nvGrpSpPr>
            <p:cNvPr id="185" name="Group 184"/>
            <p:cNvGrpSpPr/>
            <p:nvPr/>
          </p:nvGrpSpPr>
          <p:grpSpPr>
            <a:xfrm>
              <a:off x="6818120" y="3424918"/>
              <a:ext cx="402336" cy="419140"/>
              <a:chOff x="2941562" y="2797709"/>
              <a:chExt cx="402336" cy="419140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6" name="Straight Arrow Connector 185"/>
            <p:cNvCxnSpPr>
              <a:stCxn id="202" idx="6"/>
              <a:endCxn id="200" idx="2"/>
            </p:cNvCxnSpPr>
            <p:nvPr/>
          </p:nvCxnSpPr>
          <p:spPr>
            <a:xfrm flipV="1">
              <a:off x="7220456" y="444043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/>
            <p:cNvGrpSpPr/>
            <p:nvPr/>
          </p:nvGrpSpPr>
          <p:grpSpPr>
            <a:xfrm>
              <a:off x="6818120" y="4224829"/>
              <a:ext cx="402336" cy="419140"/>
              <a:chOff x="2941562" y="2797709"/>
              <a:chExt cx="402336" cy="41914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8203209" y="4222532"/>
              <a:ext cx="402336" cy="419140"/>
              <a:chOff x="2941562" y="2797709"/>
              <a:chExt cx="402336" cy="41914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8209221" y="5064583"/>
              <a:ext cx="402336" cy="419140"/>
              <a:chOff x="2941562" y="2797709"/>
              <a:chExt cx="402336" cy="41914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" name="Straight Arrow Connector 190"/>
            <p:cNvCxnSpPr>
              <a:stCxn id="204" idx="4"/>
              <a:endCxn id="202" idx="0"/>
            </p:cNvCxnSpPr>
            <p:nvPr/>
          </p:nvCxnSpPr>
          <p:spPr>
            <a:xfrm>
              <a:off x="7019288" y="384405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204" idx="5"/>
              <a:endCxn id="199" idx="0"/>
            </p:cNvCxnSpPr>
            <p:nvPr/>
          </p:nvCxnSpPr>
          <p:spPr>
            <a:xfrm>
              <a:off x="7161535" y="378511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00" idx="4"/>
              <a:endCxn id="196" idx="0"/>
            </p:cNvCxnSpPr>
            <p:nvPr/>
          </p:nvCxnSpPr>
          <p:spPr>
            <a:xfrm>
              <a:off x="8404377" y="4641672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/>
          <p:nvPr/>
        </p:nvCxnSpPr>
        <p:spPr>
          <a:xfrm>
            <a:off x="3170607" y="318368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" idx="5"/>
            <a:endCxn id="24" idx="1"/>
          </p:cNvCxnSpPr>
          <p:nvPr/>
        </p:nvCxnSpPr>
        <p:spPr>
          <a:xfrm>
            <a:off x="1096295" y="794409"/>
            <a:ext cx="1100595" cy="51301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93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Straight Connector 204"/>
          <p:cNvCxnSpPr/>
          <p:nvPr/>
        </p:nvCxnSpPr>
        <p:spPr>
          <a:xfrm>
            <a:off x="4560340" y="322515"/>
            <a:ext cx="0" cy="2587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206156" y="322515"/>
            <a:ext cx="0" cy="2587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40299" y="312900"/>
            <a:ext cx="1837228" cy="2502330"/>
            <a:chOff x="752880" y="28594"/>
            <a:chExt cx="1837228" cy="2502330"/>
          </a:xfrm>
        </p:grpSpPr>
        <p:sp>
          <p:nvSpPr>
            <p:cNvPr id="127" name="TextBox 126"/>
            <p:cNvSpPr txBox="1"/>
            <p:nvPr/>
          </p:nvSpPr>
          <p:spPr>
            <a:xfrm>
              <a:off x="964010" y="28594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[2010, 2011)</a:t>
              </a:r>
              <a:endParaRPr lang="en-US" dirty="0"/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752880" y="431914"/>
              <a:ext cx="1787425" cy="1221348"/>
              <a:chOff x="752880" y="431914"/>
              <a:chExt cx="1787425" cy="1221348"/>
            </a:xfrm>
          </p:grpSpPr>
          <p:cxnSp>
            <p:nvCxnSpPr>
              <p:cNvPr id="7" name="Straight Arrow Connector 6"/>
              <p:cNvCxnSpPr>
                <a:stCxn id="11" idx="6"/>
                <a:endCxn id="15" idx="2"/>
              </p:cNvCxnSpPr>
              <p:nvPr/>
            </p:nvCxnSpPr>
            <p:spPr>
              <a:xfrm flipV="1">
                <a:off x="1155216" y="64981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752880" y="434211"/>
                <a:ext cx="402336" cy="419140"/>
                <a:chOff x="2941562" y="2797709"/>
                <a:chExt cx="402336" cy="41914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2137969" y="431914"/>
                <a:ext cx="402336" cy="419140"/>
                <a:chOff x="2941562" y="2797709"/>
                <a:chExt cx="402336" cy="41914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" name="Straight Arrow Connector 17"/>
              <p:cNvCxnSpPr>
                <a:stCxn id="21" idx="6"/>
                <a:endCxn id="24" idx="2"/>
              </p:cNvCxnSpPr>
              <p:nvPr/>
            </p:nvCxnSpPr>
            <p:spPr>
              <a:xfrm flipV="1">
                <a:off x="1155216" y="1449724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752880" y="1234122"/>
                <a:ext cx="402336" cy="419140"/>
                <a:chOff x="2941562" y="2797709"/>
                <a:chExt cx="402336" cy="41914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137969" y="1231825"/>
                <a:ext cx="402336" cy="419140"/>
                <a:chOff x="2941562" y="2797709"/>
                <a:chExt cx="402336" cy="41914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" name="Straight Arrow Connector 31"/>
              <p:cNvCxnSpPr>
                <a:stCxn id="11" idx="5"/>
                <a:endCxn id="24" idx="1"/>
              </p:cNvCxnSpPr>
              <p:nvPr/>
            </p:nvCxnSpPr>
            <p:spPr>
              <a:xfrm>
                <a:off x="1096295" y="794409"/>
                <a:ext cx="1100595" cy="5130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5" idx="4"/>
                <a:endCxn id="23" idx="0"/>
              </p:cNvCxnSpPr>
              <p:nvPr/>
            </p:nvCxnSpPr>
            <p:spPr>
              <a:xfrm flipH="1">
                <a:off x="2324450" y="85105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>
                <a:stCxn id="11" idx="4"/>
                <a:endCxn id="21" idx="0"/>
              </p:cNvCxnSpPr>
              <p:nvPr/>
            </p:nvCxnSpPr>
            <p:spPr>
              <a:xfrm>
                <a:off x="954048" y="853351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/>
            <p:cNvGrpSpPr/>
            <p:nvPr/>
          </p:nvGrpSpPr>
          <p:grpSpPr>
            <a:xfrm>
              <a:off x="802683" y="2109487"/>
              <a:ext cx="1787425" cy="421437"/>
              <a:chOff x="6802184" y="2090533"/>
              <a:chExt cx="1787425" cy="421437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Arrow Connector 135"/>
              <p:cNvCxnSpPr>
                <a:stCxn id="133" idx="6"/>
                <a:endCxn id="135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2514028" y="312900"/>
            <a:ext cx="1808821" cy="2485123"/>
            <a:chOff x="3817203" y="10190"/>
            <a:chExt cx="1808821" cy="2485123"/>
          </a:xfrm>
        </p:grpSpPr>
        <p:sp>
          <p:nvSpPr>
            <p:cNvPr id="128" name="TextBox 127"/>
            <p:cNvSpPr txBox="1"/>
            <p:nvPr/>
          </p:nvSpPr>
          <p:spPr>
            <a:xfrm>
              <a:off x="4025327" y="10190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[2011, 2012)</a:t>
              </a:r>
              <a:endParaRPr lang="en-US" dirty="0"/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3817203" y="431914"/>
              <a:ext cx="1787425" cy="2063399"/>
              <a:chOff x="3817203" y="431914"/>
              <a:chExt cx="1787425" cy="2063399"/>
            </a:xfrm>
          </p:grpSpPr>
          <p:cxnSp>
            <p:nvCxnSpPr>
              <p:cNvPr id="38" name="Straight Arrow Connector 37"/>
              <p:cNvCxnSpPr>
                <a:stCxn id="41" idx="6"/>
                <a:endCxn id="44" idx="2"/>
              </p:cNvCxnSpPr>
              <p:nvPr/>
            </p:nvCxnSpPr>
            <p:spPr>
              <a:xfrm flipV="1">
                <a:off x="4219539" y="64981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/>
              <p:cNvGrpSpPr/>
              <p:nvPr/>
            </p:nvGrpSpPr>
            <p:grpSpPr>
              <a:xfrm>
                <a:off x="3817203" y="434211"/>
                <a:ext cx="402336" cy="419140"/>
                <a:chOff x="2941562" y="2797709"/>
                <a:chExt cx="402336" cy="41914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202292" y="431914"/>
                <a:ext cx="402336" cy="419140"/>
                <a:chOff x="2941562" y="2797709"/>
                <a:chExt cx="402336" cy="41914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Straight Arrow Connector 44"/>
              <p:cNvCxnSpPr>
                <a:stCxn id="48" idx="6"/>
                <a:endCxn id="51" idx="2"/>
              </p:cNvCxnSpPr>
              <p:nvPr/>
            </p:nvCxnSpPr>
            <p:spPr>
              <a:xfrm flipV="1">
                <a:off x="4219539" y="1449724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3817203" y="1234122"/>
                <a:ext cx="402336" cy="419140"/>
                <a:chOff x="2941562" y="2797709"/>
                <a:chExt cx="402336" cy="41914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5202292" y="1231825"/>
                <a:ext cx="402336" cy="419140"/>
                <a:chOff x="2941562" y="2797709"/>
                <a:chExt cx="402336" cy="419140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3823215" y="2076173"/>
                <a:ext cx="402336" cy="419140"/>
                <a:chOff x="2941562" y="2797709"/>
                <a:chExt cx="402336" cy="41914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4" name="Straight Arrow Connector 83"/>
              <p:cNvCxnSpPr>
                <a:stCxn id="48" idx="4"/>
                <a:endCxn id="54" idx="0"/>
              </p:cNvCxnSpPr>
              <p:nvPr/>
            </p:nvCxnSpPr>
            <p:spPr>
              <a:xfrm flipH="1">
                <a:off x="4009696" y="1653262"/>
                <a:ext cx="8675" cy="4229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44" idx="4"/>
                <a:endCxn id="51" idx="0"/>
              </p:cNvCxnSpPr>
              <p:nvPr/>
            </p:nvCxnSpPr>
            <p:spPr>
              <a:xfrm>
                <a:off x="5403460" y="851054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>
                <a:stCxn id="41" idx="4"/>
                <a:endCxn id="48" idx="0"/>
              </p:cNvCxnSpPr>
              <p:nvPr/>
            </p:nvCxnSpPr>
            <p:spPr>
              <a:xfrm>
                <a:off x="4018371" y="853351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Straight Arrow Connector 218"/>
            <p:cNvCxnSpPr>
              <a:stCxn id="41" idx="5"/>
              <a:endCxn id="51" idx="1"/>
            </p:cNvCxnSpPr>
            <p:nvPr/>
          </p:nvCxnSpPr>
          <p:spPr>
            <a:xfrm>
              <a:off x="4160618" y="794409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55" idx="6"/>
              <a:endCxn id="224" idx="2"/>
            </p:cNvCxnSpPr>
            <p:nvPr/>
          </p:nvCxnSpPr>
          <p:spPr>
            <a:xfrm flipV="1">
              <a:off x="4225551" y="2288305"/>
              <a:ext cx="998137" cy="576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oup 221"/>
            <p:cNvGrpSpPr/>
            <p:nvPr/>
          </p:nvGrpSpPr>
          <p:grpSpPr>
            <a:xfrm>
              <a:off x="5223688" y="2070406"/>
              <a:ext cx="402336" cy="419140"/>
              <a:chOff x="2941562" y="2797709"/>
              <a:chExt cx="402336" cy="419140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4859350" y="312900"/>
            <a:ext cx="1793437" cy="2448422"/>
            <a:chOff x="6796172" y="63548"/>
            <a:chExt cx="1793437" cy="2448422"/>
          </a:xfrm>
        </p:grpSpPr>
        <p:grpSp>
          <p:nvGrpSpPr>
            <p:cNvPr id="237" name="Group 236"/>
            <p:cNvGrpSpPr/>
            <p:nvPr/>
          </p:nvGrpSpPr>
          <p:grpSpPr>
            <a:xfrm>
              <a:off x="6796172" y="450868"/>
              <a:ext cx="1793437" cy="2061102"/>
              <a:chOff x="6796172" y="450868"/>
              <a:chExt cx="1793437" cy="2061102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6845976" y="450868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796172" y="467525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Arrow Connector 93"/>
              <p:cNvCxnSpPr>
                <a:stCxn id="97" idx="6"/>
                <a:endCxn id="100" idx="2"/>
              </p:cNvCxnSpPr>
              <p:nvPr/>
            </p:nvCxnSpPr>
            <p:spPr>
              <a:xfrm flipV="1">
                <a:off x="7198508" y="1466381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ctangle 95"/>
              <p:cNvSpPr/>
              <p:nvPr/>
            </p:nvSpPr>
            <p:spPr>
              <a:xfrm>
                <a:off x="6845976" y="125077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796172" y="126743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8231065" y="1248482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8181261" y="1265139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Arrow Connector 109"/>
              <p:cNvCxnSpPr>
                <a:stCxn id="90" idx="4"/>
                <a:endCxn id="97" idx="0"/>
              </p:cNvCxnSpPr>
              <p:nvPr/>
            </p:nvCxnSpPr>
            <p:spPr>
              <a:xfrm>
                <a:off x="6997340" y="870008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stCxn id="90" idx="5"/>
                <a:endCxn id="99" idx="0"/>
              </p:cNvCxnSpPr>
              <p:nvPr/>
            </p:nvCxnSpPr>
            <p:spPr>
              <a:xfrm>
                <a:off x="7139587" y="811066"/>
                <a:ext cx="1228155" cy="437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104" idx="6"/>
                <a:endCxn id="107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TextBox 128"/>
            <p:cNvSpPr txBox="1"/>
            <p:nvPr/>
          </p:nvSpPr>
          <p:spPr>
            <a:xfrm>
              <a:off x="7007302" y="63548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2013)</a:t>
              </a:r>
              <a:endParaRPr lang="en-US" dirty="0"/>
            </a:p>
          </p:txBody>
        </p:sp>
        <p:cxnSp>
          <p:nvCxnSpPr>
            <p:cNvPr id="245" name="Straight Arrow Connector 244"/>
            <p:cNvCxnSpPr>
              <a:stCxn id="97" idx="4"/>
              <a:endCxn id="104" idx="0"/>
            </p:cNvCxnSpPr>
            <p:nvPr/>
          </p:nvCxnSpPr>
          <p:spPr>
            <a:xfrm>
              <a:off x="6997340" y="1669919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003364" y="5972729"/>
            <a:ext cx="2077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TSelect</a:t>
            </a:r>
            <a:r>
              <a:rPr lang="en-US" dirty="0" smtClean="0"/>
              <a:t> Any V; Any E</a:t>
            </a:r>
          </a:p>
          <a:p>
            <a:r>
              <a:rPr lang="en-US" dirty="0" smtClean="0"/>
              <a:t>From    T1 </a:t>
            </a:r>
            <a:r>
              <a:rPr lang="en-US" dirty="0" err="1" smtClean="0"/>
              <a:t>TAnd</a:t>
            </a:r>
            <a:r>
              <a:rPr lang="en-US" dirty="0" smtClean="0"/>
              <a:t> T2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914525" y="330025"/>
            <a:ext cx="2068199" cy="2579959"/>
            <a:chOff x="6914525" y="330025"/>
            <a:chExt cx="2068199" cy="2579959"/>
          </a:xfrm>
        </p:grpSpPr>
        <p:grpSp>
          <p:nvGrpSpPr>
            <p:cNvPr id="238" name="Group 237"/>
            <p:cNvGrpSpPr/>
            <p:nvPr/>
          </p:nvGrpSpPr>
          <p:grpSpPr>
            <a:xfrm>
              <a:off x="7189287" y="667293"/>
              <a:ext cx="1793437" cy="2063399"/>
              <a:chOff x="774828" y="3405964"/>
              <a:chExt cx="1793437" cy="2063399"/>
            </a:xfrm>
          </p:grpSpPr>
          <p:cxnSp>
            <p:nvCxnSpPr>
              <p:cNvPr id="141" name="Straight Arrow Connector 140"/>
              <p:cNvCxnSpPr>
                <a:stCxn id="163" idx="6"/>
                <a:endCxn id="161" idx="2"/>
              </p:cNvCxnSpPr>
              <p:nvPr/>
            </p:nvCxnSpPr>
            <p:spPr>
              <a:xfrm flipV="1">
                <a:off x="1177164" y="362386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Group 141"/>
              <p:cNvGrpSpPr/>
              <p:nvPr/>
            </p:nvGrpSpPr>
            <p:grpSpPr>
              <a:xfrm>
                <a:off x="774828" y="3408261"/>
                <a:ext cx="402336" cy="419140"/>
                <a:chOff x="2941562" y="2797709"/>
                <a:chExt cx="402336" cy="419140"/>
              </a:xfrm>
            </p:grpSpPr>
            <p:sp>
              <p:nvSpPr>
                <p:cNvPr id="162" name="Rectangle 161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>
                <a:off x="2159917" y="3405964"/>
                <a:ext cx="402336" cy="419140"/>
                <a:chOff x="2941562" y="2797709"/>
                <a:chExt cx="402336" cy="419140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/>
              <p:cNvGrpSpPr/>
              <p:nvPr/>
            </p:nvGrpSpPr>
            <p:grpSpPr>
              <a:xfrm>
                <a:off x="2159917" y="4205875"/>
                <a:ext cx="402336" cy="419140"/>
                <a:chOff x="2941562" y="2797709"/>
                <a:chExt cx="402336" cy="419140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7" name="Straight Arrow Connector 146"/>
              <p:cNvCxnSpPr>
                <a:stCxn id="155" idx="6"/>
                <a:endCxn id="153" idx="2"/>
              </p:cNvCxnSpPr>
              <p:nvPr/>
            </p:nvCxnSpPr>
            <p:spPr>
              <a:xfrm flipV="1">
                <a:off x="1183176" y="5265825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8" name="Group 147"/>
              <p:cNvGrpSpPr/>
              <p:nvPr/>
            </p:nvGrpSpPr>
            <p:grpSpPr>
              <a:xfrm>
                <a:off x="780840" y="5050223"/>
                <a:ext cx="402336" cy="419140"/>
                <a:chOff x="2941562" y="2797709"/>
                <a:chExt cx="402336" cy="419140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2165929" y="5047926"/>
                <a:ext cx="402336" cy="419140"/>
                <a:chOff x="2941562" y="2797709"/>
                <a:chExt cx="402336" cy="419140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0" name="Straight Arrow Connector 149"/>
              <p:cNvCxnSpPr>
                <a:stCxn id="163" idx="4"/>
                <a:endCxn id="157" idx="1"/>
              </p:cNvCxnSpPr>
              <p:nvPr/>
            </p:nvCxnSpPr>
            <p:spPr>
              <a:xfrm>
                <a:off x="975996" y="3827401"/>
                <a:ext cx="1242842" cy="4540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>
                <a:stCxn id="161" idx="4"/>
                <a:endCxn id="156" idx="0"/>
              </p:cNvCxnSpPr>
              <p:nvPr/>
            </p:nvCxnSpPr>
            <p:spPr>
              <a:xfrm flipH="1">
                <a:off x="2346398" y="382510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TextBox 206"/>
            <p:cNvSpPr txBox="1"/>
            <p:nvPr/>
          </p:nvSpPr>
          <p:spPr>
            <a:xfrm>
              <a:off x="7368507" y="330025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[2013, 2014)</a:t>
              </a:r>
              <a:endParaRPr lang="en-US" dirty="0"/>
            </a:p>
          </p:txBody>
        </p:sp>
        <p:cxnSp>
          <p:nvCxnSpPr>
            <p:cNvPr id="264" name="Straight Arrow Connector 263"/>
            <p:cNvCxnSpPr>
              <a:stCxn id="265" idx="6"/>
            </p:cNvCxnSpPr>
            <p:nvPr/>
          </p:nvCxnSpPr>
          <p:spPr>
            <a:xfrm flipV="1">
              <a:off x="7597635" y="168502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Oval 264"/>
            <p:cNvSpPr/>
            <p:nvPr/>
          </p:nvSpPr>
          <p:spPr>
            <a:xfrm>
              <a:off x="7195299" y="148607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" name="Straight Arrow Connector 265"/>
            <p:cNvCxnSpPr>
              <a:endCxn id="265" idx="0"/>
            </p:cNvCxnSpPr>
            <p:nvPr/>
          </p:nvCxnSpPr>
          <p:spPr>
            <a:xfrm>
              <a:off x="7396467" y="108864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8781556" y="1886262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Rectangle 267"/>
            <p:cNvSpPr/>
            <p:nvPr/>
          </p:nvSpPr>
          <p:spPr>
            <a:xfrm>
              <a:off x="7245311" y="14776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6914525" y="400882"/>
              <a:ext cx="0" cy="250910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718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029779" y="796983"/>
            <a:ext cx="20586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 smtClean="0"/>
              <a:t>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Start     2010 End 2012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7271" y="118318"/>
            <a:ext cx="1804359" cy="2493863"/>
            <a:chOff x="751881" y="28594"/>
            <a:chExt cx="1804359" cy="2493863"/>
          </a:xfrm>
        </p:grpSpPr>
        <p:sp>
          <p:nvSpPr>
            <p:cNvPr id="127" name="TextBox 126"/>
            <p:cNvSpPr txBox="1"/>
            <p:nvPr/>
          </p:nvSpPr>
          <p:spPr>
            <a:xfrm>
              <a:off x="964010" y="28594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[2010, 2012)</a:t>
              </a:r>
              <a:endParaRPr lang="en-US" dirty="0"/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752880" y="431914"/>
              <a:ext cx="1787425" cy="1221348"/>
              <a:chOff x="752880" y="431914"/>
              <a:chExt cx="1787425" cy="1221348"/>
            </a:xfrm>
          </p:grpSpPr>
          <p:cxnSp>
            <p:nvCxnSpPr>
              <p:cNvPr id="7" name="Straight Arrow Connector 6"/>
              <p:cNvCxnSpPr>
                <a:stCxn id="11" idx="6"/>
                <a:endCxn id="15" idx="2"/>
              </p:cNvCxnSpPr>
              <p:nvPr/>
            </p:nvCxnSpPr>
            <p:spPr>
              <a:xfrm flipV="1">
                <a:off x="1155216" y="64981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752880" y="434211"/>
                <a:ext cx="402336" cy="419140"/>
                <a:chOff x="2941562" y="2797709"/>
                <a:chExt cx="402336" cy="41914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2137969" y="431914"/>
                <a:ext cx="402336" cy="419140"/>
                <a:chOff x="2941562" y="2797709"/>
                <a:chExt cx="402336" cy="41914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" name="Straight Arrow Connector 17"/>
              <p:cNvCxnSpPr>
                <a:stCxn id="21" idx="6"/>
                <a:endCxn id="24" idx="2"/>
              </p:cNvCxnSpPr>
              <p:nvPr/>
            </p:nvCxnSpPr>
            <p:spPr>
              <a:xfrm flipV="1">
                <a:off x="1155216" y="1449724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752880" y="1234122"/>
                <a:ext cx="402336" cy="419140"/>
                <a:chOff x="2941562" y="2797709"/>
                <a:chExt cx="402336" cy="41914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137969" y="1231825"/>
                <a:ext cx="402336" cy="419140"/>
                <a:chOff x="2941562" y="2797709"/>
                <a:chExt cx="402336" cy="41914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" name="Straight Arrow Connector 31"/>
              <p:cNvCxnSpPr>
                <a:stCxn id="11" idx="5"/>
                <a:endCxn id="24" idx="1"/>
              </p:cNvCxnSpPr>
              <p:nvPr/>
            </p:nvCxnSpPr>
            <p:spPr>
              <a:xfrm>
                <a:off x="1096295" y="794409"/>
                <a:ext cx="1100595" cy="5130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5" idx="4"/>
                <a:endCxn id="23" idx="0"/>
              </p:cNvCxnSpPr>
              <p:nvPr/>
            </p:nvCxnSpPr>
            <p:spPr>
              <a:xfrm flipH="1">
                <a:off x="2324450" y="85105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>
                <a:stCxn id="11" idx="4"/>
                <a:endCxn id="21" idx="0"/>
              </p:cNvCxnSpPr>
              <p:nvPr/>
            </p:nvCxnSpPr>
            <p:spPr>
              <a:xfrm>
                <a:off x="954048" y="853351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/>
            <p:cNvGrpSpPr/>
            <p:nvPr/>
          </p:nvGrpSpPr>
          <p:grpSpPr>
            <a:xfrm>
              <a:off x="751881" y="2101020"/>
              <a:ext cx="1804359" cy="421437"/>
              <a:chOff x="6785250" y="2090533"/>
              <a:chExt cx="1804359" cy="421437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785250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Arrow Connector 135"/>
              <p:cNvCxnSpPr>
                <a:stCxn id="133" idx="6"/>
                <a:endCxn id="135" idx="2"/>
              </p:cNvCxnSpPr>
              <p:nvPr/>
            </p:nvCxnSpPr>
            <p:spPr>
              <a:xfrm flipV="1">
                <a:off x="7187586" y="2308432"/>
                <a:ext cx="999687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Arrow Connector 104"/>
            <p:cNvCxnSpPr>
              <a:stCxn id="21" idx="4"/>
              <a:endCxn id="133" idx="0"/>
            </p:cNvCxnSpPr>
            <p:nvPr/>
          </p:nvCxnSpPr>
          <p:spPr>
            <a:xfrm flipH="1">
              <a:off x="953049" y="1653262"/>
              <a:ext cx="999" cy="466712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196"/>
          <p:cNvSpPr txBox="1"/>
          <p:nvPr/>
        </p:nvSpPr>
        <p:spPr>
          <a:xfrm>
            <a:off x="6738591" y="4065826"/>
            <a:ext cx="239921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All V; All E</a:t>
            </a:r>
          </a:p>
          <a:p>
            <a:r>
              <a:rPr lang="en-US" sz="1600" dirty="0" smtClean="0"/>
              <a:t>From    (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   Start     2012 End 2014   )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grpSp>
        <p:nvGrpSpPr>
          <p:cNvPr id="227" name="Group 226"/>
          <p:cNvGrpSpPr/>
          <p:nvPr/>
        </p:nvGrpSpPr>
        <p:grpSpPr>
          <a:xfrm>
            <a:off x="5024334" y="98606"/>
            <a:ext cx="1793437" cy="2597084"/>
            <a:chOff x="774828" y="2872279"/>
            <a:chExt cx="1793437" cy="2597084"/>
          </a:xfrm>
        </p:grpSpPr>
        <p:grpSp>
          <p:nvGrpSpPr>
            <p:cNvPr id="228" name="Group 227"/>
            <p:cNvGrpSpPr/>
            <p:nvPr/>
          </p:nvGrpSpPr>
          <p:grpSpPr>
            <a:xfrm>
              <a:off x="774828" y="3405964"/>
              <a:ext cx="1793437" cy="2063399"/>
              <a:chOff x="774828" y="3405964"/>
              <a:chExt cx="1793437" cy="2063399"/>
            </a:xfrm>
          </p:grpSpPr>
          <p:cxnSp>
            <p:nvCxnSpPr>
              <p:cNvPr id="239" name="Straight Arrow Connector 238"/>
              <p:cNvCxnSpPr>
                <a:stCxn id="258" idx="6"/>
                <a:endCxn id="256" idx="2"/>
              </p:cNvCxnSpPr>
              <p:nvPr/>
            </p:nvCxnSpPr>
            <p:spPr>
              <a:xfrm flipV="1">
                <a:off x="1177164" y="362386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0" name="Group 239"/>
              <p:cNvGrpSpPr/>
              <p:nvPr/>
            </p:nvGrpSpPr>
            <p:grpSpPr>
              <a:xfrm>
                <a:off x="774828" y="3408261"/>
                <a:ext cx="402336" cy="419140"/>
                <a:chOff x="2941562" y="2797709"/>
                <a:chExt cx="402336" cy="419140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58" name="Oval 25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1" name="Group 240"/>
              <p:cNvGrpSpPr/>
              <p:nvPr/>
            </p:nvGrpSpPr>
            <p:grpSpPr>
              <a:xfrm>
                <a:off x="2159917" y="3405964"/>
                <a:ext cx="402336" cy="419140"/>
                <a:chOff x="2941562" y="2797709"/>
                <a:chExt cx="402336" cy="419140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256" name="Oval 255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2" name="Group 241"/>
              <p:cNvGrpSpPr/>
              <p:nvPr/>
            </p:nvGrpSpPr>
            <p:grpSpPr>
              <a:xfrm>
                <a:off x="2159917" y="4205875"/>
                <a:ext cx="402336" cy="419140"/>
                <a:chOff x="2941562" y="2797709"/>
                <a:chExt cx="402336" cy="419140"/>
              </a:xfrm>
            </p:grpSpPr>
            <p:sp>
              <p:nvSpPr>
                <p:cNvPr id="253" name="Rectangle 252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54" name="Oval 25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3" name="Straight Arrow Connector 242"/>
              <p:cNvCxnSpPr>
                <a:stCxn id="252" idx="6"/>
                <a:endCxn id="250" idx="2"/>
              </p:cNvCxnSpPr>
              <p:nvPr/>
            </p:nvCxnSpPr>
            <p:spPr>
              <a:xfrm flipV="1">
                <a:off x="1183176" y="5265825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" name="Group 243"/>
              <p:cNvGrpSpPr/>
              <p:nvPr/>
            </p:nvGrpSpPr>
            <p:grpSpPr>
              <a:xfrm>
                <a:off x="780840" y="5050223"/>
                <a:ext cx="402336" cy="419140"/>
                <a:chOff x="2941562" y="2797709"/>
                <a:chExt cx="402336" cy="419140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252" name="Oval 251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6" name="Group 245"/>
              <p:cNvGrpSpPr/>
              <p:nvPr/>
            </p:nvGrpSpPr>
            <p:grpSpPr>
              <a:xfrm>
                <a:off x="2165929" y="5047926"/>
                <a:ext cx="402336" cy="419140"/>
                <a:chOff x="2941562" y="2797709"/>
                <a:chExt cx="402336" cy="419140"/>
              </a:xfrm>
            </p:grpSpPr>
            <p:sp>
              <p:nvSpPr>
                <p:cNvPr id="249" name="Rectangle 24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250" name="Oval 249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7" name="Straight Arrow Connector 246"/>
              <p:cNvCxnSpPr>
                <a:stCxn id="258" idx="4"/>
                <a:endCxn id="254" idx="1"/>
              </p:cNvCxnSpPr>
              <p:nvPr/>
            </p:nvCxnSpPr>
            <p:spPr>
              <a:xfrm>
                <a:off x="975996" y="3827401"/>
                <a:ext cx="1242842" cy="4540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/>
              <p:cNvCxnSpPr>
                <a:stCxn id="256" idx="4"/>
                <a:endCxn id="253" idx="0"/>
              </p:cNvCxnSpPr>
              <p:nvPr/>
            </p:nvCxnSpPr>
            <p:spPr>
              <a:xfrm flipH="1">
                <a:off x="2346398" y="382510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TextBox 228"/>
            <p:cNvSpPr txBox="1"/>
            <p:nvPr/>
          </p:nvSpPr>
          <p:spPr>
            <a:xfrm>
              <a:off x="954048" y="2872279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2014)</a:t>
              </a:r>
              <a:endParaRPr lang="en-US" dirty="0"/>
            </a:p>
          </p:txBody>
        </p:sp>
        <p:cxnSp>
          <p:nvCxnSpPr>
            <p:cNvPr id="230" name="Straight Arrow Connector 229"/>
            <p:cNvCxnSpPr>
              <a:stCxn id="231" idx="6"/>
            </p:cNvCxnSpPr>
            <p:nvPr/>
          </p:nvCxnSpPr>
          <p:spPr>
            <a:xfrm flipV="1">
              <a:off x="1183176" y="442369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/>
            <p:cNvSpPr/>
            <p:nvPr/>
          </p:nvSpPr>
          <p:spPr>
            <a:xfrm>
              <a:off x="780840" y="422474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Arrow Connector 232"/>
            <p:cNvCxnSpPr>
              <a:endCxn id="231" idx="0"/>
            </p:cNvCxnSpPr>
            <p:nvPr/>
          </p:nvCxnSpPr>
          <p:spPr>
            <a:xfrm>
              <a:off x="982008" y="3827319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2367097" y="4624933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 234"/>
            <p:cNvSpPr/>
            <p:nvPr/>
          </p:nvSpPr>
          <p:spPr>
            <a:xfrm>
              <a:off x="830852" y="421628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6817771" y="796983"/>
            <a:ext cx="20586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 smtClean="0"/>
              <a:t>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Start     2012 End 2014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cxnSp>
        <p:nvCxnSpPr>
          <p:cNvPr id="260" name="Straight Arrow Connector 259"/>
          <p:cNvCxnSpPr>
            <a:stCxn id="231" idx="4"/>
            <a:endCxn id="252" idx="0"/>
          </p:cNvCxnSpPr>
          <p:nvPr/>
        </p:nvCxnSpPr>
        <p:spPr>
          <a:xfrm>
            <a:off x="5231514" y="1853557"/>
            <a:ext cx="0" cy="43965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967369" y="4264771"/>
            <a:ext cx="239921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All V; All E</a:t>
            </a:r>
          </a:p>
          <a:p>
            <a:r>
              <a:rPr lang="en-US" sz="1600" dirty="0" smtClean="0"/>
              <a:t>From    (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   Start     2010 End 2012   )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grpSp>
        <p:nvGrpSpPr>
          <p:cNvPr id="262" name="Group 261"/>
          <p:cNvGrpSpPr/>
          <p:nvPr/>
        </p:nvGrpSpPr>
        <p:grpSpPr>
          <a:xfrm>
            <a:off x="42282" y="3566417"/>
            <a:ext cx="1837228" cy="2502330"/>
            <a:chOff x="752880" y="28594"/>
            <a:chExt cx="1837228" cy="2502330"/>
          </a:xfrm>
        </p:grpSpPr>
        <p:sp>
          <p:nvSpPr>
            <p:cNvPr id="263" name="TextBox 262"/>
            <p:cNvSpPr txBox="1"/>
            <p:nvPr/>
          </p:nvSpPr>
          <p:spPr>
            <a:xfrm>
              <a:off x="964010" y="28594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[2010, 2012)</a:t>
              </a:r>
              <a:endParaRPr lang="en-US" dirty="0"/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752880" y="431914"/>
              <a:ext cx="1787425" cy="1221348"/>
              <a:chOff x="752880" y="431914"/>
              <a:chExt cx="1787425" cy="1221348"/>
            </a:xfrm>
          </p:grpSpPr>
          <p:cxnSp>
            <p:nvCxnSpPr>
              <p:cNvPr id="276" name="Straight Arrow Connector 275"/>
              <p:cNvCxnSpPr>
                <a:stCxn id="292" idx="6"/>
                <a:endCxn id="290" idx="2"/>
              </p:cNvCxnSpPr>
              <p:nvPr/>
            </p:nvCxnSpPr>
            <p:spPr>
              <a:xfrm flipV="1">
                <a:off x="1155216" y="64981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7" name="Group 276"/>
              <p:cNvGrpSpPr/>
              <p:nvPr/>
            </p:nvGrpSpPr>
            <p:grpSpPr>
              <a:xfrm>
                <a:off x="752880" y="434211"/>
                <a:ext cx="402336" cy="419140"/>
                <a:chOff x="2941562" y="2797709"/>
                <a:chExt cx="402336" cy="419140"/>
              </a:xfrm>
            </p:grpSpPr>
            <p:sp>
              <p:nvSpPr>
                <p:cNvPr id="291" name="Rectangle 290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92" name="Oval 291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8" name="Group 277"/>
              <p:cNvGrpSpPr/>
              <p:nvPr/>
            </p:nvGrpSpPr>
            <p:grpSpPr>
              <a:xfrm>
                <a:off x="2137969" y="431914"/>
                <a:ext cx="402336" cy="419140"/>
                <a:chOff x="2941562" y="2797709"/>
                <a:chExt cx="402336" cy="419140"/>
              </a:xfrm>
            </p:grpSpPr>
            <p:sp>
              <p:nvSpPr>
                <p:cNvPr id="289" name="Rectangle 28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290" name="Oval 289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79" name="Straight Arrow Connector 278"/>
              <p:cNvCxnSpPr>
                <a:stCxn id="288" idx="6"/>
                <a:endCxn id="286" idx="2"/>
              </p:cNvCxnSpPr>
              <p:nvPr/>
            </p:nvCxnSpPr>
            <p:spPr>
              <a:xfrm flipV="1">
                <a:off x="1155216" y="1449724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0" name="Group 279"/>
              <p:cNvGrpSpPr/>
              <p:nvPr/>
            </p:nvGrpSpPr>
            <p:grpSpPr>
              <a:xfrm>
                <a:off x="752880" y="1234122"/>
                <a:ext cx="402336" cy="419140"/>
                <a:chOff x="2941562" y="2797709"/>
                <a:chExt cx="402336" cy="419140"/>
              </a:xfrm>
            </p:grpSpPr>
            <p:sp>
              <p:nvSpPr>
                <p:cNvPr id="287" name="Rectangle 286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88" name="Oval 28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1" name="Group 280"/>
              <p:cNvGrpSpPr/>
              <p:nvPr/>
            </p:nvGrpSpPr>
            <p:grpSpPr>
              <a:xfrm>
                <a:off x="2137969" y="1231825"/>
                <a:ext cx="402336" cy="419140"/>
                <a:chOff x="2941562" y="2797709"/>
                <a:chExt cx="402336" cy="419140"/>
              </a:xfrm>
            </p:grpSpPr>
            <p:sp>
              <p:nvSpPr>
                <p:cNvPr id="285" name="Rectangle 284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86" name="Oval 285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82" name="Straight Arrow Connector 281"/>
              <p:cNvCxnSpPr>
                <a:stCxn id="292" idx="5"/>
                <a:endCxn id="286" idx="1"/>
              </p:cNvCxnSpPr>
              <p:nvPr/>
            </p:nvCxnSpPr>
            <p:spPr>
              <a:xfrm>
                <a:off x="1096295" y="794409"/>
                <a:ext cx="1100595" cy="5130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/>
              <p:cNvCxnSpPr>
                <a:stCxn id="290" idx="4"/>
                <a:endCxn id="285" idx="0"/>
              </p:cNvCxnSpPr>
              <p:nvPr/>
            </p:nvCxnSpPr>
            <p:spPr>
              <a:xfrm flipH="1">
                <a:off x="2324450" y="85105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/>
              <p:cNvCxnSpPr>
                <a:stCxn id="292" idx="4"/>
                <a:endCxn id="288" idx="0"/>
              </p:cNvCxnSpPr>
              <p:nvPr/>
            </p:nvCxnSpPr>
            <p:spPr>
              <a:xfrm>
                <a:off x="954048" y="853351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Group 269"/>
            <p:cNvGrpSpPr/>
            <p:nvPr/>
          </p:nvGrpSpPr>
          <p:grpSpPr>
            <a:xfrm>
              <a:off x="802683" y="2109487"/>
              <a:ext cx="1787425" cy="421437"/>
              <a:chOff x="6802184" y="2090533"/>
              <a:chExt cx="1787425" cy="421437"/>
            </a:xfrm>
          </p:grpSpPr>
          <p:sp>
            <p:nvSpPr>
              <p:cNvPr id="271" name="Rectangle 270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Arrow Connector 274"/>
              <p:cNvCxnSpPr>
                <a:stCxn id="272" idx="6"/>
                <a:endCxn id="274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2" name="Group 321"/>
          <p:cNvGrpSpPr/>
          <p:nvPr/>
        </p:nvGrpSpPr>
        <p:grpSpPr>
          <a:xfrm>
            <a:off x="4805771" y="3570517"/>
            <a:ext cx="1793437" cy="2448422"/>
            <a:chOff x="6796172" y="63548"/>
            <a:chExt cx="1793437" cy="2448422"/>
          </a:xfrm>
        </p:grpSpPr>
        <p:grpSp>
          <p:nvGrpSpPr>
            <p:cNvPr id="323" name="Group 322"/>
            <p:cNvGrpSpPr/>
            <p:nvPr/>
          </p:nvGrpSpPr>
          <p:grpSpPr>
            <a:xfrm>
              <a:off x="6796172" y="450868"/>
              <a:ext cx="1793437" cy="2061102"/>
              <a:chOff x="6796172" y="450868"/>
              <a:chExt cx="1793437" cy="2061102"/>
            </a:xfrm>
          </p:grpSpPr>
          <p:sp>
            <p:nvSpPr>
              <p:cNvPr id="326" name="Rectangle 325"/>
              <p:cNvSpPr/>
              <p:nvPr/>
            </p:nvSpPr>
            <p:spPr>
              <a:xfrm>
                <a:off x="6845976" y="450868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6796172" y="467525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8" name="Straight Arrow Connector 327"/>
              <p:cNvCxnSpPr>
                <a:stCxn id="330" idx="6"/>
                <a:endCxn id="332" idx="2"/>
              </p:cNvCxnSpPr>
              <p:nvPr/>
            </p:nvCxnSpPr>
            <p:spPr>
              <a:xfrm flipV="1">
                <a:off x="7198508" y="1466381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Rectangle 328"/>
              <p:cNvSpPr/>
              <p:nvPr/>
            </p:nvSpPr>
            <p:spPr>
              <a:xfrm>
                <a:off x="6845976" y="125077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6796172" y="126743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8231065" y="1248482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8181261" y="1265139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Arrow Connector 336"/>
              <p:cNvCxnSpPr>
                <a:stCxn id="327" idx="4"/>
                <a:endCxn id="330" idx="0"/>
              </p:cNvCxnSpPr>
              <p:nvPr/>
            </p:nvCxnSpPr>
            <p:spPr>
              <a:xfrm>
                <a:off x="6997340" y="870008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/>
              <p:cNvCxnSpPr>
                <a:stCxn id="327" idx="5"/>
                <a:endCxn id="331" idx="0"/>
              </p:cNvCxnSpPr>
              <p:nvPr/>
            </p:nvCxnSpPr>
            <p:spPr>
              <a:xfrm>
                <a:off x="7139587" y="811066"/>
                <a:ext cx="1228155" cy="437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/>
              <p:cNvCxnSpPr>
                <a:stCxn id="334" idx="6"/>
                <a:endCxn id="336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4" name="TextBox 323"/>
            <p:cNvSpPr txBox="1"/>
            <p:nvPr/>
          </p:nvSpPr>
          <p:spPr>
            <a:xfrm>
              <a:off x="7007302" y="63548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2014)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9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196"/>
          <p:cNvSpPr txBox="1"/>
          <p:nvPr/>
        </p:nvSpPr>
        <p:spPr>
          <a:xfrm>
            <a:off x="4520324" y="1898360"/>
            <a:ext cx="239921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All V; All E</a:t>
            </a:r>
          </a:p>
          <a:p>
            <a:r>
              <a:rPr lang="en-US" sz="1600" dirty="0" smtClean="0"/>
              <a:t>From    (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   Start     2012 End 2014   )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sp>
        <p:nvSpPr>
          <p:cNvPr id="259" name="TextBox 258"/>
          <p:cNvSpPr txBox="1"/>
          <p:nvPr/>
        </p:nvSpPr>
        <p:spPr>
          <a:xfrm>
            <a:off x="144235" y="2117783"/>
            <a:ext cx="20586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 smtClean="0"/>
              <a:t>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Start     2012 End 2014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grpSp>
        <p:nvGrpSpPr>
          <p:cNvPr id="2" name="Group 1"/>
          <p:cNvGrpSpPr/>
          <p:nvPr/>
        </p:nvGrpSpPr>
        <p:grpSpPr>
          <a:xfrm>
            <a:off x="494667" y="3919378"/>
            <a:ext cx="1793437" cy="2503947"/>
            <a:chOff x="494667" y="3919378"/>
            <a:chExt cx="1793437" cy="2503947"/>
          </a:xfrm>
        </p:grpSpPr>
        <p:grpSp>
          <p:nvGrpSpPr>
            <p:cNvPr id="228" name="Group 227"/>
            <p:cNvGrpSpPr/>
            <p:nvPr/>
          </p:nvGrpSpPr>
          <p:grpSpPr>
            <a:xfrm>
              <a:off x="494667" y="4359926"/>
              <a:ext cx="1793437" cy="2063399"/>
              <a:chOff x="774828" y="3405964"/>
              <a:chExt cx="1793437" cy="2063399"/>
            </a:xfrm>
          </p:grpSpPr>
          <p:cxnSp>
            <p:nvCxnSpPr>
              <p:cNvPr id="239" name="Straight Arrow Connector 238"/>
              <p:cNvCxnSpPr>
                <a:stCxn id="258" idx="6"/>
                <a:endCxn id="256" idx="2"/>
              </p:cNvCxnSpPr>
              <p:nvPr/>
            </p:nvCxnSpPr>
            <p:spPr>
              <a:xfrm flipV="1">
                <a:off x="1177164" y="362386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0" name="Group 239"/>
              <p:cNvGrpSpPr/>
              <p:nvPr/>
            </p:nvGrpSpPr>
            <p:grpSpPr>
              <a:xfrm>
                <a:off x="774828" y="3408261"/>
                <a:ext cx="402336" cy="419140"/>
                <a:chOff x="2941562" y="2797709"/>
                <a:chExt cx="402336" cy="419140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58" name="Oval 25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1" name="Group 240"/>
              <p:cNvGrpSpPr/>
              <p:nvPr/>
            </p:nvGrpSpPr>
            <p:grpSpPr>
              <a:xfrm>
                <a:off x="2159917" y="3405964"/>
                <a:ext cx="402336" cy="419140"/>
                <a:chOff x="2941562" y="2797709"/>
                <a:chExt cx="402336" cy="419140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256" name="Oval 255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2" name="Group 241"/>
              <p:cNvGrpSpPr/>
              <p:nvPr/>
            </p:nvGrpSpPr>
            <p:grpSpPr>
              <a:xfrm>
                <a:off x="2159917" y="4205875"/>
                <a:ext cx="402336" cy="419140"/>
                <a:chOff x="2941562" y="2797709"/>
                <a:chExt cx="402336" cy="419140"/>
              </a:xfrm>
            </p:grpSpPr>
            <p:sp>
              <p:nvSpPr>
                <p:cNvPr id="253" name="Rectangle 252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54" name="Oval 25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3" name="Straight Arrow Connector 242"/>
              <p:cNvCxnSpPr>
                <a:stCxn id="252" idx="6"/>
                <a:endCxn id="250" idx="2"/>
              </p:cNvCxnSpPr>
              <p:nvPr/>
            </p:nvCxnSpPr>
            <p:spPr>
              <a:xfrm flipV="1">
                <a:off x="1183176" y="5265825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" name="Group 243"/>
              <p:cNvGrpSpPr/>
              <p:nvPr/>
            </p:nvGrpSpPr>
            <p:grpSpPr>
              <a:xfrm>
                <a:off x="780840" y="5050223"/>
                <a:ext cx="402336" cy="419140"/>
                <a:chOff x="2941562" y="2797709"/>
                <a:chExt cx="402336" cy="419140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252" name="Oval 251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6" name="Group 245"/>
              <p:cNvGrpSpPr/>
              <p:nvPr/>
            </p:nvGrpSpPr>
            <p:grpSpPr>
              <a:xfrm>
                <a:off x="2165929" y="5047926"/>
                <a:ext cx="402336" cy="419140"/>
                <a:chOff x="2941562" y="2797709"/>
                <a:chExt cx="402336" cy="419140"/>
              </a:xfrm>
            </p:grpSpPr>
            <p:sp>
              <p:nvSpPr>
                <p:cNvPr id="249" name="Rectangle 24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250" name="Oval 249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7" name="Straight Arrow Connector 246"/>
              <p:cNvCxnSpPr>
                <a:stCxn id="258" idx="4"/>
                <a:endCxn id="254" idx="1"/>
              </p:cNvCxnSpPr>
              <p:nvPr/>
            </p:nvCxnSpPr>
            <p:spPr>
              <a:xfrm>
                <a:off x="975996" y="3827401"/>
                <a:ext cx="1242842" cy="4540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/>
              <p:cNvCxnSpPr>
                <a:stCxn id="256" idx="4"/>
                <a:endCxn id="253" idx="0"/>
              </p:cNvCxnSpPr>
              <p:nvPr/>
            </p:nvCxnSpPr>
            <p:spPr>
              <a:xfrm flipH="1">
                <a:off x="2346398" y="382510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TextBox 228"/>
            <p:cNvSpPr txBox="1"/>
            <p:nvPr/>
          </p:nvSpPr>
          <p:spPr>
            <a:xfrm>
              <a:off x="673887" y="3919378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2014)</a:t>
              </a:r>
              <a:endParaRPr lang="en-US" dirty="0"/>
            </a:p>
          </p:txBody>
        </p:sp>
        <p:cxnSp>
          <p:nvCxnSpPr>
            <p:cNvPr id="230" name="Straight Arrow Connector 229"/>
            <p:cNvCxnSpPr>
              <a:stCxn id="231" idx="6"/>
            </p:cNvCxnSpPr>
            <p:nvPr/>
          </p:nvCxnSpPr>
          <p:spPr>
            <a:xfrm flipV="1">
              <a:off x="903015" y="537765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/>
            <p:cNvSpPr/>
            <p:nvPr/>
          </p:nvSpPr>
          <p:spPr>
            <a:xfrm>
              <a:off x="500679" y="517870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Arrow Connector 232"/>
            <p:cNvCxnSpPr>
              <a:endCxn id="231" idx="0"/>
            </p:cNvCxnSpPr>
            <p:nvPr/>
          </p:nvCxnSpPr>
          <p:spPr>
            <a:xfrm>
              <a:off x="701847" y="478128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2086936" y="5578895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 234"/>
            <p:cNvSpPr/>
            <p:nvPr/>
          </p:nvSpPr>
          <p:spPr>
            <a:xfrm>
              <a:off x="550691" y="517024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260" name="Straight Arrow Connector 259"/>
            <p:cNvCxnSpPr>
              <a:stCxn id="231" idx="4"/>
              <a:endCxn id="252" idx="0"/>
            </p:cNvCxnSpPr>
            <p:nvPr/>
          </p:nvCxnSpPr>
          <p:spPr>
            <a:xfrm>
              <a:off x="701847" y="5581192"/>
              <a:ext cx="0" cy="43965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2833196" y="3919378"/>
            <a:ext cx="1793437" cy="2493183"/>
            <a:chOff x="2833196" y="3927845"/>
            <a:chExt cx="1793437" cy="2493183"/>
          </a:xfrm>
        </p:grpSpPr>
        <p:grpSp>
          <p:nvGrpSpPr>
            <p:cNvPr id="323" name="Group 322"/>
            <p:cNvGrpSpPr/>
            <p:nvPr/>
          </p:nvGrpSpPr>
          <p:grpSpPr>
            <a:xfrm>
              <a:off x="2833196" y="4359926"/>
              <a:ext cx="1793437" cy="2061102"/>
              <a:chOff x="6796172" y="450868"/>
              <a:chExt cx="1793437" cy="2061102"/>
            </a:xfrm>
          </p:grpSpPr>
          <p:sp>
            <p:nvSpPr>
              <p:cNvPr id="326" name="Rectangle 325"/>
              <p:cNvSpPr/>
              <p:nvPr/>
            </p:nvSpPr>
            <p:spPr>
              <a:xfrm>
                <a:off x="6845976" y="450868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6796172" y="467525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8" name="Straight Arrow Connector 327"/>
              <p:cNvCxnSpPr>
                <a:stCxn id="330" idx="6"/>
                <a:endCxn id="332" idx="2"/>
              </p:cNvCxnSpPr>
              <p:nvPr/>
            </p:nvCxnSpPr>
            <p:spPr>
              <a:xfrm flipV="1">
                <a:off x="7198508" y="1466381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Rectangle 328"/>
              <p:cNvSpPr/>
              <p:nvPr/>
            </p:nvSpPr>
            <p:spPr>
              <a:xfrm>
                <a:off x="6845976" y="125077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6796172" y="126743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8231065" y="1248482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8181261" y="1265139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Arrow Connector 336"/>
              <p:cNvCxnSpPr>
                <a:stCxn id="327" idx="4"/>
                <a:endCxn id="330" idx="0"/>
              </p:cNvCxnSpPr>
              <p:nvPr/>
            </p:nvCxnSpPr>
            <p:spPr>
              <a:xfrm>
                <a:off x="6997340" y="870008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/>
              <p:cNvCxnSpPr>
                <a:stCxn id="327" idx="5"/>
                <a:endCxn id="331" idx="0"/>
              </p:cNvCxnSpPr>
              <p:nvPr/>
            </p:nvCxnSpPr>
            <p:spPr>
              <a:xfrm>
                <a:off x="7139587" y="811066"/>
                <a:ext cx="1228155" cy="437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/>
              <p:cNvCxnSpPr>
                <a:stCxn id="334" idx="6"/>
                <a:endCxn id="336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4" name="TextBox 323"/>
            <p:cNvSpPr txBox="1"/>
            <p:nvPr/>
          </p:nvSpPr>
          <p:spPr>
            <a:xfrm>
              <a:off x="3001830" y="3927845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2014)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253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31"/>
          <p:cNvSpPr txBox="1"/>
          <p:nvPr/>
        </p:nvSpPr>
        <p:spPr>
          <a:xfrm>
            <a:off x="-59764" y="178408"/>
            <a:ext cx="11734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[2008, 2009)</a:t>
            </a:r>
            <a:endParaRPr lang="en-US" sz="1500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3330757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056415" y="178408"/>
            <a:ext cx="11734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[2009, 2010)</a:t>
            </a:r>
            <a:endParaRPr lang="en-US" sz="15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172594" y="178408"/>
            <a:ext cx="11734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[2010, 2011)</a:t>
            </a:r>
            <a:endParaRPr lang="en-US" sz="15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303714" y="178408"/>
            <a:ext cx="11734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[2011, 2012)</a:t>
            </a:r>
            <a:endParaRPr lang="en-US" sz="1500" dirty="0"/>
          </a:p>
        </p:txBody>
      </p:sp>
      <p:grpSp>
        <p:nvGrpSpPr>
          <p:cNvPr id="2" name="Group 1"/>
          <p:cNvGrpSpPr/>
          <p:nvPr/>
        </p:nvGrpSpPr>
        <p:grpSpPr>
          <a:xfrm>
            <a:off x="3488817" y="516962"/>
            <a:ext cx="956309" cy="1555200"/>
            <a:chOff x="2805045" y="2757768"/>
            <a:chExt cx="956309" cy="1555200"/>
          </a:xfrm>
        </p:grpSpPr>
        <p:grpSp>
          <p:nvGrpSpPr>
            <p:cNvPr id="144" name="Group 143"/>
            <p:cNvGrpSpPr/>
            <p:nvPr/>
          </p:nvGrpSpPr>
          <p:grpSpPr>
            <a:xfrm>
              <a:off x="2805045" y="2757768"/>
              <a:ext cx="402336" cy="419140"/>
              <a:chOff x="2941562" y="2797709"/>
              <a:chExt cx="402336" cy="419140"/>
            </a:xfrm>
          </p:grpSpPr>
          <p:sp>
            <p:nvSpPr>
              <p:cNvPr id="217" name="Rectangle 216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3359018" y="3245105"/>
              <a:ext cx="402336" cy="419140"/>
              <a:chOff x="2941562" y="2797709"/>
              <a:chExt cx="402336" cy="419140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15" name="Oval 21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2868725" y="3893828"/>
              <a:ext cx="402336" cy="419140"/>
              <a:chOff x="2941562" y="2797709"/>
              <a:chExt cx="402336" cy="419140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4" name="Straight Arrow Connector 183"/>
            <p:cNvCxnSpPr>
              <a:stCxn id="218" idx="4"/>
              <a:endCxn id="215" idx="1"/>
            </p:cNvCxnSpPr>
            <p:nvPr/>
          </p:nvCxnSpPr>
          <p:spPr>
            <a:xfrm>
              <a:off x="3006213" y="3176908"/>
              <a:ext cx="411726" cy="14379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589898" y="1004299"/>
            <a:ext cx="1134943" cy="1079293"/>
            <a:chOff x="4009688" y="977544"/>
            <a:chExt cx="1134943" cy="1079293"/>
          </a:xfrm>
        </p:grpSpPr>
        <p:cxnSp>
          <p:nvCxnSpPr>
            <p:cNvPr id="220" name="Straight Arrow Connector 219"/>
            <p:cNvCxnSpPr>
              <a:stCxn id="233" idx="6"/>
              <a:endCxn id="230" idx="2"/>
            </p:cNvCxnSpPr>
            <p:nvPr/>
          </p:nvCxnSpPr>
          <p:spPr>
            <a:xfrm flipV="1">
              <a:off x="4412024" y="1195443"/>
              <a:ext cx="330271" cy="13463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oup 221"/>
            <p:cNvGrpSpPr/>
            <p:nvPr/>
          </p:nvGrpSpPr>
          <p:grpSpPr>
            <a:xfrm>
              <a:off x="4009688" y="991007"/>
              <a:ext cx="402336" cy="419140"/>
              <a:chOff x="2941562" y="2797709"/>
              <a:chExt cx="402336" cy="41914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4742295" y="977544"/>
              <a:ext cx="402336" cy="419140"/>
              <a:chOff x="2941562" y="2797709"/>
              <a:chExt cx="402336" cy="419140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4015700" y="1637697"/>
              <a:ext cx="402336" cy="419140"/>
              <a:chOff x="2941562" y="2797709"/>
              <a:chExt cx="402336" cy="419140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5" name="Straight Arrow Connector 224"/>
            <p:cNvCxnSpPr>
              <a:stCxn id="233" idx="4"/>
              <a:endCxn id="226" idx="0"/>
            </p:cNvCxnSpPr>
            <p:nvPr/>
          </p:nvCxnSpPr>
          <p:spPr>
            <a:xfrm flipH="1">
              <a:off x="4202181" y="1410147"/>
              <a:ext cx="8675" cy="22755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" name="TextBox 256"/>
          <p:cNvSpPr txBox="1"/>
          <p:nvPr/>
        </p:nvSpPr>
        <p:spPr>
          <a:xfrm>
            <a:off x="4509539" y="178408"/>
            <a:ext cx="11734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[2012, 2013)</a:t>
            </a:r>
            <a:endParaRPr lang="en-US" sz="1500" dirty="0"/>
          </a:p>
        </p:txBody>
      </p:sp>
      <p:sp>
        <p:nvSpPr>
          <p:cNvPr id="258" name="TextBox 257"/>
          <p:cNvSpPr txBox="1"/>
          <p:nvPr/>
        </p:nvSpPr>
        <p:spPr>
          <a:xfrm>
            <a:off x="5745246" y="178408"/>
            <a:ext cx="11734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[2013, 2014)</a:t>
            </a:r>
            <a:endParaRPr lang="en-US" sz="1500" dirty="0"/>
          </a:p>
        </p:txBody>
      </p:sp>
      <p:sp>
        <p:nvSpPr>
          <p:cNvPr id="259" name="TextBox 258"/>
          <p:cNvSpPr txBox="1"/>
          <p:nvPr/>
        </p:nvSpPr>
        <p:spPr>
          <a:xfrm>
            <a:off x="7981998" y="178408"/>
            <a:ext cx="11734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[2015, 2016)</a:t>
            </a:r>
            <a:endParaRPr lang="en-US" sz="1500" dirty="0"/>
          </a:p>
        </p:txBody>
      </p:sp>
      <p:cxnSp>
        <p:nvCxnSpPr>
          <p:cNvPr id="260" name="Straight Connector 259"/>
          <p:cNvCxnSpPr/>
          <p:nvPr/>
        </p:nvCxnSpPr>
        <p:spPr>
          <a:xfrm>
            <a:off x="4506416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1104873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2220768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5783031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933289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868434" y="580001"/>
            <a:ext cx="956747" cy="1503591"/>
            <a:chOff x="5446647" y="474347"/>
            <a:chExt cx="956747" cy="1503591"/>
          </a:xfrm>
        </p:grpSpPr>
        <p:grpSp>
          <p:nvGrpSpPr>
            <p:cNvPr id="265" name="Group 264"/>
            <p:cNvGrpSpPr/>
            <p:nvPr/>
          </p:nvGrpSpPr>
          <p:grpSpPr>
            <a:xfrm>
              <a:off x="5446647" y="474347"/>
              <a:ext cx="402336" cy="419140"/>
              <a:chOff x="2941562" y="2797709"/>
              <a:chExt cx="402336" cy="419140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8" name="Group 267"/>
            <p:cNvGrpSpPr/>
            <p:nvPr/>
          </p:nvGrpSpPr>
          <p:grpSpPr>
            <a:xfrm>
              <a:off x="6000620" y="961684"/>
              <a:ext cx="402336" cy="419140"/>
              <a:chOff x="2941562" y="2797709"/>
              <a:chExt cx="402336" cy="419140"/>
            </a:xfrm>
          </p:grpSpPr>
          <p:sp>
            <p:nvSpPr>
              <p:cNvPr id="269" name="Rectangle 268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1" name="Straight Arrow Connector 270"/>
            <p:cNvCxnSpPr>
              <a:stCxn id="267" idx="4"/>
              <a:endCxn id="270" idx="1"/>
            </p:cNvCxnSpPr>
            <p:nvPr/>
          </p:nvCxnSpPr>
          <p:spPr>
            <a:xfrm>
              <a:off x="5647815" y="893487"/>
              <a:ext cx="411726" cy="14379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2" name="Group 271"/>
            <p:cNvGrpSpPr/>
            <p:nvPr/>
          </p:nvGrpSpPr>
          <p:grpSpPr>
            <a:xfrm>
              <a:off x="6001058" y="1558798"/>
              <a:ext cx="402336" cy="419140"/>
              <a:chOff x="2941562" y="2797709"/>
              <a:chExt cx="402336" cy="419140"/>
            </a:xfrm>
          </p:grpSpPr>
          <p:sp>
            <p:nvSpPr>
              <p:cNvPr id="273" name="Rectangle 27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5" name="Straight Arrow Connector 274"/>
            <p:cNvCxnSpPr>
              <a:stCxn id="270" idx="4"/>
              <a:endCxn id="274" idx="0"/>
            </p:cNvCxnSpPr>
            <p:nvPr/>
          </p:nvCxnSpPr>
          <p:spPr>
            <a:xfrm>
              <a:off x="6201788" y="1380824"/>
              <a:ext cx="438" cy="19463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/>
          <p:nvPr/>
        </p:nvCxnSpPr>
        <p:spPr>
          <a:xfrm>
            <a:off x="8041913" y="8856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879354" y="181398"/>
            <a:ext cx="11734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[2015, 2016)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5512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6117</TotalTime>
  <Words>745</Words>
  <Application>Microsoft Macintosh PowerPoint</Application>
  <PresentationFormat>On-screen Show (4:3)</PresentationFormat>
  <Paragraphs>415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Stoyanovich</dc:creator>
  <cp:lastModifiedBy>Vera Moffitt</cp:lastModifiedBy>
  <cp:revision>80</cp:revision>
  <cp:lastPrinted>2015-10-31T16:47:09Z</cp:lastPrinted>
  <dcterms:created xsi:type="dcterms:W3CDTF">2015-10-25T19:50:30Z</dcterms:created>
  <dcterms:modified xsi:type="dcterms:W3CDTF">2016-02-01T19:43:55Z</dcterms:modified>
</cp:coreProperties>
</file>