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548"/>
  </p:normalViewPr>
  <p:slideViewPr>
    <p:cSldViewPr snapToGrid="0" snapToObjects="1">
      <p:cViewPr>
        <p:scale>
          <a:sx n="80" d="100"/>
          <a:sy n="80" d="100"/>
        </p:scale>
        <p:origin x="14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40830" y="1804737"/>
            <a:ext cx="5630780" cy="2275167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AddVertex</a:t>
              </a:r>
              <a:r>
                <a:rPr lang="en-US" sz="1400" kern="1200" dirty="0" smtClean="0"/>
                <a:t> (1L, name: John Doe, 01/02/15 02:04:00)</a:t>
              </a:r>
              <a:endParaRPr lang="en-US" sz="1400" kern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ModifyVertex</a:t>
              </a:r>
              <a:r>
                <a:rPr lang="en-US" sz="1400" kern="1200" dirty="0" smtClean="0"/>
                <a:t>(1L, affiliation: Drexel University, 01/03/15 11:00:00)</a:t>
              </a:r>
              <a:endParaRPr lang="en-US" sz="1400" kern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AddVertex</a:t>
              </a:r>
              <a:r>
                <a:rPr lang="en-US" sz="1400" kern="1200" dirty="0" smtClean="0"/>
                <a:t> (2L, name: Alice, affiliation: </a:t>
              </a:r>
              <a:r>
                <a:rPr lang="en-US" sz="1400" kern="1200" dirty="0" err="1" smtClean="0"/>
                <a:t>UPenn</a:t>
              </a:r>
              <a:r>
                <a:rPr lang="en-US" sz="1400" kern="1200" dirty="0" smtClean="0"/>
                <a:t>, 01/03/15 11:02:01)</a:t>
              </a:r>
              <a:endParaRPr lang="en-US" sz="1400" kern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789235" y="2453995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91781" y="3156419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08434" y="2448202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13984" y="2448202"/>
            <a:ext cx="68578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  <a:endParaRPr lang="en-US" sz="60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5480" y="29900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7891572" y="800905"/>
          <a:ext cx="393640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984162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7891572" y="2244665"/>
          <a:ext cx="417610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74704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11:00:00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7891572" y="4079904"/>
          <a:ext cx="4176102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74704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11:00:00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UPenn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9546492" y="154574"/>
            <a:ext cx="4331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3057555" y="1155032"/>
            <a:ext cx="4714845" cy="660538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509953" y="3489120"/>
            <a:ext cx="2262447" cy="375516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5875885" y="2993857"/>
            <a:ext cx="3015486" cy="101588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3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6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6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199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6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8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8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6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6" y="1658044"/>
            <a:ext cx="129541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89" y="1187399"/>
            <a:ext cx="50724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6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7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4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4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79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7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6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3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4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8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6" y="3899381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4"/>
            <a:ext cx="33137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5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2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5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8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8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89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89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8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0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2" y="3862137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8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0" y="1055574"/>
            <a:ext cx="257590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1" y="1699527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89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8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19" y="2119347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799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2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2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1" y="466695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6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1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8" y="2762073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5" y="2976315"/>
            <a:ext cx="1748378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7"/>
            <a:ext cx="844238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0" y="4725528"/>
            <a:ext cx="509017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10" y="1259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7"/>
            <a:ext cx="885250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2" y="14701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69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2" y="189045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7" y="3833282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0" y="378196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0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4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6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6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0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6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0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4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3" y="39038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0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6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4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1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2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3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8" y="94803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5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2" y="141325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88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2" y="303540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7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2" y="3022350"/>
            <a:ext cx="88793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4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3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1"/>
            <a:ext cx="417069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5" y="348365"/>
            <a:ext cx="4866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3"/>
            <a:ext cx="4866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1081699" y="512902"/>
          <a:ext cx="29522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8031503" y="2036491"/>
          <a:ext cx="342905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4318193" y="512902"/>
          <a:ext cx="342905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1081699" y="2028898"/>
          <a:ext cx="29522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61148" y="143570"/>
            <a:ext cx="9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24910" y="143570"/>
            <a:ext cx="9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4318193" y="2028898"/>
          <a:ext cx="342905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1081699" y="3613447"/>
          <a:ext cx="29522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8031503" y="3621040"/>
          <a:ext cx="34290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UPenn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4318193" y="3613447"/>
          <a:ext cx="34290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971004" y="143570"/>
            <a:ext cx="142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421697" y="4720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894459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37090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606383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318307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4316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682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9048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564144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443128" y="449832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65617" y="526250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342358" y="47209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25070" y="4720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7555" y="558676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825296" y="4113308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2178781" y="442728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00115" y="525114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08230" y="4115506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952053" y="557540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3744670" y="442728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43515" y="467947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66004" y="525114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74119" y="4115506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517942" y="557540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336460" y="4934135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4022181" y="4566041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36295" y="64745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610094" y="65737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650625" y="6567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007192" y="65673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691156" y="65673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Alice, </a:t>
            </a:r>
            <a:r>
              <a:rPr lang="en-US" sz="1400" dirty="0" smtClean="0"/>
              <a:t>Drexel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90" y="2140196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</a:t>
            </a:r>
            <a:r>
              <a:rPr lang="en-US" sz="1400" dirty="0" smtClean="0"/>
              <a:t>Drexel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033086" y="1658044"/>
            <a:ext cx="1320967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smtClean="0"/>
              <a:t>Columbia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330109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88653" y="316145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086019" y="447883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0019670" y="448228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742159" y="526250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94097" y="558676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9799804" y="4111674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70" name="Oval 69"/>
          <p:cNvSpPr/>
          <p:nvPr/>
        </p:nvSpPr>
        <p:spPr>
          <a:xfrm>
            <a:off x="8134800" y="4487769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857289" y="525194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209227" y="5576205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516968" y="4102751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9880915" y="4719154"/>
            <a:ext cx="179396" cy="54334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70613" y="484921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411682" y="624539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159499" y="624603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085568" y="624539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819541" y="624539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9925453" y="621880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85" y="0"/>
            <a:ext cx="9601200" cy="1485900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744577" y="1014660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9693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67319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21384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63170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78827" y="315967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367324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94459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70904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316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682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42358" y="96939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6295" y="11447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10094" y="115467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4793" y="115404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32832" y="115404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900989" y="167898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330109" y="2151530"/>
            <a:ext cx="3023943" cy="32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900990" y="2637500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330109" y="3145192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88653" y="3658760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6443128" y="464270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165617" y="540687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822353" y="5731140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033842" y="4257686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sp>
        <p:nvSpPr>
          <p:cNvPr id="97" name="Oval 96"/>
          <p:cNvSpPr/>
          <p:nvPr/>
        </p:nvSpPr>
        <p:spPr>
          <a:xfrm>
            <a:off x="2178781" y="457166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00115" y="539552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808230" y="4259884"/>
            <a:ext cx="73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952053" y="5719786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101" name="Oval 100"/>
          <p:cNvSpPr/>
          <p:nvPr/>
        </p:nvSpPr>
        <p:spPr>
          <a:xfrm>
            <a:off x="3744670" y="457166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443515" y="482385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166004" y="539552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374119" y="4259884"/>
            <a:ext cx="73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517942" y="5719786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6460" y="5078513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4022181" y="4710419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086019" y="462321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7990735" y="459795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68980" y="540687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425716" y="5731140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r>
              <a:rPr lang="en-US" sz="1400" smtClean="0"/>
              <a:t>, Cathy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846050" y="4255323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7907736" y="4799364"/>
            <a:ext cx="179396" cy="607514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97434" y="499359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411682" y="638977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9499" y="639040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085568" y="638977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52274" y="636317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261684" y="774028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4007"/>
            <a:ext cx="9601200" cy="1485900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744577" y="774028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7287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43256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18977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39107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94459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316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682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2178781" y="468395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00115" y="550781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8230" y="4372178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52053" y="5832080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4166004" y="550781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17942" y="5832080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36295" y="90412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7192" y="9134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900989" y="143835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Alice, </a:t>
            </a:r>
            <a:r>
              <a:rPr lang="en-US" sz="1400" dirty="0" smtClean="0"/>
              <a:t>Drexel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900990" y="2396868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</a:t>
            </a:r>
            <a:r>
              <a:rPr lang="en-US" sz="1400" dirty="0" smtClean="0"/>
              <a:t>Drexel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1682" y="650206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159499" y="650270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61684" y="774028"/>
            <a:ext cx="195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34"/>
            <a:ext cx="9601200" cy="14859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744577" y="790070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7448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4486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19138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4071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78827" y="293508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34486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370904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6825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6443128" y="477104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65617" y="553521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5282" y="7448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025070" y="7448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7555" y="585947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25296" y="4386022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3744670" y="4699999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43515" y="495219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66004" y="552386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74119" y="4388220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517942" y="584812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36460" y="5206849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4022181" y="4838755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0192" y="94634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0625" y="92945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7192" y="92945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91156" y="92944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95281" y="1448606"/>
            <a:ext cx="938255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Alice, </a:t>
            </a:r>
            <a:r>
              <a:rPr lang="en-US" sz="1400" dirty="0" smtClean="0"/>
              <a:t>Drexel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703298" y="1926756"/>
            <a:ext cx="1359360" cy="32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695280" y="2435722"/>
            <a:ext cx="2658773" cy="29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</a:t>
            </a:r>
            <a:r>
              <a:rPr lang="en-US" sz="1400" dirty="0" smtClean="0"/>
              <a:t>Drexel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033086" y="1930758"/>
            <a:ext cx="1320967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smtClean="0"/>
              <a:t>Columbia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2695280" y="2917874"/>
            <a:ext cx="938256" cy="32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388653" y="3434170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086019" y="475155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7" name="Oval 46"/>
          <p:cNvSpPr/>
          <p:nvPr/>
        </p:nvSpPr>
        <p:spPr>
          <a:xfrm>
            <a:off x="10019670" y="475499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742159" y="553521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094097" y="585947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799804" y="4384388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134800" y="476048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857289" y="552465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09227" y="5848919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516968" y="437546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9880915" y="4991868"/>
            <a:ext cx="179396" cy="54334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970613" y="512193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903598" y="65181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20381" y="651874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946450" y="651810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680423" y="65181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61684" y="774028"/>
            <a:ext cx="24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5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8" y="2771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0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09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3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8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8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3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5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8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8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5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8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8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89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7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89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8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0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3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2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4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6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0" y="12047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4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5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8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4" y="26911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2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1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7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2" y="3862137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09" y="3901626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953</TotalTime>
  <Words>726</Words>
  <Application>Microsoft Macintosh PowerPoint</Application>
  <PresentationFormat>Widescreen</PresentationFormat>
  <Paragraphs>410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33</cp:revision>
  <dcterms:created xsi:type="dcterms:W3CDTF">2016-03-16T23:09:26Z</dcterms:created>
  <dcterms:modified xsi:type="dcterms:W3CDTF">2016-04-16T23:12:18Z</dcterms:modified>
</cp:coreProperties>
</file>