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C002"/>
    <a:srgbClr val="558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904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71478-9337-FB4D-8AB0-86E8FBC95941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0860-03B3-6941-AC89-CD993128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0860-03B3-6941-AC89-CD9931286B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0860-03B3-6941-AC89-CD9931286B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697842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89471" y="353625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150)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154273" y="-231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21177" y="-246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441830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678888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678888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565342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057541" y="372851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103)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5767" y="1850428"/>
            <a:ext cx="120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98)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926346" y="1875291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459567" y="334399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027637" y="353625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113)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309378" y="181799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896442" y="1856065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251852" y="2357919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69377" y="339052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435673" y="183585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906252" y="1843077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469377" y="2746484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906252" y="2744443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(Sue, 73)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964010" y="-4197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1611309" y="575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78661" y="1100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336555" y="10805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1719355" y="1098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1568525" y="16220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4674309" y="5867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741661" y="11115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399555" y="10918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4631525" y="16333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3708036" y="20599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6734101" y="11228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7623965" y="1644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7547045" y="21674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7563706" y="9031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96121" y="1533881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95049" y="1550538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690325" y="2872402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287989" y="2654503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95049" y="2671160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96121" y="3901159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482602" y="3073643"/>
            <a:ext cx="6555" cy="82751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796217" y="1969678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489157" y="1953021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79445" y="3917816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623737" y="392745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698457" y="1751780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flipH="1">
            <a:off x="2522555" y="1960260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>
            <a:off x="4739426" y="1953021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5400000" flipH="1" flipV="1">
            <a:off x="3659016" y="1935622"/>
            <a:ext cx="16657" cy="2298928"/>
          </a:xfrm>
          <a:prstGeom prst="curvedConnector3">
            <a:avLst>
              <a:gd name="adj1" fmla="val -105466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698457" y="4119058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H="1">
            <a:off x="2530884" y="1970805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639536" y="1894079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3036423" y="928098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37001" y="352462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  <p:cxnSp>
        <p:nvCxnSpPr>
          <p:cNvPr id="162" name="Curved Connector 161"/>
          <p:cNvCxnSpPr>
            <a:stCxn id="48" idx="4"/>
            <a:endCxn id="51" idx="4"/>
          </p:cNvCxnSpPr>
          <p:nvPr/>
        </p:nvCxnSpPr>
        <p:spPr>
          <a:xfrm rot="16200000" flipH="1">
            <a:off x="3634359" y="192844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63396" y="1281786"/>
            <a:ext cx="1550925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(Alice, 150)</a:t>
            </a:r>
          </a:p>
          <a:p>
            <a:r>
              <a:rPr lang="en-US" sz="1600" dirty="0" smtClean="0"/>
              <a:t>t2 -&gt; (Alice, 155)</a:t>
            </a:r>
          </a:p>
          <a:p>
            <a:r>
              <a:rPr lang="en-US" sz="1600" dirty="0" smtClean="0"/>
              <a:t>t3 -&gt;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197974" y="1439924"/>
            <a:ext cx="1476787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(Bob, 103)</a:t>
            </a:r>
          </a:p>
          <a:p>
            <a:r>
              <a:rPr lang="en-US" sz="1600" dirty="0" smtClean="0"/>
              <a:t>t2 -&gt;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73156" y="2598374"/>
            <a:ext cx="1626267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(Cathy, 98)</a:t>
            </a:r>
          </a:p>
          <a:p>
            <a:r>
              <a:rPr lang="en-US" sz="1600" dirty="0" smtClean="0"/>
              <a:t>t2 -&gt; (Cathy, 105)</a:t>
            </a:r>
          </a:p>
          <a:p>
            <a:r>
              <a:rPr lang="en-US" sz="1600" dirty="0" smtClean="0"/>
              <a:t>t3 -&gt;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214202" y="2427394"/>
            <a:ext cx="146446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(Dave, 55)</a:t>
            </a:r>
          </a:p>
          <a:p>
            <a:r>
              <a:rPr lang="en-US" sz="1600" dirty="0" smtClean="0"/>
              <a:t>t2 -&gt; (Dave, 55)</a:t>
            </a:r>
          </a:p>
          <a:p>
            <a:r>
              <a:rPr lang="en-US" sz="1600" dirty="0" smtClean="0"/>
              <a:t>t3 -&gt;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11428" y="3843327"/>
            <a:ext cx="1340131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(Eve, 80)</a:t>
            </a:r>
          </a:p>
          <a:p>
            <a:r>
              <a:rPr lang="en-US" sz="1600" dirty="0" smtClean="0"/>
              <a:t>t3 -&gt;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39408" y="3901159"/>
            <a:ext cx="13493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(Sue, 73)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144694" y="878769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897742" y="215847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66897" y="2161007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533981" y="2562093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453877" y="3534245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(t2,1)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3297094" y="14005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(t2,3)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716097" y="215210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968817" y="181827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(t1,8)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384385" y="290862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61475" y="373336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(t3,1)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962883" y="241370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351221" y="192064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45851" y="71372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995425" y="33962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88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55073" y="1526039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54001" y="1542696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49277" y="2864560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46941" y="2646661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54001" y="2663318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55073" y="3716907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41554" y="3065801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55169" y="1961836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48109" y="1945179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3421" y="1534546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56926" y="1556817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98701" y="2696469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739286" y="2698638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3290" y="3733564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(t2,t3)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668726" y="3768340"/>
            <a:ext cx="97434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(t3)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2703646" y="87092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456694" y="215063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178769" y="2135524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92933" y="2554251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012829" y="3297070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(t2,1)</a:t>
            </a:r>
            <a:endParaRPr lang="en-US" sz="16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38397" y="3733564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182689" y="384903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57409" y="1743938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56046" y="1392659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(t2,3)</a:t>
            </a:r>
            <a:endParaRPr lang="en-US" sz="1600" dirty="0"/>
          </a:p>
        </p:txBody>
      </p:sp>
      <p:cxnSp>
        <p:nvCxnSpPr>
          <p:cNvPr id="121" name="Curved Connector 120"/>
          <p:cNvCxnSpPr/>
          <p:nvPr/>
        </p:nvCxnSpPr>
        <p:spPr>
          <a:xfrm flipH="1">
            <a:off x="2081507" y="1952418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75049" y="214425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cxnSp>
        <p:nvCxnSpPr>
          <p:cNvPr id="142" name="Curved Connector 141"/>
          <p:cNvCxnSpPr/>
          <p:nvPr/>
        </p:nvCxnSpPr>
        <p:spPr>
          <a:xfrm>
            <a:off x="4298378" y="1945179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7769" y="181042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(t1,8)</a:t>
            </a:r>
            <a:endParaRPr lang="en-US" sz="1600" dirty="0"/>
          </a:p>
        </p:txBody>
      </p:sp>
      <p:cxnSp>
        <p:nvCxnSpPr>
          <p:cNvPr id="146" name="Curved Connector 145"/>
          <p:cNvCxnSpPr/>
          <p:nvPr/>
        </p:nvCxnSpPr>
        <p:spPr>
          <a:xfrm rot="5400000" flipH="1" flipV="1">
            <a:off x="3217968" y="1927780"/>
            <a:ext cx="16657" cy="2298928"/>
          </a:xfrm>
          <a:prstGeom prst="curvedConnector3">
            <a:avLst>
              <a:gd name="adj1" fmla="val -84285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943337" y="284785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57409" y="3934806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920427" y="358439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(t3,1)</a:t>
            </a:r>
            <a:endParaRPr lang="en-US" sz="1600" dirty="0"/>
          </a:p>
        </p:txBody>
      </p:sp>
      <p:cxnSp>
        <p:nvCxnSpPr>
          <p:cNvPr id="150" name="Curved Connector 149"/>
          <p:cNvCxnSpPr/>
          <p:nvPr/>
        </p:nvCxnSpPr>
        <p:spPr>
          <a:xfrm flipH="1">
            <a:off x="2089836" y="1962963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521835" y="240586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98488" y="1886237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910173" y="191280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2595375" y="920256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04803" y="70587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91222"/>
              </p:ext>
            </p:extLst>
          </p:nvPr>
        </p:nvGraphicFramePr>
        <p:xfrm>
          <a:off x="1735251" y="4312067"/>
          <a:ext cx="2846613" cy="202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288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 marT="18288" marB="18288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885875" y="615086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3178624" y="188630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39690" y="337170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(t3,4)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37001" y="299539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854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095353" y="1014450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4281" y="1031107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4489557" y="2352971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7221" y="2135072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4281" y="2151729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95353" y="3205318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4281834" y="2554212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595449" y="1450247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4288389" y="1433590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378677" y="3221975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4497689" y="1232349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4497689" y="3423217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4438768" y="1374648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462628" y="762355"/>
            <a:ext cx="155092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(Alice, 150)</a:t>
            </a:r>
          </a:p>
          <a:p>
            <a:r>
              <a:rPr lang="en-US" sz="1600" dirty="0" smtClean="0"/>
              <a:t>t2 -&gt; (Alice, 155)</a:t>
            </a:r>
          </a:p>
          <a:p>
            <a:r>
              <a:rPr lang="en-US" sz="1600" dirty="0" smtClean="0"/>
              <a:t>t3 -&gt;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961926" y="920493"/>
            <a:ext cx="147678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(Bob, 103)</a:t>
            </a:r>
          </a:p>
          <a:p>
            <a:r>
              <a:rPr lang="en-US" sz="1600" dirty="0" smtClean="0"/>
              <a:t>t2 -&gt;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372388" y="2078943"/>
            <a:ext cx="1626267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(Cathy, 98)</a:t>
            </a:r>
          </a:p>
          <a:p>
            <a:r>
              <a:rPr lang="en-US" sz="1600" dirty="0" smtClean="0"/>
              <a:t>t2 -&gt; (Cathy, 105)</a:t>
            </a:r>
          </a:p>
          <a:p>
            <a:r>
              <a:rPr lang="en-US" sz="1600" dirty="0" smtClean="0"/>
              <a:t>t3 -&gt;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978154" y="1907963"/>
            <a:ext cx="1464463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(Dave, 55)</a:t>
            </a:r>
          </a:p>
          <a:p>
            <a:r>
              <a:rPr lang="en-US" sz="1600" dirty="0" smtClean="0"/>
              <a:t>t2 -&gt; (Dave, 55)</a:t>
            </a:r>
          </a:p>
          <a:p>
            <a:r>
              <a:rPr lang="en-US" sz="1600" dirty="0" smtClean="0"/>
              <a:t>t3 -&gt;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531008" y="3221975"/>
            <a:ext cx="1340131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(Eve, 80)</a:t>
            </a:r>
          </a:p>
          <a:p>
            <a:r>
              <a:rPr lang="en-US" sz="1600" dirty="0" smtClean="0"/>
              <a:t>t3 -&gt;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066743" y="3221469"/>
            <a:ext cx="1349348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(Sue, 73)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295222" y="1392720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4</a:t>
            </a:r>
            <a:endParaRPr lang="en-US" sz="1600" dirty="0"/>
          </a:p>
          <a:p>
            <a:r>
              <a:rPr lang="en-US" sz="1600" dirty="0" smtClean="0"/>
              <a:t>t2 -&gt; 2</a:t>
            </a:r>
          </a:p>
          <a:p>
            <a:r>
              <a:rPr lang="en-US" sz="1600" dirty="0" smtClean="0"/>
              <a:t>t3 -&gt; 2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932692" y="1401388"/>
            <a:ext cx="723275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8</a:t>
            </a:r>
          </a:p>
          <a:p>
            <a:r>
              <a:rPr lang="en-US" sz="1600" dirty="0" smtClean="0"/>
              <a:t>t2 -&gt; 9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333213" y="2042662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1</a:t>
            </a:r>
          </a:p>
          <a:p>
            <a:r>
              <a:rPr lang="en-US" sz="1600" dirty="0" smtClean="0"/>
              <a:t>t2 -&gt; 2</a:t>
            </a:r>
          </a:p>
          <a:p>
            <a:r>
              <a:rPr lang="en-US" sz="1600" dirty="0" smtClean="0"/>
              <a:t>t3 -&gt; 4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253109" y="2785481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1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076180" y="580274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3</a:t>
            </a:r>
          </a:p>
          <a:p>
            <a:r>
              <a:rPr lang="en-US" sz="1600" dirty="0" smtClean="0"/>
              <a:t>t2 -&gt; 3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160707" y="3072803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1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062253" y="1365935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1</a:t>
            </a:r>
          </a:p>
          <a:p>
            <a:r>
              <a:rPr lang="en-US" sz="1600" dirty="0" smtClean="0"/>
              <a:t>t3 -&gt;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965410" y="218276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761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18739" y="453074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17667" y="469731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12943" y="1791595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0607" y="1573696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7667" y="1590353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8739" y="2643942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05220" y="1992836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18835" y="888871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11775" y="872214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5693" y="43008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520003" y="287153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562950" y="1715919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40282" y="266059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62950" y="2660093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02063" y="2660599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21075" y="670973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21075" y="2861841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84093" y="2511427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62154" y="813272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85155" y="78400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(1,3)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5693" y="160553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85155" y="245418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3704" y="1099370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10566" y="1736516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13540" y="989225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23653"/>
              </p:ext>
            </p:extLst>
          </p:nvPr>
        </p:nvGraphicFramePr>
        <p:xfrm>
          <a:off x="6050430" y="325548"/>
          <a:ext cx="2846613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215960" y="187501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14741"/>
              </p:ext>
            </p:extLst>
          </p:nvPr>
        </p:nvGraphicFramePr>
        <p:xfrm>
          <a:off x="6050430" y="2451040"/>
          <a:ext cx="2846612" cy="1016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529"/>
                <a:gridCol w="737429"/>
                <a:gridCol w="702327"/>
                <a:gridCol w="70232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268880" y="3342237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88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915008" y="54687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partitions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35280"/>
              </p:ext>
            </p:extLst>
          </p:nvPr>
        </p:nvGraphicFramePr>
        <p:xfrm>
          <a:off x="3709236" y="605938"/>
          <a:ext cx="409889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557"/>
                <a:gridCol w="585557"/>
                <a:gridCol w="585557"/>
                <a:gridCol w="585557"/>
                <a:gridCol w="585557"/>
                <a:gridCol w="585557"/>
                <a:gridCol w="5855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0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62717" y="180465"/>
            <a:ext cx="3212886" cy="3446826"/>
            <a:chOff x="1050974" y="705878"/>
            <a:chExt cx="3212886" cy="3446826"/>
          </a:xfrm>
        </p:grpSpPr>
        <p:grpSp>
          <p:nvGrpSpPr>
            <p:cNvPr id="2" name="Group 1"/>
            <p:cNvGrpSpPr/>
            <p:nvPr/>
          </p:nvGrpSpPr>
          <p:grpSpPr>
            <a:xfrm>
              <a:off x="1325873" y="1526039"/>
              <a:ext cx="402336" cy="419140"/>
              <a:chOff x="2941562" y="2797709"/>
              <a:chExt cx="402336" cy="41914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624801" y="1542696"/>
              <a:ext cx="402336" cy="419140"/>
              <a:chOff x="2941562" y="2797709"/>
              <a:chExt cx="402336" cy="41914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" idx="6"/>
              <a:endCxn id="14" idx="2"/>
            </p:cNvCxnSpPr>
            <p:nvPr/>
          </p:nvCxnSpPr>
          <p:spPr>
            <a:xfrm>
              <a:off x="1720077" y="2864560"/>
              <a:ext cx="1904724" cy="16657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317741" y="2646661"/>
              <a:ext cx="402336" cy="419140"/>
              <a:chOff x="2941562" y="2797709"/>
              <a:chExt cx="402336" cy="4191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24801" y="2663318"/>
              <a:ext cx="402336" cy="419140"/>
              <a:chOff x="2941562" y="2797709"/>
              <a:chExt cx="402336" cy="4191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25873" y="3716907"/>
              <a:ext cx="402336" cy="419140"/>
              <a:chOff x="2941562" y="2797709"/>
              <a:chExt cx="402336" cy="41914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11" idx="4"/>
              <a:endCxn id="16" idx="0"/>
            </p:cNvCxnSpPr>
            <p:nvPr/>
          </p:nvCxnSpPr>
          <p:spPr>
            <a:xfrm flipH="1">
              <a:off x="1512354" y="3065801"/>
              <a:ext cx="6555" cy="651106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14" idx="0"/>
            </p:cNvCxnSpPr>
            <p:nvPr/>
          </p:nvCxnSpPr>
          <p:spPr>
            <a:xfrm>
              <a:off x="3825969" y="1961836"/>
              <a:ext cx="0" cy="718139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4"/>
              <a:endCxn id="11" idx="0"/>
            </p:cNvCxnSpPr>
            <p:nvPr/>
          </p:nvCxnSpPr>
          <p:spPr>
            <a:xfrm flipH="1">
              <a:off x="1518909" y="1945179"/>
              <a:ext cx="8132" cy="718139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74446" y="870927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0974" y="215063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9569" y="213552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63733" y="2554251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8355" y="331457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609197" y="3733564"/>
              <a:ext cx="402336" cy="419140"/>
              <a:chOff x="2941562" y="2797709"/>
              <a:chExt cx="402336" cy="41914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Curved Connector 34"/>
            <p:cNvCxnSpPr>
              <a:stCxn id="3" idx="0"/>
              <a:endCxn id="6" idx="0"/>
            </p:cNvCxnSpPr>
            <p:nvPr/>
          </p:nvCxnSpPr>
          <p:spPr>
            <a:xfrm rot="16200000" flipH="1">
              <a:off x="2653489" y="384903"/>
              <a:ext cx="16657" cy="2298928"/>
            </a:xfrm>
            <a:prstGeom prst="curvedConnector3">
              <a:avLst>
                <a:gd name="adj1" fmla="val -1372396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" idx="6"/>
              <a:endCxn id="7" idx="2"/>
            </p:cNvCxnSpPr>
            <p:nvPr/>
          </p:nvCxnSpPr>
          <p:spPr>
            <a:xfrm>
              <a:off x="1728209" y="1743938"/>
              <a:ext cx="1896592" cy="16657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26846" y="139265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38" name="Curved Connector 37"/>
            <p:cNvCxnSpPr/>
            <p:nvPr/>
          </p:nvCxnSpPr>
          <p:spPr>
            <a:xfrm flipH="1">
              <a:off x="1552307" y="1952418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745849" y="214425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40" name="Curved Connector 39"/>
            <p:cNvCxnSpPr/>
            <p:nvPr/>
          </p:nvCxnSpPr>
          <p:spPr>
            <a:xfrm>
              <a:off x="3769178" y="1945179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998569" y="181042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42" name="Curved Connector 41"/>
            <p:cNvCxnSpPr/>
            <p:nvPr/>
          </p:nvCxnSpPr>
          <p:spPr>
            <a:xfrm rot="5400000" flipH="1" flipV="1">
              <a:off x="2688768" y="1927780"/>
              <a:ext cx="16657" cy="2298928"/>
            </a:xfrm>
            <a:prstGeom prst="curvedConnector3">
              <a:avLst>
                <a:gd name="adj1" fmla="val -84285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14137" y="2847857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44" name="Straight Arrow Connector 43"/>
            <p:cNvCxnSpPr>
              <a:stCxn id="17" idx="6"/>
              <a:endCxn id="34" idx="2"/>
            </p:cNvCxnSpPr>
            <p:nvPr/>
          </p:nvCxnSpPr>
          <p:spPr>
            <a:xfrm>
              <a:off x="1728209" y="3934806"/>
              <a:ext cx="1880988" cy="16657"/>
            </a:xfrm>
            <a:prstGeom prst="straightConnector1">
              <a:avLst/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391227" y="3584392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46" name="Curved Connector 45"/>
            <p:cNvCxnSpPr/>
            <p:nvPr/>
          </p:nvCxnSpPr>
          <p:spPr>
            <a:xfrm flipH="1">
              <a:off x="1560636" y="1962963"/>
              <a:ext cx="7513" cy="717012"/>
            </a:xfrm>
            <a:prstGeom prst="curvedConnector3">
              <a:avLst>
                <a:gd name="adj1" fmla="val -10193398"/>
              </a:avLst>
            </a:prstGeom>
            <a:ln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992635" y="240586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48" name="Straight Connector 47"/>
            <p:cNvCxnSpPr>
              <a:stCxn id="4" idx="5"/>
              <a:endCxn id="14" idx="1"/>
            </p:cNvCxnSpPr>
            <p:nvPr/>
          </p:nvCxnSpPr>
          <p:spPr>
            <a:xfrm>
              <a:off x="1669288" y="1886237"/>
              <a:ext cx="2014434" cy="852680"/>
            </a:xfrm>
            <a:prstGeom prst="line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380973" y="191280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50" name="Curved Connector 49"/>
            <p:cNvCxnSpPr>
              <a:stCxn id="4" idx="1"/>
              <a:endCxn id="14" idx="6"/>
            </p:cNvCxnSpPr>
            <p:nvPr/>
          </p:nvCxnSpPr>
          <p:spPr>
            <a:xfrm rot="16200000" flipH="1">
              <a:off x="2066175" y="920256"/>
              <a:ext cx="1279579" cy="2642343"/>
            </a:xfrm>
            <a:prstGeom prst="curvedConnector4">
              <a:avLst>
                <a:gd name="adj1" fmla="val -56938"/>
                <a:gd name="adj2" fmla="val 10531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75603" y="70587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52" name="Curved Connector 51"/>
            <p:cNvCxnSpPr/>
            <p:nvPr/>
          </p:nvCxnSpPr>
          <p:spPr>
            <a:xfrm rot="16200000" flipH="1">
              <a:off x="2649424" y="1886301"/>
              <a:ext cx="16657" cy="2307060"/>
            </a:xfrm>
            <a:prstGeom prst="curvedConnector3">
              <a:avLst>
                <a:gd name="adj1" fmla="val 2743297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10490" y="3371702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1050974" y="152603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3322199" y="1601637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161578" y="2611234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178199" y="3708112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684236" y="53981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88836" y="5962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partitions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41783" y="5636725"/>
            <a:ext cx="13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Consecutive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0176"/>
              </p:ext>
            </p:extLst>
          </p:nvPr>
        </p:nvGraphicFramePr>
        <p:xfrm>
          <a:off x="3681536" y="1172738"/>
          <a:ext cx="3757920" cy="1475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480"/>
                <a:gridCol w="939480"/>
                <a:gridCol w="939480"/>
                <a:gridCol w="939480"/>
              </a:tblGrid>
              <a:tr h="7375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5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02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V="1">
            <a:off x="5565508" y="1557583"/>
            <a:ext cx="0" cy="129514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483660" y="1576130"/>
            <a:ext cx="18089" cy="1295148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9759" y="186905"/>
            <a:ext cx="3216629" cy="3446826"/>
            <a:chOff x="1135098" y="1225830"/>
            <a:chExt cx="3216629" cy="3446826"/>
          </a:xfrm>
        </p:grpSpPr>
        <p:grpSp>
          <p:nvGrpSpPr>
            <p:cNvPr id="2" name="Group 1"/>
            <p:cNvGrpSpPr/>
            <p:nvPr/>
          </p:nvGrpSpPr>
          <p:grpSpPr>
            <a:xfrm>
              <a:off x="1380256" y="2045991"/>
              <a:ext cx="402336" cy="419140"/>
              <a:chOff x="2941562" y="2797709"/>
              <a:chExt cx="402336" cy="41914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679184" y="2062648"/>
              <a:ext cx="402336" cy="419140"/>
              <a:chOff x="2941562" y="2797709"/>
              <a:chExt cx="402336" cy="41914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>
              <a:stCxn id="11" idx="6"/>
              <a:endCxn id="14" idx="2"/>
            </p:cNvCxnSpPr>
            <p:nvPr/>
          </p:nvCxnSpPr>
          <p:spPr>
            <a:xfrm>
              <a:off x="1774460" y="3384512"/>
              <a:ext cx="1904724" cy="16657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372124" y="3166613"/>
              <a:ext cx="402336" cy="419140"/>
              <a:chOff x="2941562" y="2797709"/>
              <a:chExt cx="402336" cy="4191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79184" y="3183270"/>
              <a:ext cx="402336" cy="419140"/>
              <a:chOff x="2941562" y="2797709"/>
              <a:chExt cx="402336" cy="4191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380256" y="4236859"/>
              <a:ext cx="402336" cy="419140"/>
              <a:chOff x="2941562" y="2797709"/>
              <a:chExt cx="402336" cy="41914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11" idx="4"/>
              <a:endCxn id="16" idx="0"/>
            </p:cNvCxnSpPr>
            <p:nvPr/>
          </p:nvCxnSpPr>
          <p:spPr>
            <a:xfrm flipH="1">
              <a:off x="1566737" y="3585753"/>
              <a:ext cx="6555" cy="651106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14" idx="0"/>
            </p:cNvCxnSpPr>
            <p:nvPr/>
          </p:nvCxnSpPr>
          <p:spPr>
            <a:xfrm>
              <a:off x="3880352" y="2481788"/>
              <a:ext cx="0" cy="71813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4"/>
              <a:endCxn id="11" idx="0"/>
            </p:cNvCxnSpPr>
            <p:nvPr/>
          </p:nvCxnSpPr>
          <p:spPr>
            <a:xfrm flipH="1">
              <a:off x="1573292" y="2465131"/>
              <a:ext cx="8132" cy="718139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228829" y="139087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93557" y="249417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03952" y="265547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18116" y="3074203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0938" y="365811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663580" y="4253516"/>
              <a:ext cx="402336" cy="419140"/>
              <a:chOff x="2941562" y="2797709"/>
              <a:chExt cx="402336" cy="41914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Curved Connector 34"/>
            <p:cNvCxnSpPr>
              <a:stCxn id="3" idx="0"/>
              <a:endCxn id="6" idx="0"/>
            </p:cNvCxnSpPr>
            <p:nvPr/>
          </p:nvCxnSpPr>
          <p:spPr>
            <a:xfrm rot="16200000" flipH="1">
              <a:off x="2707872" y="904855"/>
              <a:ext cx="16657" cy="2298928"/>
            </a:xfrm>
            <a:prstGeom prst="curvedConnector3">
              <a:avLst>
                <a:gd name="adj1" fmla="val -1372396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" idx="6"/>
              <a:endCxn id="7" idx="2"/>
            </p:cNvCxnSpPr>
            <p:nvPr/>
          </p:nvCxnSpPr>
          <p:spPr>
            <a:xfrm>
              <a:off x="1782592" y="2263890"/>
              <a:ext cx="1896592" cy="16657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81229" y="1912611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38" name="Curved Connector 37"/>
            <p:cNvCxnSpPr/>
            <p:nvPr/>
          </p:nvCxnSpPr>
          <p:spPr>
            <a:xfrm flipH="1">
              <a:off x="1606690" y="2472370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800232" y="266421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40" name="Curved Connector 39"/>
            <p:cNvCxnSpPr/>
            <p:nvPr/>
          </p:nvCxnSpPr>
          <p:spPr>
            <a:xfrm>
              <a:off x="3823561" y="2465131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052952" y="233038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42" name="Curved Connector 41"/>
            <p:cNvCxnSpPr/>
            <p:nvPr/>
          </p:nvCxnSpPr>
          <p:spPr>
            <a:xfrm rot="5400000" flipH="1" flipV="1">
              <a:off x="2743151" y="2447732"/>
              <a:ext cx="16657" cy="2298928"/>
            </a:xfrm>
            <a:prstGeom prst="curvedConnector3">
              <a:avLst>
                <a:gd name="adj1" fmla="val -842853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68520" y="336780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44" name="Straight Arrow Connector 43"/>
            <p:cNvCxnSpPr>
              <a:stCxn id="17" idx="6"/>
              <a:endCxn id="34" idx="2"/>
            </p:cNvCxnSpPr>
            <p:nvPr/>
          </p:nvCxnSpPr>
          <p:spPr>
            <a:xfrm>
              <a:off x="1782592" y="4454758"/>
              <a:ext cx="1880988" cy="16657"/>
            </a:xfrm>
            <a:prstGeom prst="straightConnector1">
              <a:avLst/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445610" y="410434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46" name="Curved Connector 45"/>
            <p:cNvCxnSpPr/>
            <p:nvPr/>
          </p:nvCxnSpPr>
          <p:spPr>
            <a:xfrm flipH="1">
              <a:off x="1615019" y="2482915"/>
              <a:ext cx="7513" cy="717012"/>
            </a:xfrm>
            <a:prstGeom prst="curvedConnector3">
              <a:avLst>
                <a:gd name="adj1" fmla="val -10193398"/>
              </a:avLst>
            </a:prstGeom>
            <a:ln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47018" y="292581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48" name="Straight Connector 47"/>
            <p:cNvCxnSpPr>
              <a:stCxn id="4" idx="5"/>
              <a:endCxn id="14" idx="1"/>
            </p:cNvCxnSpPr>
            <p:nvPr/>
          </p:nvCxnSpPr>
          <p:spPr>
            <a:xfrm>
              <a:off x="1723671" y="2406189"/>
              <a:ext cx="2014434" cy="852680"/>
            </a:xfrm>
            <a:prstGeom prst="line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435356" y="243275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50" name="Curved Connector 49"/>
            <p:cNvCxnSpPr>
              <a:stCxn id="4" idx="1"/>
              <a:endCxn id="14" idx="6"/>
            </p:cNvCxnSpPr>
            <p:nvPr/>
          </p:nvCxnSpPr>
          <p:spPr>
            <a:xfrm rot="16200000" flipH="1">
              <a:off x="2120558" y="1440208"/>
              <a:ext cx="1279579" cy="2642343"/>
            </a:xfrm>
            <a:prstGeom prst="curvedConnector4">
              <a:avLst>
                <a:gd name="adj1" fmla="val -56938"/>
                <a:gd name="adj2" fmla="val 105313"/>
              </a:avLst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29986" y="122583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52" name="Curved Connector 51"/>
            <p:cNvCxnSpPr/>
            <p:nvPr/>
          </p:nvCxnSpPr>
          <p:spPr>
            <a:xfrm rot="16200000" flipH="1">
              <a:off x="2703807" y="2406253"/>
              <a:ext cx="16657" cy="2307060"/>
            </a:xfrm>
            <a:prstGeom prst="curvedConnector3">
              <a:avLst>
                <a:gd name="adj1" fmla="val 2743297"/>
              </a:avLst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64873" y="389165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35098" y="1997397"/>
              <a:ext cx="941661" cy="507535"/>
              <a:chOff x="5776344" y="2508458"/>
              <a:chExt cx="941661" cy="50753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5776344" y="2508458"/>
                <a:ext cx="941661" cy="4369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247175" y="2738917"/>
                <a:ext cx="470830" cy="277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/>
            <p:nvPr/>
          </p:nvCxnSpPr>
          <p:spPr>
            <a:xfrm flipH="1" flipV="1">
              <a:off x="3410343" y="3264373"/>
              <a:ext cx="895217" cy="341152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1232582" y="4228064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410066" y="2079188"/>
              <a:ext cx="941661" cy="507535"/>
              <a:chOff x="5776344" y="2508458"/>
              <a:chExt cx="941661" cy="507535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5776344" y="2508458"/>
                <a:ext cx="941661" cy="4369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47175" y="2738917"/>
                <a:ext cx="470830" cy="277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799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984296" y="651437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partitions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50175" y="594027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Hybrid2D</a:t>
            </a:r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15345"/>
              </p:ext>
            </p:extLst>
          </p:nvPr>
        </p:nvGraphicFramePr>
        <p:xfrm>
          <a:off x="3712220" y="17712"/>
          <a:ext cx="3273114" cy="3858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</a:tblGrid>
              <a:tr h="4771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151" marR="69151" marT="34576" marB="34576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T1 – T2</a:t>
                      </a:r>
                      <a:endParaRPr lang="en-US" sz="1800" dirty="0"/>
                    </a:p>
                  </a:txBody>
                  <a:tcPr marL="69151" marR="69151" marT="34576" marB="3457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T3</a:t>
                      </a:r>
                      <a:r>
                        <a:rPr lang="en-US" sz="1800" baseline="0" dirty="0" smtClean="0"/>
                        <a:t> – T4</a:t>
                      </a:r>
                      <a:endParaRPr lang="en-US" sz="1800" dirty="0"/>
                    </a:p>
                  </a:txBody>
                  <a:tcPr marL="69151" marR="69151" marT="34576" marB="34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719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v4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v5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v6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v4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v5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v6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v1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P0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558ED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P2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FF00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v2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v3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v4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00C00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v5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v6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0378" y="531694"/>
            <a:ext cx="3158446" cy="3446826"/>
            <a:chOff x="752557" y="1225830"/>
            <a:chExt cx="3158446" cy="3446826"/>
          </a:xfrm>
        </p:grpSpPr>
        <p:grpSp>
          <p:nvGrpSpPr>
            <p:cNvPr id="117" name="Group 116"/>
            <p:cNvGrpSpPr/>
            <p:nvPr/>
          </p:nvGrpSpPr>
          <p:grpSpPr>
            <a:xfrm>
              <a:off x="939256" y="2045991"/>
              <a:ext cx="402336" cy="419140"/>
              <a:chOff x="2941562" y="2797709"/>
              <a:chExt cx="402336" cy="41914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238184" y="2062648"/>
              <a:ext cx="402336" cy="419140"/>
              <a:chOff x="2941562" y="2797709"/>
              <a:chExt cx="402336" cy="41914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3" name="Straight Arrow Connector 122"/>
            <p:cNvCxnSpPr>
              <a:stCxn id="126" idx="6"/>
              <a:endCxn id="129" idx="2"/>
            </p:cNvCxnSpPr>
            <p:nvPr/>
          </p:nvCxnSpPr>
          <p:spPr>
            <a:xfrm>
              <a:off x="1333460" y="3384512"/>
              <a:ext cx="1904724" cy="1665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931124" y="3166613"/>
              <a:ext cx="402336" cy="419140"/>
              <a:chOff x="2941562" y="2797709"/>
              <a:chExt cx="402336" cy="41914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3238184" y="3183270"/>
              <a:ext cx="402336" cy="419140"/>
              <a:chOff x="2941562" y="2797709"/>
              <a:chExt cx="402336" cy="41914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9256" y="4236859"/>
              <a:ext cx="402336" cy="419140"/>
              <a:chOff x="2941562" y="2797709"/>
              <a:chExt cx="402336" cy="41914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Arrow Connector 132"/>
            <p:cNvCxnSpPr>
              <a:stCxn id="126" idx="4"/>
              <a:endCxn id="131" idx="0"/>
            </p:cNvCxnSpPr>
            <p:nvPr/>
          </p:nvCxnSpPr>
          <p:spPr>
            <a:xfrm flipH="1">
              <a:off x="1125737" y="3585753"/>
              <a:ext cx="6555" cy="65110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2" idx="4"/>
              <a:endCxn id="129" idx="0"/>
            </p:cNvCxnSpPr>
            <p:nvPr/>
          </p:nvCxnSpPr>
          <p:spPr>
            <a:xfrm>
              <a:off x="3439352" y="2481788"/>
              <a:ext cx="0" cy="718139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9" idx="4"/>
              <a:endCxn id="126" idx="0"/>
            </p:cNvCxnSpPr>
            <p:nvPr/>
          </p:nvCxnSpPr>
          <p:spPr>
            <a:xfrm flipH="1">
              <a:off x="1132292" y="2465131"/>
              <a:ext cx="8132" cy="718139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787829" y="139087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52557" y="249417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62952" y="2655476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177116" y="3074203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9938" y="365811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3222580" y="4253516"/>
              <a:ext cx="402336" cy="419140"/>
              <a:chOff x="2941562" y="2797709"/>
              <a:chExt cx="402336" cy="41914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Curved Connector 143"/>
            <p:cNvCxnSpPr>
              <a:stCxn id="118" idx="0"/>
              <a:endCxn id="121" idx="0"/>
            </p:cNvCxnSpPr>
            <p:nvPr/>
          </p:nvCxnSpPr>
          <p:spPr>
            <a:xfrm rot="16200000" flipH="1">
              <a:off x="2266872" y="904855"/>
              <a:ext cx="16657" cy="2298928"/>
            </a:xfrm>
            <a:prstGeom prst="curvedConnector3">
              <a:avLst>
                <a:gd name="adj1" fmla="val -1372396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>
              <a:stCxn id="119" idx="6"/>
              <a:endCxn id="122" idx="2"/>
            </p:cNvCxnSpPr>
            <p:nvPr/>
          </p:nvCxnSpPr>
          <p:spPr>
            <a:xfrm>
              <a:off x="1341592" y="2263890"/>
              <a:ext cx="1896592" cy="16657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940229" y="1912611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H="1">
              <a:off x="1165690" y="2472370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359232" y="266421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149" name="Curved Connector 148"/>
            <p:cNvCxnSpPr/>
            <p:nvPr/>
          </p:nvCxnSpPr>
          <p:spPr>
            <a:xfrm>
              <a:off x="3382561" y="2465131"/>
              <a:ext cx="7513" cy="717012"/>
            </a:xfrm>
            <a:prstGeom prst="curvedConnector3">
              <a:avLst>
                <a:gd name="adj1" fmla="val -3384493"/>
              </a:avLst>
            </a:prstGeom>
            <a:ln w="38100" cmpd="sng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2611952" y="233038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151" name="Curved Connector 150"/>
            <p:cNvCxnSpPr/>
            <p:nvPr/>
          </p:nvCxnSpPr>
          <p:spPr>
            <a:xfrm rot="5400000" flipH="1" flipV="1">
              <a:off x="2302151" y="2447732"/>
              <a:ext cx="16657" cy="2298928"/>
            </a:xfrm>
            <a:prstGeom prst="curvedConnector3">
              <a:avLst>
                <a:gd name="adj1" fmla="val -842853"/>
              </a:avLst>
            </a:prstGeom>
            <a:ln w="38100" cmpd="sng">
              <a:solidFill>
                <a:srgbClr val="4F81BD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027520" y="3367809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t2</a:t>
              </a:r>
              <a:endParaRPr lang="en-US" sz="1600" dirty="0"/>
            </a:p>
          </p:txBody>
        </p:sp>
        <p:cxnSp>
          <p:nvCxnSpPr>
            <p:cNvPr id="153" name="Straight Arrow Connector 152"/>
            <p:cNvCxnSpPr>
              <a:stCxn id="132" idx="6"/>
              <a:endCxn id="143" idx="2"/>
            </p:cNvCxnSpPr>
            <p:nvPr/>
          </p:nvCxnSpPr>
          <p:spPr>
            <a:xfrm>
              <a:off x="1341592" y="4454758"/>
              <a:ext cx="1880988" cy="16657"/>
            </a:xfrm>
            <a:prstGeom prst="straightConnector1">
              <a:avLst/>
            </a:prstGeom>
            <a:ln w="38100" cmpd="sng">
              <a:solidFill>
                <a:srgbClr val="00C002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004610" y="410434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155" name="Curved Connector 154"/>
            <p:cNvCxnSpPr/>
            <p:nvPr/>
          </p:nvCxnSpPr>
          <p:spPr>
            <a:xfrm flipH="1">
              <a:off x="1174019" y="2482915"/>
              <a:ext cx="7513" cy="717012"/>
            </a:xfrm>
            <a:prstGeom prst="curvedConnector3">
              <a:avLst>
                <a:gd name="adj1" fmla="val -10193398"/>
              </a:avLst>
            </a:prstGeom>
            <a:ln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606018" y="292581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157" name="Straight Connector 156"/>
            <p:cNvCxnSpPr>
              <a:stCxn id="119" idx="5"/>
              <a:endCxn id="129" idx="1"/>
            </p:cNvCxnSpPr>
            <p:nvPr/>
          </p:nvCxnSpPr>
          <p:spPr>
            <a:xfrm>
              <a:off x="1282671" y="2406189"/>
              <a:ext cx="2014434" cy="852680"/>
            </a:xfrm>
            <a:prstGeom prst="line">
              <a:avLst/>
            </a:prstGeom>
            <a:ln w="38100" cmpd="sng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994356" y="2432758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t1</a:t>
              </a:r>
              <a:endParaRPr lang="en-US" sz="1600" dirty="0"/>
            </a:p>
          </p:txBody>
        </p:sp>
        <p:cxnSp>
          <p:nvCxnSpPr>
            <p:cNvPr id="159" name="Curved Connector 158"/>
            <p:cNvCxnSpPr>
              <a:stCxn id="119" idx="1"/>
              <a:endCxn id="129" idx="6"/>
            </p:cNvCxnSpPr>
            <p:nvPr/>
          </p:nvCxnSpPr>
          <p:spPr>
            <a:xfrm rot="16200000" flipH="1">
              <a:off x="1679558" y="1440208"/>
              <a:ext cx="1279579" cy="2642343"/>
            </a:xfrm>
            <a:prstGeom prst="curvedConnector4">
              <a:avLst>
                <a:gd name="adj1" fmla="val -56938"/>
                <a:gd name="adj2" fmla="val 105313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988986" y="1225830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cxnSp>
          <p:nvCxnSpPr>
            <p:cNvPr id="161" name="Curved Connector 160"/>
            <p:cNvCxnSpPr/>
            <p:nvPr/>
          </p:nvCxnSpPr>
          <p:spPr>
            <a:xfrm rot="16200000" flipH="1">
              <a:off x="2262807" y="2406253"/>
              <a:ext cx="16657" cy="2307060"/>
            </a:xfrm>
            <a:prstGeom prst="curvedConnector3">
              <a:avLst>
                <a:gd name="adj1" fmla="val 2743297"/>
              </a:avLst>
            </a:prstGeom>
            <a:ln w="38100" cmpd="sng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2623873" y="3891654"/>
              <a:ext cx="357390" cy="338554"/>
            </a:xfrm>
            <a:prstGeom prst="rect">
              <a:avLst/>
            </a:prstGeom>
            <a:solidFill>
              <a:srgbClr val="F2F2F2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t3</a:t>
              </a:r>
              <a:endParaRPr lang="en-US" sz="16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969342" y="3201190"/>
              <a:ext cx="941661" cy="507535"/>
              <a:chOff x="5776344" y="2508458"/>
              <a:chExt cx="941661" cy="507535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V="1">
                <a:off x="5776344" y="2508458"/>
                <a:ext cx="941661" cy="4369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6247175" y="2738917"/>
                <a:ext cx="470830" cy="277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Connector 165"/>
            <p:cNvCxnSpPr/>
            <p:nvPr/>
          </p:nvCxnSpPr>
          <p:spPr>
            <a:xfrm flipH="1">
              <a:off x="805478" y="1922503"/>
              <a:ext cx="675978" cy="688029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791582" y="4228064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2969066" y="2079188"/>
              <a:ext cx="941661" cy="507535"/>
              <a:chOff x="5776344" y="2508458"/>
              <a:chExt cx="941661" cy="507535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5776344" y="2508458"/>
                <a:ext cx="941661" cy="4369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47175" y="2738917"/>
                <a:ext cx="470830" cy="2770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Straight Connector 173"/>
            <p:cNvCxnSpPr/>
            <p:nvPr/>
          </p:nvCxnSpPr>
          <p:spPr>
            <a:xfrm flipH="1" flipV="1">
              <a:off x="843543" y="3166613"/>
              <a:ext cx="637914" cy="54521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8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6312</TotalTime>
  <Words>977</Words>
  <Application>Microsoft Macintosh PowerPoint</Application>
  <PresentationFormat>On-screen Show (4:3)</PresentationFormat>
  <Paragraphs>415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Julia Stoyanovich</cp:lastModifiedBy>
  <cp:revision>100</cp:revision>
  <cp:lastPrinted>2015-10-31T16:47:09Z</cp:lastPrinted>
  <dcterms:created xsi:type="dcterms:W3CDTF">2015-10-25T19:50:30Z</dcterms:created>
  <dcterms:modified xsi:type="dcterms:W3CDTF">2015-11-18T23:09:54Z</dcterms:modified>
</cp:coreProperties>
</file>