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384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3176243" y="3060085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2797343"/>
            <a:ext cx="48517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2880" y="28594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3817203" y="1019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02683" y="2992069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873019" y="2872279"/>
            <a:ext cx="1793437" cy="2597084"/>
            <a:chOff x="774828" y="2872279"/>
            <a:chExt cx="1793437" cy="2597084"/>
          </a:xfrm>
        </p:grpSpPr>
        <p:grpSp>
          <p:nvGrpSpPr>
            <p:cNvPr id="238" name="Group 23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05600" y="2551200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0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[2008, 2009)</a:t>
            </a:r>
            <a:endParaRPr lang="en-US" sz="16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83875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295471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[2009, 2010)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590942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[2010, 2011)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886413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[2011, 2012)</a:t>
            </a:r>
            <a:endParaRPr lang="en-US" sz="16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805045" y="486736"/>
            <a:ext cx="402336" cy="419140"/>
            <a:chOff x="2941562" y="2797709"/>
            <a:chExt cx="402336" cy="419140"/>
          </a:xfrm>
        </p:grpSpPr>
        <p:sp>
          <p:nvSpPr>
            <p:cNvPr id="217" name="Rectangle 216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9018" y="974073"/>
            <a:ext cx="402336" cy="419140"/>
            <a:chOff x="2941562" y="2797709"/>
            <a:chExt cx="402336" cy="419140"/>
          </a:xfrm>
        </p:grpSpPr>
        <p:sp>
          <p:nvSpPr>
            <p:cNvPr id="214" name="Rectangle 213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868725" y="1622796"/>
            <a:ext cx="402336" cy="419140"/>
            <a:chOff x="2941562" y="2797709"/>
            <a:chExt cx="402336" cy="419140"/>
          </a:xfrm>
        </p:grpSpPr>
        <p:sp>
          <p:nvSpPr>
            <p:cNvPr id="212" name="Rectangle 211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4" name="Straight Arrow Connector 183"/>
          <p:cNvCxnSpPr>
            <a:stCxn id="218" idx="4"/>
            <a:endCxn id="215" idx="1"/>
          </p:cNvCxnSpPr>
          <p:nvPr/>
        </p:nvCxnSpPr>
        <p:spPr>
          <a:xfrm>
            <a:off x="3006213" y="905876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33" idx="6"/>
            <a:endCxn id="230" idx="2"/>
          </p:cNvCxnSpPr>
          <p:nvPr/>
        </p:nvCxnSpPr>
        <p:spPr>
          <a:xfrm flipV="1">
            <a:off x="4412024" y="1195443"/>
            <a:ext cx="330271" cy="1346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009688" y="991007"/>
            <a:ext cx="402336" cy="419140"/>
            <a:chOff x="2941562" y="2797709"/>
            <a:chExt cx="402336" cy="419140"/>
          </a:xfrm>
        </p:grpSpPr>
        <p:sp>
          <p:nvSpPr>
            <p:cNvPr id="231" name="Rectangle 2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742295" y="977544"/>
            <a:ext cx="402336" cy="419140"/>
            <a:chOff x="2941562" y="2797709"/>
            <a:chExt cx="402336" cy="419140"/>
          </a:xfrm>
        </p:grpSpPr>
        <p:sp>
          <p:nvSpPr>
            <p:cNvPr id="229" name="Rectangle 228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015700" y="1637697"/>
            <a:ext cx="402336" cy="419140"/>
            <a:chOff x="2941562" y="2797709"/>
            <a:chExt cx="402336" cy="419140"/>
          </a:xfrm>
        </p:grpSpPr>
        <p:sp>
          <p:nvSpPr>
            <p:cNvPr id="226" name="Rectangle 22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5" name="Straight Arrow Connector 224"/>
          <p:cNvCxnSpPr>
            <a:stCxn id="233" idx="4"/>
            <a:endCxn id="226" idx="0"/>
          </p:cNvCxnSpPr>
          <p:nvPr/>
        </p:nvCxnSpPr>
        <p:spPr>
          <a:xfrm flipH="1">
            <a:off x="4202181" y="1410147"/>
            <a:ext cx="8675" cy="2275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8188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[2013, 2014)</a:t>
            </a:r>
            <a:endParaRPr lang="en-US" sz="16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477355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[2014, 2015)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7282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[2015, 2016)</a:t>
            </a:r>
            <a:endParaRPr lang="en-US" sz="16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519370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23934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59429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645537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78492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5446647" y="474347"/>
            <a:ext cx="402336" cy="419140"/>
            <a:chOff x="2941562" y="2797709"/>
            <a:chExt cx="402336" cy="419140"/>
          </a:xfrm>
        </p:grpSpPr>
        <p:sp>
          <p:nvSpPr>
            <p:cNvPr id="266" name="Rectangle 265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000620" y="961684"/>
            <a:ext cx="402336" cy="419140"/>
            <a:chOff x="2941562" y="2797709"/>
            <a:chExt cx="402336" cy="419140"/>
          </a:xfrm>
        </p:grpSpPr>
        <p:sp>
          <p:nvSpPr>
            <p:cNvPr id="269" name="Rectangle 268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Arrow Connector 270"/>
          <p:cNvCxnSpPr>
            <a:stCxn id="267" idx="4"/>
            <a:endCxn id="270" idx="1"/>
          </p:cNvCxnSpPr>
          <p:nvPr/>
        </p:nvCxnSpPr>
        <p:spPr>
          <a:xfrm>
            <a:off x="5647815" y="893487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6001058" y="1558798"/>
            <a:ext cx="402336" cy="419140"/>
            <a:chOff x="2941562" y="2797709"/>
            <a:chExt cx="402336" cy="419140"/>
          </a:xfrm>
        </p:grpSpPr>
        <p:sp>
          <p:nvSpPr>
            <p:cNvPr id="273" name="Rectangle 272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5" name="Straight Arrow Connector 274"/>
          <p:cNvCxnSpPr>
            <a:stCxn id="270" idx="4"/>
            <a:endCxn id="274" idx="0"/>
          </p:cNvCxnSpPr>
          <p:nvPr/>
        </p:nvCxnSpPr>
        <p:spPr>
          <a:xfrm>
            <a:off x="6201788" y="1380824"/>
            <a:ext cx="438" cy="194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474" y="560442"/>
            <a:ext cx="2916671" cy="27083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1019444"/>
            <a:ext cx="2469762" cy="430345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560320"/>
            <a:ext cx="2469762" cy="430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2109430"/>
            <a:ext cx="2469762" cy="430345"/>
          </a:xfrm>
          <a:prstGeom prst="rect">
            <a:avLst/>
          </a:prstGeom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2650306"/>
            <a:ext cx="2469762" cy="430345"/>
          </a:xfrm>
          <a:prstGeom prst="rect">
            <a:avLst/>
          </a:prstGeom>
          <a:gradFill flip="none" rotWithShape="1">
            <a:gsLst>
              <a:gs pos="0">
                <a:srgbClr val="00B601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7474" y="3538796"/>
            <a:ext cx="6479695" cy="553076"/>
          </a:xfrm>
          <a:prstGeom prst="rect">
            <a:avLst/>
          </a:prstGeom>
          <a:gradFill flip="none" rotWithShape="1">
            <a:gsLst>
              <a:gs pos="0">
                <a:srgbClr val="00B601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80498" y="532945"/>
            <a:ext cx="2916671" cy="1027375"/>
            <a:chOff x="4080498" y="532945"/>
            <a:chExt cx="2916671" cy="1027375"/>
          </a:xfrm>
        </p:grpSpPr>
        <p:sp>
          <p:nvSpPr>
            <p:cNvPr id="36" name="Rectangle 35"/>
            <p:cNvSpPr/>
            <p:nvPr/>
          </p:nvSpPr>
          <p:spPr>
            <a:xfrm>
              <a:off x="4080498" y="532945"/>
              <a:ext cx="2916671" cy="1027375"/>
            </a:xfrm>
            <a:prstGeom prst="rect">
              <a:avLst/>
            </a:prstGeom>
            <a:solidFill>
              <a:srgbClr val="EEECE1"/>
            </a:solidFill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r>
                <a:rPr lang="en-US" dirty="0" smtClean="0"/>
                <a:t>Spark Worker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0920" y="957128"/>
              <a:ext cx="2469762" cy="430345"/>
            </a:xfrm>
            <a:prstGeom prst="rect">
              <a:avLst/>
            </a:prstGeom>
            <a:gradFill flip="none" rotWithShape="1">
              <a:gsLst>
                <a:gs pos="0">
                  <a:srgbClr val="00B601"/>
                </a:gs>
                <a:gs pos="100000">
                  <a:srgbClr val="FFFFFF"/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 Runtime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91769" y="1693482"/>
            <a:ext cx="2916671" cy="1027375"/>
            <a:chOff x="4080498" y="532945"/>
            <a:chExt cx="2916671" cy="1027375"/>
          </a:xfrm>
        </p:grpSpPr>
        <p:sp>
          <p:nvSpPr>
            <p:cNvPr id="40" name="Rectangle 39"/>
            <p:cNvSpPr/>
            <p:nvPr/>
          </p:nvSpPr>
          <p:spPr>
            <a:xfrm>
              <a:off x="4080498" y="532945"/>
              <a:ext cx="2916671" cy="1027375"/>
            </a:xfrm>
            <a:prstGeom prst="rect">
              <a:avLst/>
            </a:prstGeom>
            <a:solidFill>
              <a:srgbClr val="EEECE1"/>
            </a:solidFill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r>
                <a:rPr lang="en-US" dirty="0" smtClean="0"/>
                <a:t>Spark Worker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80920" y="957128"/>
              <a:ext cx="2469762" cy="430345"/>
            </a:xfrm>
            <a:prstGeom prst="rect">
              <a:avLst/>
            </a:prstGeom>
            <a:gradFill flip="none" rotWithShape="1">
              <a:gsLst>
                <a:gs pos="0">
                  <a:srgbClr val="00B601"/>
                </a:gs>
                <a:gs pos="100000">
                  <a:srgbClr val="FFFFFF"/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 Runtime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72104" y="2720857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5741</TotalTime>
  <Words>581</Words>
  <Application>Microsoft Macintosh PowerPoint</Application>
  <PresentationFormat>On-screen Show (4:3)</PresentationFormat>
  <Paragraphs>295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69</cp:revision>
  <cp:lastPrinted>2015-10-31T16:47:09Z</cp:lastPrinted>
  <dcterms:created xsi:type="dcterms:W3CDTF">2015-10-25T19:50:30Z</dcterms:created>
  <dcterms:modified xsi:type="dcterms:W3CDTF">2015-11-09T18:51:34Z</dcterms:modified>
</cp:coreProperties>
</file>