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8" r:id="rId5"/>
    <p:sldId id="270" r:id="rId6"/>
    <p:sldId id="271" r:id="rId7"/>
    <p:sldId id="269" r:id="rId8"/>
    <p:sldId id="265" r:id="rId9"/>
    <p:sldId id="266" r:id="rId10"/>
    <p:sldId id="267" r:id="rId11"/>
    <p:sldId id="258" r:id="rId12"/>
    <p:sldId id="259" r:id="rId13"/>
    <p:sldId id="260" r:id="rId14"/>
    <p:sldId id="261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548"/>
  </p:normalViewPr>
  <p:slideViewPr>
    <p:cSldViewPr snapToGrid="0" snapToObjects="1">
      <p:cViewPr>
        <p:scale>
          <a:sx n="80" d="100"/>
          <a:sy n="80" d="100"/>
        </p:scale>
        <p:origin x="-3040" y="-1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913F5-612E-0C40-AC0E-4E8B1AC0EA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40830" y="1804737"/>
            <a:ext cx="5630780" cy="2275167"/>
            <a:chOff x="5161546" y="2237874"/>
            <a:chExt cx="5630780" cy="2275167"/>
          </a:xfrm>
        </p:grpSpPr>
        <p:sp>
          <p:nvSpPr>
            <p:cNvPr id="6" name="Notched Right Arrow 5"/>
            <p:cNvSpPr/>
            <p:nvPr/>
          </p:nvSpPr>
          <p:spPr>
            <a:xfrm>
              <a:off x="5161546" y="3128209"/>
              <a:ext cx="4998452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5161940" y="2237874"/>
              <a:ext cx="2432663" cy="649258"/>
            </a:xfrm>
            <a:custGeom>
              <a:avLst/>
              <a:gdLst>
                <a:gd name="connsiteX0" fmla="*/ 0 w 1896023"/>
                <a:gd name="connsiteY0" fmla="*/ 0 h 2167466"/>
                <a:gd name="connsiteX1" fmla="*/ 1896023 w 1896023"/>
                <a:gd name="connsiteY1" fmla="*/ 0 h 2167466"/>
                <a:gd name="connsiteX2" fmla="*/ 1896023 w 1896023"/>
                <a:gd name="connsiteY2" fmla="*/ 2167466 h 2167466"/>
                <a:gd name="connsiteX3" fmla="*/ 0 w 1896023"/>
                <a:gd name="connsiteY3" fmla="*/ 2167466 h 2167466"/>
                <a:gd name="connsiteX4" fmla="*/ 0 w 189602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023" h="2167466">
                  <a:moveTo>
                    <a:pt x="0" y="0"/>
                  </a:moveTo>
                  <a:lnTo>
                    <a:pt x="1896023" y="0"/>
                  </a:lnTo>
                  <a:lnTo>
                    <a:pt x="189602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AddVertex</a:t>
              </a:r>
              <a:r>
                <a:rPr lang="en-US" sz="1400" kern="1200" dirty="0" smtClean="0"/>
                <a:t> (1L, name: John Doe, 01/02/15 02:04:00)</a:t>
              </a:r>
              <a:endParaRPr lang="en-US" sz="1400" kern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943601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43601" y="3911907"/>
              <a:ext cx="3260558" cy="601134"/>
            </a:xfrm>
            <a:custGeom>
              <a:avLst/>
              <a:gdLst>
                <a:gd name="connsiteX0" fmla="*/ 0 w 673253"/>
                <a:gd name="connsiteY0" fmla="*/ 0 h 2167466"/>
                <a:gd name="connsiteX1" fmla="*/ 673253 w 673253"/>
                <a:gd name="connsiteY1" fmla="*/ 0 h 2167466"/>
                <a:gd name="connsiteX2" fmla="*/ 673253 w 673253"/>
                <a:gd name="connsiteY2" fmla="*/ 2167466 h 2167466"/>
                <a:gd name="connsiteX3" fmla="*/ 0 w 673253"/>
                <a:gd name="connsiteY3" fmla="*/ 2167466 h 2167466"/>
                <a:gd name="connsiteX4" fmla="*/ 0 w 67325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253" h="2167466">
                  <a:moveTo>
                    <a:pt x="0" y="0"/>
                  </a:moveTo>
                  <a:lnTo>
                    <a:pt x="673253" y="0"/>
                  </a:lnTo>
                  <a:lnTo>
                    <a:pt x="67325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ModifyVertex</a:t>
              </a:r>
              <a:r>
                <a:rPr lang="en-US" sz="1400" kern="1200" dirty="0" smtClean="0"/>
                <a:t>(1L, affiliation: Drexel University, 01/03/15 11:00:00)</a:t>
              </a:r>
              <a:endParaRPr lang="en-US" sz="1400" kern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746147" y="3256856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61903" y="2237874"/>
              <a:ext cx="3530423" cy="649258"/>
            </a:xfrm>
            <a:custGeom>
              <a:avLst/>
              <a:gdLst>
                <a:gd name="connsiteX0" fmla="*/ 0 w 1861216"/>
                <a:gd name="connsiteY0" fmla="*/ 0 h 2167466"/>
                <a:gd name="connsiteX1" fmla="*/ 1861216 w 1861216"/>
                <a:gd name="connsiteY1" fmla="*/ 0 h 2167466"/>
                <a:gd name="connsiteX2" fmla="*/ 1861216 w 1861216"/>
                <a:gd name="connsiteY2" fmla="*/ 2167466 h 2167466"/>
                <a:gd name="connsiteX3" fmla="*/ 0 w 1861216"/>
                <a:gd name="connsiteY3" fmla="*/ 2167466 h 2167466"/>
                <a:gd name="connsiteX4" fmla="*/ 0 w 1861216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216" h="2167466">
                  <a:moveTo>
                    <a:pt x="0" y="0"/>
                  </a:moveTo>
                  <a:lnTo>
                    <a:pt x="1861216" y="0"/>
                  </a:lnTo>
                  <a:lnTo>
                    <a:pt x="1861216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AddVertex</a:t>
              </a:r>
              <a:r>
                <a:rPr lang="en-US" sz="1400" kern="1200" dirty="0" smtClean="0"/>
                <a:t> (2L, name: Alice, affiliation: </a:t>
              </a:r>
              <a:r>
                <a:rPr lang="en-US" sz="1400" kern="1200" dirty="0" err="1" smtClean="0"/>
                <a:t>UPenn</a:t>
              </a:r>
              <a:r>
                <a:rPr lang="en-US" sz="1400" kern="1200" dirty="0" smtClean="0"/>
                <a:t>, 01/03/15 11:02:01)</a:t>
              </a:r>
              <a:endParaRPr lang="en-US" sz="1400" kern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562800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789235" y="2453995"/>
            <a:ext cx="0" cy="37551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91781" y="3156419"/>
            <a:ext cx="0" cy="37551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08434" y="2448202"/>
            <a:ext cx="0" cy="37551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13984" y="2448202"/>
            <a:ext cx="68578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  <a:endParaRPr lang="en-US" sz="60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5480" y="299006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9744"/>
              </p:ext>
            </p:extLst>
          </p:nvPr>
        </p:nvGraphicFramePr>
        <p:xfrm>
          <a:off x="7891572" y="800905"/>
          <a:ext cx="3936404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984162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607"/>
              </p:ext>
            </p:extLst>
          </p:nvPr>
        </p:nvGraphicFramePr>
        <p:xfrm>
          <a:off x="7891572" y="2244665"/>
          <a:ext cx="4176102" cy="1645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74704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r>
                        <a:rPr lang="en-US" sz="1400" baseline="0" dirty="0" smtClean="0"/>
                        <a:t> 11:00:00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9859"/>
              </p:ext>
            </p:extLst>
          </p:nvPr>
        </p:nvGraphicFramePr>
        <p:xfrm>
          <a:off x="7891572" y="4079904"/>
          <a:ext cx="4176102" cy="185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74704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r>
                        <a:rPr lang="en-US" sz="1400" baseline="0" dirty="0" smtClean="0"/>
                        <a:t> 11:00:00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UPenn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9546492" y="154574"/>
            <a:ext cx="4331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  <a:endParaRPr lang="en-US" sz="36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3057555" y="1155032"/>
            <a:ext cx="4714845" cy="660538"/>
          </a:xfrm>
          <a:prstGeom prst="bentConnector3">
            <a:avLst>
              <a:gd name="adj1" fmla="val -1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509953" y="3489120"/>
            <a:ext cx="2262447" cy="375516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4" idx="1"/>
          </p:cNvCxnSpPr>
          <p:nvPr/>
        </p:nvCxnSpPr>
        <p:spPr>
          <a:xfrm rot="16200000" flipH="1">
            <a:off x="5875886" y="2993856"/>
            <a:ext cx="3015485" cy="1015888"/>
          </a:xfrm>
          <a:prstGeom prst="bent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34"/>
            <a:ext cx="9601200" cy="1485900"/>
          </a:xfrm>
        </p:spPr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744577" y="790070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421697" y="74480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44860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8827" y="191382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90860" y="24071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78827" y="293508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0860" y="344865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370904" y="7452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06383" y="7452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18307" y="7452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6825" y="55919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90485" y="55919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64144" y="55919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6443128" y="477104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65617" y="553521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695282" y="7448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025070" y="7448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17555" y="5859476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25296" y="4386022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3744670" y="4699999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43515" y="495219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66004" y="552386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74119" y="4388220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517942" y="5848122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36460" y="5206849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45" idx="6"/>
            <a:endCxn id="46" idx="2"/>
          </p:cNvCxnSpPr>
          <p:nvPr/>
        </p:nvCxnSpPr>
        <p:spPr>
          <a:xfrm>
            <a:off x="4022181" y="4838755"/>
            <a:ext cx="421334" cy="25219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10192" y="94634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650625" y="92945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07192" y="929450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91156" y="92944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695281" y="1448606"/>
            <a:ext cx="938255" cy="32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/>
              <a:t>Alice, Drexel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2703298" y="1926756"/>
            <a:ext cx="1359360" cy="32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2695280" y="2435722"/>
            <a:ext cx="2658773" cy="29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Cathy, Drexel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4033086" y="1930758"/>
            <a:ext cx="1320967" cy="32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Bob, Columbia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2695280" y="2917874"/>
            <a:ext cx="938256" cy="32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4388653" y="3434170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086019" y="4751550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7" name="Oval 46"/>
          <p:cNvSpPr/>
          <p:nvPr/>
        </p:nvSpPr>
        <p:spPr>
          <a:xfrm>
            <a:off x="10019670" y="475499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742159" y="553521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094097" y="5859476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799804" y="4384388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8134800" y="476048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857289" y="5524657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09227" y="5848919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516968" y="437546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9880915" y="4991868"/>
            <a:ext cx="179396" cy="54334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970613" y="5121932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903598" y="651810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020381" y="651874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946450" y="651810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9680423" y="651810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261684" y="774028"/>
            <a:ext cx="24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[08/01/15, 11/01/15)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7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89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0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9005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4463" y="397042"/>
            <a:ext cx="0" cy="234615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4408" y="2771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7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89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0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89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0990" y="4546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0109" y="2647888"/>
            <a:ext cx="130342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8653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30109" y="4546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8997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29623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88652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91312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5018" y="4546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80798" y="42762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743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611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373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7615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7708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28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7660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9081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5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8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8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89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7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89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8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4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0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4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4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4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3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2" y="6875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34" name="Notched Right Arrow 33"/>
          <p:cNvSpPr/>
          <p:nvPr/>
        </p:nvSpPr>
        <p:spPr>
          <a:xfrm>
            <a:off x="7603424" y="546177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12068074" y="84117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59836" y="1210506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41690" y="12047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7674" y="16699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59836" y="2167405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9707" y="216322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59837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59835" y="2676709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35738" y="3190277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7674" y="26911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9707" y="320476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327723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615799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471761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83685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2039645" y="5013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8543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2203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555863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429522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03181" y="71635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786397" y="1686108"/>
            <a:ext cx="34053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9932" y="3862137"/>
            <a:ext cx="3808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34909" y="3901626"/>
            <a:ext cx="3098701" cy="311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r>
              <a:rPr lang="en-US" sz="1400" b="1" dirty="0" smtClean="0"/>
              <a:t>   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W(1 month) g (TG)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86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19112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655773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7535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6656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73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6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35199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47536" y="4546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7535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5199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373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06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76655" y="4546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554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76169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35198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37858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71564" y="4546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27344" y="42762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0289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64157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280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161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425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457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206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30" name="Notched Right Arrow 29"/>
          <p:cNvSpPr/>
          <p:nvPr/>
        </p:nvSpPr>
        <p:spPr>
          <a:xfrm>
            <a:off x="696151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11426163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17925" y="1181685"/>
            <a:ext cx="43713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9779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547046" y="1658044"/>
            <a:ext cx="129541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5763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605589" y="1187399"/>
            <a:ext cx="50724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17926" y="45460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55187" y="2647888"/>
            <a:ext cx="128325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5763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7045" y="454606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80593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246559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05588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08248" y="48213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41954" y="45460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397734" y="42762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0679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34547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0670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4551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71464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84964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84596" y="658464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7043" y="1178913"/>
            <a:ext cx="129541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20854" y="1659839"/>
            <a:ext cx="47972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UP.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10109778" y="1181147"/>
            <a:ext cx="45319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9108" y="1183665"/>
            <a:ext cx="34138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55666" y="3899381"/>
            <a:ext cx="3808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40644" y="3917484"/>
            <a:ext cx="33137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G_</a:t>
            </a:r>
            <a:r>
              <a:rPr lang="en-US" sz="1400" b="1" baseline="-25000" dirty="0" err="1" smtClean="0"/>
              <a:t>affiliation</a:t>
            </a:r>
            <a:r>
              <a:rPr lang="en-US" sz="1400" b="1" dirty="0" smtClean="0"/>
              <a:t>, W(1, change, 1, change) g (TG)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347535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38175" y="2643098"/>
            <a:ext cx="462402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5" y="8123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8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8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89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387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89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8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4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0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4312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623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52196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25633" y="698627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49932" y="3862137"/>
            <a:ext cx="3808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3064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8356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5004" y="694559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9480" y="69229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09" name="Notched Right Arrow 108"/>
          <p:cNvSpPr/>
          <p:nvPr/>
        </p:nvSpPr>
        <p:spPr>
          <a:xfrm>
            <a:off x="7325868" y="511563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0" name="TextBox 109"/>
          <p:cNvSpPr txBox="1"/>
          <p:nvPr/>
        </p:nvSpPr>
        <p:spPr>
          <a:xfrm>
            <a:off x="11790518" y="80656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482280" y="1055574"/>
            <a:ext cx="257590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45289" y="104978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494441" y="1699527"/>
            <a:ext cx="256489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45289" y="16802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506474" y="2333589"/>
            <a:ext cx="2567886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45289" y="231078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8353919" y="2119347"/>
            <a:ext cx="257340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90297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06472" y="3404799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202222" y="4272037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645289" y="336162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45289" y="420229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058183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346259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202221" y="466695"/>
            <a:ext cx="1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914145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770105" y="466695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35526" y="69283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72957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428249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94897" y="688766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9373" y="686501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5289" y="210062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8354286" y="2547831"/>
            <a:ext cx="2567886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45289" y="252095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9207448" y="2762073"/>
            <a:ext cx="2567886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45289" y="273112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493165" y="2976315"/>
            <a:ext cx="1748378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645289" y="294129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7494183" y="3190557"/>
            <a:ext cx="844238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45289" y="315146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8354420" y="3619041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5289" y="357179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759680" y="4725528"/>
            <a:ext cx="509017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W(3 days, time, 1 day, </a:t>
            </a:r>
            <a:r>
              <a:rPr lang="en-US" sz="1400" b="1" smtClean="0"/>
              <a:t>time), Q(most, any) </a:t>
            </a:r>
            <a:r>
              <a:rPr lang="en-US" sz="1400" b="1" dirty="0" smtClean="0"/>
              <a:t>g (TG)</a:t>
            </a:r>
            <a:endParaRPr lang="en-US" sz="1400" b="1" dirty="0"/>
          </a:p>
        </p:txBody>
      </p:sp>
      <p:sp>
        <p:nvSpPr>
          <p:cNvPr id="160" name="Rectangle 159"/>
          <p:cNvSpPr/>
          <p:nvPr/>
        </p:nvSpPr>
        <p:spPr>
          <a:xfrm>
            <a:off x="7493165" y="1269816"/>
            <a:ext cx="1698912" cy="1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632110" y="125994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7477053" y="1488267"/>
            <a:ext cx="885250" cy="1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640062" y="14701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478265" y="1913769"/>
            <a:ext cx="1723955" cy="1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640062" y="189045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501117" y="3833282"/>
            <a:ext cx="1690961" cy="15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29290" y="378196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8317833" y="4055464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29290" y="39921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47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31514" y="295288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196164" y="5902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7926" y="95961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780" y="95382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17047" y="1435976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64" y="141904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7926" y="1918128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7797" y="191233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75590" y="143597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113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7046" y="2425820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375590" y="2939388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764" y="24403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7797" y="29538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15" name="Notched Right Arrow 14"/>
          <p:cNvSpPr/>
          <p:nvPr/>
        </p:nvSpPr>
        <p:spPr>
          <a:xfrm>
            <a:off x="1731514" y="360990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6180693" y="39038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34160" y="427322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4939" y="426743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206" y="47495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0923" y="473265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73394" y="5231958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2956" y="522594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0749" y="4749588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47703" y="5739432"/>
            <a:ext cx="88793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632491" y="624690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0923" y="57539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2956" y="62674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28" name="Notched Right Arrow 27"/>
          <p:cNvSpPr/>
          <p:nvPr/>
        </p:nvSpPr>
        <p:spPr>
          <a:xfrm>
            <a:off x="7548112" y="28949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>
            <a:off x="12012762" y="58449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4523" y="953824"/>
            <a:ext cx="2161669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6378" y="94803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133645" y="1430183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82362" y="141325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04524" y="1912335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395" y="19065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0192188" y="1430183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133645" y="3020919"/>
            <a:ext cx="44865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192188" y="3534487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82362" y="303540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4395" y="354897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94395" y="241737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49142" y="3022350"/>
            <a:ext cx="88793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339254" y="4019249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4395" y="40337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04523" y="2414905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4523" y="4643071"/>
            <a:ext cx="417069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TG1 U TG2 first(</a:t>
            </a:r>
            <a:r>
              <a:rPr lang="en-US" sz="1400" b="1" dirty="0" err="1" smtClean="0"/>
              <a:t>V.name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V.salary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E.count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03085" y="348365"/>
            <a:ext cx="4866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03085" y="3636833"/>
            <a:ext cx="48667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1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484"/>
              </p:ext>
            </p:extLst>
          </p:nvPr>
        </p:nvGraphicFramePr>
        <p:xfrm>
          <a:off x="1081699" y="512902"/>
          <a:ext cx="2952242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5817"/>
              </p:ext>
            </p:extLst>
          </p:nvPr>
        </p:nvGraphicFramePr>
        <p:xfrm>
          <a:off x="8031503" y="2036491"/>
          <a:ext cx="3429058" cy="143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1098"/>
              </p:ext>
            </p:extLst>
          </p:nvPr>
        </p:nvGraphicFramePr>
        <p:xfrm>
          <a:off x="4318193" y="512902"/>
          <a:ext cx="3429058" cy="143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32"/>
                <a:gridCol w="988607"/>
                <a:gridCol w="998621"/>
                <a:gridCol w="102159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111"/>
              </p:ext>
            </p:extLst>
          </p:nvPr>
        </p:nvGraphicFramePr>
        <p:xfrm>
          <a:off x="1081699" y="2028898"/>
          <a:ext cx="2952242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61148" y="143570"/>
            <a:ext cx="92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24910" y="143570"/>
            <a:ext cx="92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V.name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8097"/>
              </p:ext>
            </p:extLst>
          </p:nvPr>
        </p:nvGraphicFramePr>
        <p:xfrm>
          <a:off x="4318193" y="2028898"/>
          <a:ext cx="3429058" cy="143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32"/>
                <a:gridCol w="988607"/>
                <a:gridCol w="998621"/>
                <a:gridCol w="102159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4840"/>
              </p:ext>
            </p:extLst>
          </p:nvPr>
        </p:nvGraphicFramePr>
        <p:xfrm>
          <a:off x="1081699" y="3613447"/>
          <a:ext cx="2952242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78"/>
                <a:gridCol w="1737556"/>
                <a:gridCol w="61920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r>
                        <a:rPr lang="en-US" sz="1400" baseline="0" dirty="0" smtClean="0"/>
                        <a:t>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91"/>
              </p:ext>
            </p:extLst>
          </p:nvPr>
        </p:nvGraphicFramePr>
        <p:xfrm>
          <a:off x="8031503" y="3621040"/>
          <a:ext cx="3429058" cy="1645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84"/>
                <a:gridCol w="923480"/>
                <a:gridCol w="977509"/>
                <a:gridCol w="1022685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affiliation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Drexel University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UPenn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174"/>
              </p:ext>
            </p:extLst>
          </p:nvPr>
        </p:nvGraphicFramePr>
        <p:xfrm>
          <a:off x="4318193" y="3613447"/>
          <a:ext cx="3429058" cy="1645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32"/>
                <a:gridCol w="988607"/>
                <a:gridCol w="998621"/>
                <a:gridCol w="1021598"/>
              </a:tblGrid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eend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 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01/02/15 02:04:00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 11:02:01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now</a:t>
                      </a:r>
                      <a:endParaRPr lang="en-US" sz="1400" dirty="0"/>
                    </a:p>
                  </a:txBody>
                  <a:tcPr/>
                </a:tc>
              </a:tr>
              <a:tr h="20810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971004" y="143570"/>
            <a:ext cx="142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V.affiliation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7" y="517356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421697" y="4720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894459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370904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606383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318307" y="47248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43165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6825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690485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564144" y="28648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6443128" y="449832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65617" y="526250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342358" y="472093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25070" y="4720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7555" y="5586762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825296" y="4113308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2178781" y="4427285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00115" y="525114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08230" y="4115506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952053" y="5575408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3744670" y="4427285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43515" y="467947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66004" y="525114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374119" y="4115506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517942" y="5575408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336460" y="4934135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cxnSp>
        <p:nvCxnSpPr>
          <p:cNvPr id="51" name="Straight Connector 50"/>
          <p:cNvCxnSpPr>
            <a:stCxn id="44" idx="6"/>
            <a:endCxn id="45" idx="2"/>
          </p:cNvCxnSpPr>
          <p:nvPr/>
        </p:nvCxnSpPr>
        <p:spPr>
          <a:xfrm>
            <a:off x="4022181" y="4566041"/>
            <a:ext cx="421334" cy="25219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36295" y="64745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610094" y="657372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650625" y="65673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007192" y="65673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691156" y="65673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900989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Alice, Drexel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0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90" y="2140196"/>
            <a:ext cx="345306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Cathy, Drexel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033086" y="1658044"/>
            <a:ext cx="1320967" cy="32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Bob, Columbia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330109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88653" y="316145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086019" y="447883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0019670" y="448228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742159" y="526250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094097" y="5586762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9799804" y="4111674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70" name="Oval 69"/>
          <p:cNvSpPr/>
          <p:nvPr/>
        </p:nvSpPr>
        <p:spPr>
          <a:xfrm>
            <a:off x="8134800" y="4487769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857289" y="525194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209227" y="5576205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516968" y="4102751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9880915" y="4719154"/>
            <a:ext cx="179396" cy="54334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70613" y="484921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411682" y="624539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4159499" y="624603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6085568" y="624539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819541" y="624539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9925453" y="621880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7289" y="1503947"/>
            <a:ext cx="181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1047077" y="301752"/>
            <a:ext cx="4700580" cy="3814783"/>
            <a:chOff x="1047077" y="2934"/>
            <a:chExt cx="4700580" cy="3447089"/>
          </a:xfrm>
        </p:grpSpPr>
        <p:sp>
          <p:nvSpPr>
            <p:cNvPr id="2" name="Notched Right Arrow 1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404821" y="1157621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5" y="1658044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134403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2598873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033066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5" y="536326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546247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545612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545611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545610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181685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Alice, Drexel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1658044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Bob, </a:t>
              </a:r>
              <a:r>
                <a:rPr lang="en-US" sz="1600" dirty="0" err="1" smtClean="0"/>
                <a:t>UPenn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Cathy, Drexel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1658044"/>
              <a:ext cx="1320967" cy="328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Bob, CMU</a:t>
              </a: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2647888"/>
              <a:ext cx="1303427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0368" y="7093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0</a:t>
              </a:r>
              <a:endParaRPr lang="en-US" sz="2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0691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41440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2</a:t>
              </a:r>
              <a:endParaRPr lang="en-US" sz="24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60127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3</a:t>
              </a:r>
              <a:endParaRPr lang="en-US" sz="2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21121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4</a:t>
              </a:r>
              <a:endParaRPr lang="en-US" sz="2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63799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5</a:t>
              </a:r>
              <a:endParaRPr lang="en-US" sz="24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679750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15460"/>
              </p:ext>
            </p:extLst>
          </p:nvPr>
        </p:nvGraphicFramePr>
        <p:xfrm>
          <a:off x="6095478" y="745744"/>
          <a:ext cx="2810397" cy="18409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58831"/>
                <a:gridCol w="751024"/>
                <a:gridCol w="775647"/>
                <a:gridCol w="824895"/>
              </a:tblGrid>
              <a:tr h="368181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v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name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school</a:t>
                      </a:r>
                      <a:endParaRPr lang="en-US" sz="1600" b="0" dirty="0"/>
                    </a:p>
                  </a:txBody>
                  <a:tcPr/>
                </a:tc>
              </a:tr>
              <a:tr h="3681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Drexel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68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UPenn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68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CMU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68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Drexel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51573" y="357803"/>
            <a:ext cx="2482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 (</a:t>
            </a:r>
            <a:r>
              <a:rPr lang="en-US" sz="2000" u="sng" dirty="0" smtClean="0"/>
              <a:t>v</a:t>
            </a:r>
            <a:r>
              <a:rPr lang="en-US" sz="2000" dirty="0" smtClean="0"/>
              <a:t>, </a:t>
            </a:r>
            <a:r>
              <a:rPr lang="en-US" sz="2000" u="sng" dirty="0" smtClean="0"/>
              <a:t>p</a:t>
            </a:r>
            <a:r>
              <a:rPr lang="en-US" sz="2000" dirty="0" smtClean="0"/>
              <a:t>, name, school)</a:t>
            </a:r>
            <a:endParaRPr lang="en-US" sz="20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18870"/>
              </p:ext>
            </p:extLst>
          </p:nvPr>
        </p:nvGraphicFramePr>
        <p:xfrm>
          <a:off x="6144532" y="3049735"/>
          <a:ext cx="2745468" cy="1066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3593"/>
                <a:gridCol w="762000"/>
                <a:gridCol w="762000"/>
                <a:gridCol w="777875"/>
              </a:tblGrid>
              <a:tr h="33172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v1</a:t>
                      </a:r>
                      <a:endParaRPr lang="en-US" sz="16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v2</a:t>
                      </a:r>
                      <a:endParaRPr lang="en-US" sz="1600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score</a:t>
                      </a:r>
                      <a:endParaRPr lang="en-US" sz="1600" b="0" dirty="0"/>
                    </a:p>
                  </a:txBody>
                  <a:tcPr/>
                </a:tc>
              </a:tr>
              <a:tr h="3317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047852" y="2660538"/>
            <a:ext cx="1952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503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7527"/>
              </p:ext>
            </p:extLst>
          </p:nvPr>
        </p:nvGraphicFramePr>
        <p:xfrm>
          <a:off x="1313381" y="848315"/>
          <a:ext cx="3602777" cy="223143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8196"/>
                <a:gridCol w="962772"/>
                <a:gridCol w="994338"/>
                <a:gridCol w="1057471"/>
              </a:tblGrid>
              <a:tr h="446287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v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name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school</a:t>
                      </a:r>
                      <a:endParaRPr lang="en-US" sz="1600" b="0" dirty="0"/>
                    </a:p>
                  </a:txBody>
                  <a:tcPr/>
                </a:tc>
              </a:tr>
              <a:tr h="44628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Alice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Drexel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4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UPenn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4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CMU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4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Cathy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Drexel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269477" y="381000"/>
            <a:ext cx="2942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(</a:t>
            </a:r>
            <a:r>
              <a:rPr lang="en-US" sz="2400" u="sng" dirty="0" smtClean="0"/>
              <a:t>v</a:t>
            </a:r>
            <a:r>
              <a:rPr lang="en-US" sz="2400" dirty="0" smtClean="0"/>
              <a:t>, </a:t>
            </a:r>
            <a:r>
              <a:rPr lang="en-US" sz="2400" u="sng" dirty="0" smtClean="0"/>
              <a:t>p</a:t>
            </a:r>
            <a:r>
              <a:rPr lang="en-US" sz="2400" dirty="0" smtClean="0"/>
              <a:t>, name, school)</a:t>
            </a:r>
            <a:endParaRPr lang="en-US" sz="2400" dirty="0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16899"/>
              </p:ext>
            </p:extLst>
          </p:nvPr>
        </p:nvGraphicFramePr>
        <p:xfrm>
          <a:off x="5111227" y="900852"/>
          <a:ext cx="3175523" cy="133886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77094"/>
                <a:gridCol w="944600"/>
                <a:gridCol w="944600"/>
                <a:gridCol w="709229"/>
              </a:tblGrid>
              <a:tr h="446287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v1</a:t>
                      </a:r>
                      <a:endParaRPr lang="en-US" sz="16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v2</a:t>
                      </a:r>
                      <a:endParaRPr lang="en-US" sz="1600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score</a:t>
                      </a:r>
                      <a:endParaRPr lang="en-US" sz="1600" b="0" dirty="0"/>
                    </a:p>
                  </a:txBody>
                  <a:tcPr/>
                </a:tc>
              </a:tr>
              <a:tr h="4462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462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5111227" y="397303"/>
            <a:ext cx="2503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E(</a:t>
            </a:r>
            <a:r>
              <a:rPr lang="en-US" sz="2400" u="sng" dirty="0" smtClean="0"/>
              <a:t>v1</a:t>
            </a:r>
            <a:r>
              <a:rPr lang="en-US" sz="2400" dirty="0" smtClean="0"/>
              <a:t>, </a:t>
            </a:r>
            <a:r>
              <a:rPr lang="en-US" sz="2400" u="sng" dirty="0" smtClean="0"/>
              <a:t>v2</a:t>
            </a:r>
            <a:r>
              <a:rPr lang="en-US" sz="2400" dirty="0" smtClean="0"/>
              <a:t>, </a:t>
            </a:r>
            <a:r>
              <a:rPr lang="en-US" sz="2400" u="sng" dirty="0" smtClean="0"/>
              <a:t>p</a:t>
            </a:r>
            <a:r>
              <a:rPr lang="en-US" sz="2400" dirty="0" smtClean="0"/>
              <a:t>, score)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679750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10252125" y="6488668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60910"/>
              </p:ext>
            </p:extLst>
          </p:nvPr>
        </p:nvGraphicFramePr>
        <p:xfrm>
          <a:off x="6271256" y="863412"/>
          <a:ext cx="1278522" cy="17075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4872"/>
                <a:gridCol w="793650"/>
              </a:tblGrid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v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</a:tr>
              <a:tr h="4268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268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268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86102" y="411972"/>
            <a:ext cx="97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V (</a:t>
            </a:r>
            <a:r>
              <a:rPr lang="en-US" sz="2200" u="sng" dirty="0" smtClean="0"/>
              <a:t>v</a:t>
            </a:r>
            <a:r>
              <a:rPr lang="en-US" sz="2200" dirty="0" smtClean="0"/>
              <a:t>, </a:t>
            </a:r>
            <a:r>
              <a:rPr lang="en-US" sz="2200" u="sng" dirty="0" smtClean="0"/>
              <a:t>p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09895"/>
              </p:ext>
            </p:extLst>
          </p:nvPr>
        </p:nvGraphicFramePr>
        <p:xfrm>
          <a:off x="6029410" y="3313206"/>
          <a:ext cx="2101170" cy="122687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91658"/>
                <a:gridCol w="804756"/>
                <a:gridCol w="804756"/>
              </a:tblGrid>
              <a:tr h="408957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v1</a:t>
                      </a:r>
                      <a:endParaRPr lang="en-US" sz="16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v2</a:t>
                      </a:r>
                      <a:endParaRPr lang="en-US" sz="1600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</a:tr>
              <a:tr h="4089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4089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88160" y="2889032"/>
            <a:ext cx="15909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 (</a:t>
            </a:r>
            <a:r>
              <a:rPr lang="en-US" sz="2200" u="sng" dirty="0" smtClean="0"/>
              <a:t>v1</a:t>
            </a:r>
            <a:r>
              <a:rPr lang="en-US" sz="2200" dirty="0" smtClean="0"/>
              <a:t>, </a:t>
            </a:r>
            <a:r>
              <a:rPr lang="en-US" sz="2200" u="sng" dirty="0" smtClean="0"/>
              <a:t>v2</a:t>
            </a:r>
            <a:r>
              <a:rPr lang="en-US" sz="2200" dirty="0" smtClean="0"/>
              <a:t>, </a:t>
            </a:r>
            <a:r>
              <a:rPr lang="en-US" sz="2200" u="sng" dirty="0" smtClean="0"/>
              <a:t>p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99601"/>
              </p:ext>
            </p:extLst>
          </p:nvPr>
        </p:nvGraphicFramePr>
        <p:xfrm>
          <a:off x="8368705" y="3229716"/>
          <a:ext cx="2548634" cy="133886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70984"/>
                <a:gridCol w="523875"/>
                <a:gridCol w="831669"/>
                <a:gridCol w="722106"/>
              </a:tblGrid>
              <a:tr h="420785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v1</a:t>
                      </a:r>
                      <a:endParaRPr lang="en-US" sz="16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v2</a:t>
                      </a:r>
                      <a:endParaRPr lang="en-US" sz="1600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score</a:t>
                      </a:r>
                      <a:endParaRPr lang="en-US" sz="1600" b="0" dirty="0"/>
                    </a:p>
                  </a:txBody>
                  <a:tcPr/>
                </a:tc>
              </a:tr>
              <a:tr h="4590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9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321080" y="2811918"/>
            <a:ext cx="246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</a:t>
            </a:r>
            <a:r>
              <a:rPr lang="en-US" sz="2200" baseline="30000" dirty="0" smtClean="0"/>
              <a:t>E</a:t>
            </a:r>
            <a:r>
              <a:rPr lang="en-US" sz="2200" baseline="-25000" dirty="0"/>
              <a:t> </a:t>
            </a:r>
            <a:r>
              <a:rPr lang="en-US" sz="2200" dirty="0" smtClean="0"/>
              <a:t>(</a:t>
            </a:r>
            <a:r>
              <a:rPr lang="en-US" sz="2200" u="sng" dirty="0" smtClean="0"/>
              <a:t>v1</a:t>
            </a:r>
            <a:r>
              <a:rPr lang="en-US" sz="2200" dirty="0" smtClean="0"/>
              <a:t>, </a:t>
            </a:r>
            <a:r>
              <a:rPr lang="en-US" sz="2200" u="sng" dirty="0" smtClean="0"/>
              <a:t>v2</a:t>
            </a:r>
            <a:r>
              <a:rPr lang="en-US" sz="2200" dirty="0" smtClean="0"/>
              <a:t>, </a:t>
            </a:r>
            <a:r>
              <a:rPr lang="en-US" sz="2200" u="sng" dirty="0" smtClean="0"/>
              <a:t>p</a:t>
            </a:r>
            <a:r>
              <a:rPr lang="en-US" sz="2200" dirty="0" smtClean="0"/>
              <a:t>, score)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7717829" y="64659"/>
            <a:ext cx="32815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</a:t>
            </a:r>
            <a:r>
              <a:rPr lang="en-US" sz="2200" baseline="30000" dirty="0" smtClean="0"/>
              <a:t>V</a:t>
            </a:r>
            <a:r>
              <a:rPr lang="en-US" sz="2200" dirty="0" smtClean="0"/>
              <a:t> (</a:t>
            </a:r>
            <a:r>
              <a:rPr lang="en-US" sz="2200" u="sng" dirty="0" smtClean="0"/>
              <a:t>v</a:t>
            </a:r>
            <a:r>
              <a:rPr lang="en-US" sz="2200" dirty="0" smtClean="0"/>
              <a:t>, </a:t>
            </a:r>
            <a:r>
              <a:rPr lang="en-US" sz="2200" u="sng" dirty="0" smtClean="0"/>
              <a:t>p</a:t>
            </a:r>
            <a:r>
              <a:rPr lang="en-US" sz="2200" dirty="0" smtClean="0"/>
              <a:t>, a: (name, school))</a:t>
            </a:r>
            <a:endParaRPr lang="en-US" sz="22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27313"/>
              </p:ext>
            </p:extLst>
          </p:nvPr>
        </p:nvGraphicFramePr>
        <p:xfrm>
          <a:off x="7828954" y="509254"/>
          <a:ext cx="3013672" cy="226887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20658"/>
                <a:gridCol w="778513"/>
                <a:gridCol w="1714501"/>
              </a:tblGrid>
              <a:tr h="453774"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v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 smtClean="0"/>
                        <a:t>p</a:t>
                      </a:r>
                      <a:endParaRPr lang="en-US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a: (name, school)</a:t>
                      </a:r>
                      <a:endParaRPr lang="en-US" sz="1600" b="0" dirty="0"/>
                    </a:p>
                  </a:txBody>
                  <a:tcPr/>
                </a:tc>
              </a:tr>
              <a:tr h="45377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(Alice, Drexel)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3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1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)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(Bob,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err="1" smtClean="0"/>
                        <a:t>UPenn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3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</a:t>
                      </a: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smtClean="0"/>
                        <a:t>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(Bob,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CMU)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3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[t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dirty="0" smtClean="0"/>
                        <a:t>, t</a:t>
                      </a:r>
                      <a:r>
                        <a:rPr lang="en-US" sz="1800" baseline="-250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(Cathy,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Drexel)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1016289" y="635001"/>
            <a:ext cx="5108372" cy="4032076"/>
            <a:chOff x="1029788" y="2934"/>
            <a:chExt cx="4717869" cy="3447089"/>
          </a:xfrm>
        </p:grpSpPr>
        <p:sp>
          <p:nvSpPr>
            <p:cNvPr id="58" name="Notched Right Arrow 57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1404821" y="1157621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195" y="1658044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12642" y="2134403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7077" y="2598873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9788" y="3033066"/>
              <a:ext cx="9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36295" y="536326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10094" y="546247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0625" y="545612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07192" y="545611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91156" y="545610"/>
              <a:ext cx="74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30314" y="1181685"/>
              <a:ext cx="240279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Alice, Drexel</a:t>
              </a:r>
              <a:endParaRPr lang="en-US" sz="16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88758" y="1658045"/>
              <a:ext cx="1217626" cy="322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Bob, </a:t>
              </a:r>
              <a:r>
                <a:rPr lang="en-US" sz="1600" dirty="0" err="1" smtClean="0"/>
                <a:t>UPenn</a:t>
              </a:r>
              <a:endParaRPr lang="en-US" sz="16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Cathy, Drexel</a:t>
              </a:r>
              <a:endParaRPr lang="en-US" sz="1600" dirty="0"/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3650625" y="1644473"/>
              <a:ext cx="1697003" cy="328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Bob, CMU</a:t>
              </a:r>
              <a:endParaRPr lang="en-US" sz="16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59432" y="2598873"/>
              <a:ext cx="1606366" cy="316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30368" y="7093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0</a:t>
              </a:r>
              <a:endParaRPr lang="en-US" sz="24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00691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1440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2</a:t>
              </a:r>
              <a:endParaRPr lang="en-US" sz="24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0127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3</a:t>
              </a:r>
              <a:endParaRPr lang="en-US" sz="24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21121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4</a:t>
              </a:r>
              <a:endParaRPr lang="en-US" sz="24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63799" y="2934"/>
              <a:ext cx="399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</a:t>
              </a:r>
              <a:r>
                <a:rPr lang="en-US" sz="2400" baseline="-25000" dirty="0" smtClean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23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10314303" y="6360041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073888" y="1442632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96377" y="226938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91190" y="2546021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468386" y="1682241"/>
            <a:ext cx="1125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smtClean="0"/>
              <a:t>CMU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2238166" y="1083551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59500" y="2272537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073990" y="771772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011438" y="2596799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</a:t>
            </a:r>
            <a:r>
              <a:rPr lang="en-US" sz="1400" dirty="0" smtClean="0"/>
              <a:t>, Drexel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3597680" y="106767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96525" y="141449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19014" y="2272537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433504" y="755897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672577" y="2580924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760845" y="1669776"/>
            <a:ext cx="126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err="1" smtClean="0"/>
              <a:t>UPenn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859316" y="1055727"/>
            <a:ext cx="870793" cy="497522"/>
            <a:chOff x="3573566" y="1055727"/>
            <a:chExt cx="870793" cy="497522"/>
          </a:xfrm>
        </p:grpSpPr>
        <p:cxnSp>
          <p:nvCxnSpPr>
            <p:cNvPr id="51" name="Straight Connector 50"/>
            <p:cNvCxnSpPr>
              <a:stCxn id="44" idx="6"/>
              <a:endCxn id="45" idx="2"/>
            </p:cNvCxnSpPr>
            <p:nvPr/>
          </p:nvCxnSpPr>
          <p:spPr>
            <a:xfrm>
              <a:off x="3573566" y="1206432"/>
              <a:ext cx="421334" cy="346817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00904" y="1055727"/>
              <a:ext cx="743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sp>
        <p:nvSpPr>
          <p:cNvPr id="70" name="Oval 69"/>
          <p:cNvSpPr/>
          <p:nvPr/>
        </p:nvSpPr>
        <p:spPr>
          <a:xfrm>
            <a:off x="7511560" y="1442680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234049" y="224158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839987" y="2534096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086388" y="1696879"/>
            <a:ext cx="1125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smtClean="0"/>
              <a:t>CMU</a:t>
            </a:r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8792833" y="1392265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277544" y="223626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232732" y="2497028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667213" y="1676502"/>
            <a:ext cx="1125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Bob, </a:t>
            </a:r>
            <a:r>
              <a:rPr lang="en-US" sz="1400" dirty="0" smtClean="0"/>
              <a:t>CMU</a:t>
            </a:r>
            <a:endParaRPr lang="en-US" sz="1400" dirty="0"/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8416300" y="1629135"/>
            <a:ext cx="417174" cy="60713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375858" y="174407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471067" y="2901660"/>
            <a:ext cx="7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933134" y="2886422"/>
            <a:ext cx="7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573453" y="2885784"/>
            <a:ext cx="7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307426" y="2885785"/>
            <a:ext cx="7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032338" y="2859192"/>
            <a:ext cx="7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3449379" y="795271"/>
            <a:ext cx="11078" cy="243325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010490" y="790521"/>
            <a:ext cx="0" cy="243800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582565" y="743106"/>
            <a:ext cx="0" cy="248541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084973" y="754231"/>
            <a:ext cx="0" cy="24901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169232" y="807013"/>
            <a:ext cx="0" cy="242151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770662" y="743106"/>
            <a:ext cx="0" cy="248541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841500" y="215123"/>
            <a:ext cx="111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3261814" y="171116"/>
            <a:ext cx="399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4899438" y="187734"/>
            <a:ext cx="399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93" name="Rectangle 92"/>
          <p:cNvSpPr/>
          <p:nvPr/>
        </p:nvSpPr>
        <p:spPr>
          <a:xfrm>
            <a:off x="6365875" y="183373"/>
            <a:ext cx="399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7980994" y="189290"/>
            <a:ext cx="399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4</a:t>
            </a:r>
            <a:endParaRPr lang="en-US" sz="2400" dirty="0"/>
          </a:p>
        </p:txBody>
      </p:sp>
      <p:sp>
        <p:nvSpPr>
          <p:cNvPr id="95" name="Rectangle 94"/>
          <p:cNvSpPr/>
          <p:nvPr/>
        </p:nvSpPr>
        <p:spPr>
          <a:xfrm>
            <a:off x="9653922" y="215123"/>
            <a:ext cx="399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5</a:t>
            </a:r>
            <a:endParaRPr lang="en-US" sz="2400" dirty="0"/>
          </a:p>
        </p:txBody>
      </p:sp>
      <p:sp>
        <p:nvSpPr>
          <p:cNvPr id="111" name="Oval 110"/>
          <p:cNvSpPr/>
          <p:nvPr/>
        </p:nvSpPr>
        <p:spPr>
          <a:xfrm>
            <a:off x="5358460" y="106147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5210159" y="749697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>
          <a:xfrm>
            <a:off x="6810826" y="1061476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709863" y="749697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cxnSp>
        <p:nvCxnSpPr>
          <p:cNvPr id="5" name="Straight Arrow Connector 4"/>
          <p:cNvCxnSpPr>
            <a:stCxn id="111" idx="6"/>
            <a:endCxn id="25" idx="2"/>
          </p:cNvCxnSpPr>
          <p:nvPr/>
        </p:nvCxnSpPr>
        <p:spPr>
          <a:xfrm>
            <a:off x="5635971" y="1200232"/>
            <a:ext cx="437917" cy="381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746953" y="106614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670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85" y="0"/>
            <a:ext cx="9601200" cy="1485900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744577" y="1014660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421697" y="9693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67319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8827" y="213841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90860" y="263170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78827" y="315967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0860" y="367324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894459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70904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06383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18307" y="969792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3165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6825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90485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64144" y="783787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42358" y="969397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36295" y="11447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610094" y="115467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14793" y="115404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632832" y="1154040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900989" y="167898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Alice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330109" y="2151530"/>
            <a:ext cx="3023943" cy="32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900990" y="2637500"/>
            <a:ext cx="345306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330109" y="3145192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88653" y="3658760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93" name="Oval 92"/>
          <p:cNvSpPr/>
          <p:nvPr/>
        </p:nvSpPr>
        <p:spPr>
          <a:xfrm>
            <a:off x="6443128" y="464270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165617" y="540687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822353" y="5731140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6033842" y="4257686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</a:t>
            </a:r>
            <a:endParaRPr lang="en-US" sz="1400" dirty="0"/>
          </a:p>
        </p:txBody>
      </p:sp>
      <p:sp>
        <p:nvSpPr>
          <p:cNvPr id="97" name="Oval 96"/>
          <p:cNvSpPr/>
          <p:nvPr/>
        </p:nvSpPr>
        <p:spPr>
          <a:xfrm>
            <a:off x="2178781" y="457166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600115" y="539552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808230" y="4259884"/>
            <a:ext cx="734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952053" y="5719786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</a:t>
            </a:r>
            <a:endParaRPr lang="en-US" sz="1400" dirty="0"/>
          </a:p>
        </p:txBody>
      </p:sp>
      <p:sp>
        <p:nvSpPr>
          <p:cNvPr id="101" name="Oval 100"/>
          <p:cNvSpPr/>
          <p:nvPr/>
        </p:nvSpPr>
        <p:spPr>
          <a:xfrm>
            <a:off x="3744670" y="457166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443515" y="482385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166004" y="5395524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374119" y="4259884"/>
            <a:ext cx="734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517942" y="5719786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336460" y="5078513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</a:t>
            </a:r>
            <a:endParaRPr lang="en-US" sz="14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4022181" y="4710419"/>
            <a:ext cx="421334" cy="25219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086019" y="4623214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9" name="Oval 108"/>
          <p:cNvSpPr/>
          <p:nvPr/>
        </p:nvSpPr>
        <p:spPr>
          <a:xfrm>
            <a:off x="7990735" y="4597953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768980" y="540687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425716" y="5731140"/>
            <a:ext cx="80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r>
              <a:rPr lang="en-US" sz="1400" smtClean="0"/>
              <a:t>, Cathy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846050" y="4255323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2, Bob</a:t>
            </a:r>
            <a:endParaRPr lang="en-US" sz="1400" dirty="0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7907736" y="4799364"/>
            <a:ext cx="179396" cy="607514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997434" y="499359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411682" y="6389772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159499" y="639040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085568" y="6389771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952274" y="636317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261684" y="774028"/>
            <a:ext cx="22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affiliation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4007"/>
            <a:ext cx="9601200" cy="1485900"/>
          </a:xfrm>
        </p:spPr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744577" y="774028"/>
            <a:ext cx="4003080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421697" y="7287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843" y="143256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8827" y="18977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90860" y="239107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894459" y="72916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06383" y="72916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18307" y="72916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3165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6825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90485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64144" y="543155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2178781" y="4683957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00115" y="550781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08230" y="4372178"/>
            <a:ext cx="129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 Alice, Drexel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952053" y="5832080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4166004" y="5507818"/>
            <a:ext cx="277511" cy="277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17942" y="5832080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36295" y="90412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07192" y="91340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1900989" y="143835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Alice, Drexel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1900990" y="2396868"/>
            <a:ext cx="345306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Cathy, Drexel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411682" y="650206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159499" y="6502703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261684" y="774028"/>
            <a:ext cx="195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Affiliation = Drexel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47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1099</TotalTime>
  <Words>1588</Words>
  <Application>Microsoft Macintosh PowerPoint</Application>
  <PresentationFormat>Custom</PresentationFormat>
  <Paragraphs>602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</vt:lpstr>
      <vt:lpstr>selection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Julia Stoyanovich</cp:lastModifiedBy>
  <cp:revision>127</cp:revision>
  <cp:lastPrinted>2016-06-21T19:21:47Z</cp:lastPrinted>
  <dcterms:created xsi:type="dcterms:W3CDTF">2016-03-16T23:09:26Z</dcterms:created>
  <dcterms:modified xsi:type="dcterms:W3CDTF">2016-06-21T19:56:02Z</dcterms:modified>
</cp:coreProperties>
</file>