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89" r:id="rId11"/>
    <p:sldId id="290" r:id="rId12"/>
    <p:sldId id="273" r:id="rId13"/>
    <p:sldId id="256" r:id="rId14"/>
    <p:sldId id="257" r:id="rId15"/>
    <p:sldId id="263" r:id="rId16"/>
    <p:sldId id="268" r:id="rId17"/>
    <p:sldId id="276" r:id="rId18"/>
    <p:sldId id="270" r:id="rId19"/>
    <p:sldId id="271" r:id="rId20"/>
    <p:sldId id="277" r:id="rId21"/>
    <p:sldId id="278" r:id="rId22"/>
    <p:sldId id="279" r:id="rId23"/>
    <p:sldId id="280" r:id="rId24"/>
    <p:sldId id="272" r:id="rId25"/>
    <p:sldId id="265" r:id="rId26"/>
    <p:sldId id="266" r:id="rId27"/>
    <p:sldId id="267" r:id="rId28"/>
    <p:sldId id="258" r:id="rId29"/>
    <p:sldId id="259" r:id="rId30"/>
    <p:sldId id="260" r:id="rId31"/>
    <p:sldId id="274" r:id="rId32"/>
    <p:sldId id="275" r:id="rId33"/>
    <p:sldId id="261" r:id="rId34"/>
    <p:sldId id="2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5607" y="225728"/>
            <a:ext cx="7839571" cy="2724773"/>
            <a:chOff x="3145607" y="225728"/>
            <a:chExt cx="7839571" cy="2724773"/>
          </a:xfrm>
        </p:grpSpPr>
        <p:sp>
          <p:nvSpPr>
            <p:cNvPr id="3" name="TextBox 2"/>
            <p:cNvSpPr txBox="1"/>
            <p:nvPr/>
          </p:nvSpPr>
          <p:spPr>
            <a:xfrm>
              <a:off x="37955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7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945112" y="225728"/>
              <a:ext cx="589745" cy="2634134"/>
              <a:chOff x="7200737" y="3077442"/>
              <a:chExt cx="589745" cy="263413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200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74938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145607" y="225728"/>
              <a:ext cx="589745" cy="2608734"/>
              <a:chOff x="7378537" y="3077442"/>
              <a:chExt cx="589745" cy="260873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3785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76081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13341" y="493903"/>
              <a:ext cx="469950" cy="434835"/>
              <a:chOff x="6174083" y="3633053"/>
              <a:chExt cx="469950" cy="43483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1849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740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1529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32740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9118715" y="4601133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with T2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12011"/>
              </p:ext>
            </p:extLst>
          </p:nvPr>
        </p:nvGraphicFramePr>
        <p:xfrm>
          <a:off x="1192691" y="3465841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29202" y="3038362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86665"/>
              </p:ext>
            </p:extLst>
          </p:nvPr>
        </p:nvGraphicFramePr>
        <p:xfrm>
          <a:off x="1192691" y="6285349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16502" y="5849746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112"/>
              </p:ext>
            </p:extLst>
          </p:nvPr>
        </p:nvGraphicFramePr>
        <p:xfrm>
          <a:off x="4261708" y="62853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74748"/>
              </p:ext>
            </p:extLst>
          </p:nvPr>
        </p:nvGraphicFramePr>
        <p:xfrm>
          <a:off x="3791808" y="3465841"/>
          <a:ext cx="3606799" cy="2354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261708" y="58497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66408" y="303836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6064644" y="24887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 join with T2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694385" y="865357"/>
            <a:ext cx="967653" cy="6386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016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151" name="Rectangle 150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989312" y="225728"/>
            <a:ext cx="589745" cy="2634134"/>
            <a:chOff x="5244937" y="3077442"/>
            <a:chExt cx="589745" cy="2634134"/>
          </a:xfrm>
        </p:grpSpPr>
        <p:sp>
          <p:nvSpPr>
            <p:cNvPr id="147" name="Rectangle 146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32348" y="493903"/>
            <a:ext cx="469950" cy="434835"/>
            <a:chOff x="4218283" y="3633053"/>
            <a:chExt cx="469950" cy="434835"/>
          </a:xfrm>
        </p:grpSpPr>
        <p:sp>
          <p:nvSpPr>
            <p:cNvPr id="137" name="Oval 136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38521" y="1390832"/>
            <a:ext cx="469950" cy="434835"/>
            <a:chOff x="5199209" y="3653017"/>
            <a:chExt cx="469950" cy="434835"/>
          </a:xfrm>
        </p:grpSpPr>
        <p:sp>
          <p:nvSpPr>
            <p:cNvPr id="133" name="Oval 132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18616"/>
              </p:ext>
            </p:extLst>
          </p:nvPr>
        </p:nvGraphicFramePr>
        <p:xfrm>
          <a:off x="1526602" y="3229273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63113" y="276369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1626"/>
              </p:ext>
            </p:extLst>
          </p:nvPr>
        </p:nvGraphicFramePr>
        <p:xfrm>
          <a:off x="1526602" y="4931181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50413" y="448287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8701"/>
              </p:ext>
            </p:extLst>
          </p:nvPr>
        </p:nvGraphicFramePr>
        <p:xfrm>
          <a:off x="4595619" y="4931181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21992"/>
              </p:ext>
            </p:extLst>
          </p:nvPr>
        </p:nvGraphicFramePr>
        <p:xfrm>
          <a:off x="4125719" y="3229273"/>
          <a:ext cx="3606799" cy="1211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95619" y="448287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0319" y="27636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5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2256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7226"/>
              </p:ext>
            </p:extLst>
          </p:nvPr>
        </p:nvGraphicFramePr>
        <p:xfrm>
          <a:off x="1196402" y="36204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1467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66272"/>
              </p:ext>
            </p:extLst>
          </p:nvPr>
        </p:nvGraphicFramePr>
        <p:xfrm>
          <a:off x="5179819" y="3235206"/>
          <a:ext cx="3653031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2746"/>
                <a:gridCol w="482746"/>
                <a:gridCol w="536957"/>
                <a:gridCol w="1470244"/>
                <a:gridCol w="680338"/>
              </a:tblGrid>
              <a:tr h="318721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baseline="0" dirty="0" smtClean="0"/>
                        <a:t>e</a:t>
                      </a:r>
                      <a:endParaRPr lang="en-US" sz="2000" b="0" u="sng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p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41120"/>
              </p:ext>
            </p:extLst>
          </p:nvPr>
        </p:nvGraphicFramePr>
        <p:xfrm>
          <a:off x="5179819" y="889853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v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 smtClean="0"/>
                        <a:t>p</a:t>
                      </a:r>
                      <a:endParaRPr lang="en-US" sz="2000" b="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2166" y="5208001"/>
            <a:ext cx="251677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 smtClean="0"/>
              <a:t>TE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(e, </a:t>
            </a:r>
            <a:r>
              <a:rPr lang="en-US" sz="2400" u="sng" dirty="0" smtClean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6767" y="5427292"/>
            <a:ext cx="148091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73019"/>
              </p:ext>
            </p:extLst>
          </p:nvPr>
        </p:nvGraphicFramePr>
        <p:xfrm>
          <a:off x="4276534" y="5501185"/>
          <a:ext cx="3621258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8547"/>
                <a:gridCol w="478547"/>
                <a:gridCol w="532287"/>
                <a:gridCol w="1457456"/>
                <a:gridCol w="674421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37037"/>
              </p:ext>
            </p:extLst>
          </p:nvPr>
        </p:nvGraphicFramePr>
        <p:xfrm>
          <a:off x="4276534" y="3440473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78" y="1357524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1523" y="96411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94572"/>
              </p:ext>
            </p:extLst>
          </p:nvPr>
        </p:nvGraphicFramePr>
        <p:xfrm>
          <a:off x="3996591" y="5576736"/>
          <a:ext cx="3606798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6636"/>
                <a:gridCol w="476636"/>
                <a:gridCol w="530161"/>
                <a:gridCol w="1451637"/>
                <a:gridCol w="67172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24338"/>
              </p:ext>
            </p:extLst>
          </p:nvPr>
        </p:nvGraphicFramePr>
        <p:xfrm>
          <a:off x="3996590" y="3503657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9" idx="2"/>
          </p:cNvCxnSpPr>
          <p:nvPr/>
        </p:nvCxnSpPr>
        <p:spPr>
          <a:xfrm flipH="1">
            <a:off x="3648334" y="1790942"/>
            <a:ext cx="1225162" cy="70584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3389" y="45024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2997" y="402766"/>
              <a:ext cx="1457099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</a:t>
              </a:r>
              <a:r>
                <a:rPr lang="en-US" sz="1600" dirty="0">
                  <a:solidFill>
                    <a:prstClr val="black"/>
                  </a:solidFill>
                </a:rPr>
                <a:t>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6113" y="2401848"/>
              <a:ext cx="1332737" cy="53707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cxnSp>
          <p:nvCxnSpPr>
            <p:cNvPr id="171" name="Straight Connector 170"/>
            <p:cNvCxnSpPr>
              <a:endCxn id="216" idx="2"/>
            </p:cNvCxnSpPr>
            <p:nvPr/>
          </p:nvCxnSpPr>
          <p:spPr>
            <a:xfrm flipH="1" flipV="1">
              <a:off x="9297826" y="889426"/>
              <a:ext cx="1199661" cy="160630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02392" y="1705606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370620" y="2446975"/>
              <a:ext cx="469950" cy="432792"/>
              <a:chOff x="5326209" y="4709160"/>
              <a:chExt cx="469950" cy="432792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349726" y="47091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26209" y="47325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57404" y="480644"/>
              <a:ext cx="1812898" cy="563986"/>
              <a:chOff x="6186828" y="1621891"/>
              <a:chExt cx="1812898" cy="563986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186828" y="1621891"/>
                <a:ext cx="475397" cy="432792"/>
                <a:chOff x="5184410" y="1636874"/>
                <a:chExt cx="475397" cy="432792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184410" y="1636874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89857" y="1645546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86539" y="162418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8744272" y="3749861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41"/>
              </p:ext>
            </p:extLst>
          </p:nvPr>
        </p:nvGraphicFramePr>
        <p:xfrm>
          <a:off x="4104740" y="4857014"/>
          <a:ext cx="3606798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6636"/>
                <a:gridCol w="476636"/>
                <a:gridCol w="530161"/>
                <a:gridCol w="1451637"/>
                <a:gridCol w="67172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4765"/>
              </p:ext>
            </p:extLst>
          </p:nvPr>
        </p:nvGraphicFramePr>
        <p:xfrm>
          <a:off x="4104739" y="3636047"/>
          <a:ext cx="3606799" cy="1059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20544"/>
                <a:gridCol w="1602838"/>
              </a:tblGrid>
              <a:tr h="365186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35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6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school=CMU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35567"/>
              </p:ext>
            </p:extLst>
          </p:nvPr>
        </p:nvGraphicFramePr>
        <p:xfrm>
          <a:off x="1563759" y="3419627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538553" y="2962760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81473"/>
              </p:ext>
            </p:extLst>
          </p:nvPr>
        </p:nvGraphicFramePr>
        <p:xfrm>
          <a:off x="1519870" y="570995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43681" y="532322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49205"/>
              </p:ext>
            </p:extLst>
          </p:nvPr>
        </p:nvGraphicFramePr>
        <p:xfrm>
          <a:off x="4519268" y="570995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89116"/>
              </p:ext>
            </p:extLst>
          </p:nvPr>
        </p:nvGraphicFramePr>
        <p:xfrm>
          <a:off x="4070199" y="3406462"/>
          <a:ext cx="3606799" cy="18824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399070"/>
                <a:gridCol w="1624312"/>
              </a:tblGrid>
              <a:tr h="36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name={</a:t>
                      </a:r>
                      <a:r>
                        <a:rPr lang="en-US" sz="1400" dirty="0" err="1" smtClean="0"/>
                        <a:t>Alice,Cathy</a:t>
                      </a:r>
                      <a:r>
                        <a:rPr lang="en-US" sz="1400" dirty="0" smtClean="0"/>
                        <a:t>}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519268" y="52870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44799" y="294088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567866"/>
            <a:ext cx="1450654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{Alice,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 Cathy}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10229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11486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5678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6590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6590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555932"/>
            <a:ext cx="470000" cy="424179"/>
            <a:chOff x="5199209" y="3653017"/>
            <a:chExt cx="47000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v3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573873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49423" y="111455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895037" y="414789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07066" y="5116659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2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41479"/>
              </p:ext>
            </p:extLst>
          </p:nvPr>
        </p:nvGraphicFramePr>
        <p:xfrm>
          <a:off x="8222839" y="2907160"/>
          <a:ext cx="36276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9389"/>
                <a:gridCol w="479389"/>
                <a:gridCol w="533223"/>
                <a:gridCol w="1460021"/>
                <a:gridCol w="675608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e3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61276"/>
              </p:ext>
            </p:extLst>
          </p:nvPr>
        </p:nvGraphicFramePr>
        <p:xfrm>
          <a:off x="8222839" y="570252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</a:t>
                      </a:r>
                    </a:p>
                    <a:p>
                      <a:pPr algn="ctr"/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279296" y="3340239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83996" y="668555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6036384" y="249099"/>
            <a:ext cx="6026724" cy="2646477"/>
            <a:chOff x="5198184" y="3393712"/>
            <a:chExt cx="6026724" cy="2646477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50707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295776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5232276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168446" y="160070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{3}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0219"/>
              </p:ext>
            </p:extLst>
          </p:nvPr>
        </p:nvGraphicFramePr>
        <p:xfrm>
          <a:off x="3527113" y="5914476"/>
          <a:ext cx="35768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2676"/>
                <a:gridCol w="472676"/>
                <a:gridCol w="525756"/>
                <a:gridCol w="1439575"/>
                <a:gridCol w="666147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2959"/>
              </p:ext>
            </p:extLst>
          </p:nvPr>
        </p:nvGraphicFramePr>
        <p:xfrm>
          <a:off x="3527113" y="3094968"/>
          <a:ext cx="3606799" cy="2628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1372666" y="3903450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with T2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1007" y="225728"/>
            <a:ext cx="11636871" cy="2884495"/>
            <a:chOff x="631007" y="225728"/>
            <a:chExt cx="11636871" cy="2884495"/>
          </a:xfrm>
        </p:grpSpPr>
        <p:sp>
          <p:nvSpPr>
            <p:cNvPr id="3" name="TextBox 2"/>
            <p:cNvSpPr txBox="1"/>
            <p:nvPr/>
          </p:nvSpPr>
          <p:spPr>
            <a:xfrm>
              <a:off x="12809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974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751055" y="1187706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2131" y="155605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</a:t>
              </a:r>
              <a:r>
                <a:rPr lang="en-US" sz="1600" smtClean="0"/>
                <a:t>= {Bob}</a:t>
              </a:r>
              <a:endParaRPr lang="en-US" sz="1600" dirty="0" smtClean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958296" y="857822"/>
              <a:ext cx="994404" cy="5443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86523" y="1036883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3109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{Alice{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group = DB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8773" y="1300322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24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4115" y="950116"/>
              <a:ext cx="133434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06025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585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37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564420" y="251128"/>
              <a:ext cx="703458" cy="2608734"/>
              <a:chOff x="4978237" y="3102842"/>
              <a:chExt cx="703458" cy="260873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978237" y="3102842"/>
                <a:ext cx="703458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10/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0039672" y="225728"/>
              <a:ext cx="589745" cy="2634134"/>
              <a:chOff x="5194137" y="3077442"/>
              <a:chExt cx="589745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43151" y="225728"/>
              <a:ext cx="589745" cy="2634134"/>
              <a:chOff x="5194137" y="3077442"/>
              <a:chExt cx="589745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175893" y="225728"/>
              <a:ext cx="589745" cy="2634134"/>
              <a:chOff x="5194137" y="3077442"/>
              <a:chExt cx="589745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392412" y="225728"/>
              <a:ext cx="589745" cy="2634134"/>
              <a:chOff x="5244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31007" y="225728"/>
              <a:ext cx="589745" cy="2608734"/>
              <a:chOff x="5422737" y="3077442"/>
              <a:chExt cx="589745" cy="260873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582340" y="493903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539020" y="1390832"/>
              <a:ext cx="469950" cy="424179"/>
              <a:chOff x="5199209" y="3653017"/>
              <a:chExt cx="469950" cy="42417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8741" y="493903"/>
              <a:ext cx="469950" cy="424179"/>
              <a:chOff x="4218283" y="3633053"/>
              <a:chExt cx="469950" cy="42417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35448" y="493903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96259" y="493903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41621" y="1390832"/>
              <a:ext cx="469950" cy="424179"/>
              <a:chOff x="5199209" y="3653017"/>
              <a:chExt cx="469950" cy="42417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940918" y="1390832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2856" y="1390832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6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74709" y="1957009"/>
              <a:ext cx="1807451" cy="561692"/>
              <a:chOff x="6201627" y="3530056"/>
              <a:chExt cx="1807451" cy="561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5253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3676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0278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845260" y="1149058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31298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group = DB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83736" y="1455249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322812" y="225728"/>
              <a:ext cx="589264" cy="2634134"/>
              <a:chOff x="5244937" y="3077442"/>
              <a:chExt cx="589264" cy="263413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52449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665848" y="493903"/>
              <a:ext cx="469950" cy="424179"/>
              <a:chOff x="4218283" y="3633053"/>
              <a:chExt cx="469950" cy="424179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972021" y="1390832"/>
              <a:ext cx="469950" cy="424179"/>
              <a:chOff x="5199209" y="3653017"/>
              <a:chExt cx="469950" cy="42417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3221666" y="2548531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757267" y="2617287"/>
              <a:ext cx="470000" cy="424179"/>
              <a:chOff x="5199209" y="3653017"/>
              <a:chExt cx="470000" cy="42417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50673" y="335747"/>
              <a:ext cx="144924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</a:t>
              </a:r>
              <a:r>
                <a:rPr lang="en-US" sz="1100" dirty="0" smtClean="0"/>
                <a:t> </a:t>
              </a:r>
              <a:r>
                <a:rPr lang="en-US" sz="1600" dirty="0" smtClean="0"/>
                <a:t>Drexel</a:t>
              </a:r>
            </a:p>
            <a:p>
              <a:r>
                <a:rPr lang="en-US" sz="1600" dirty="0" smtClean="0"/>
                <a:t>    group  = DB</a:t>
              </a:r>
              <a:endParaRPr lang="en-US" sz="1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126745" y="205177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4662346" y="2120532"/>
              <a:ext cx="470000" cy="424179"/>
              <a:chOff x="5199209" y="3653017"/>
              <a:chExt cx="470000" cy="42417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96" name="Straight Connector 195"/>
            <p:cNvCxnSpPr>
              <a:endCxn id="133" idx="4"/>
            </p:cNvCxnSpPr>
            <p:nvPr/>
          </p:nvCxnSpPr>
          <p:spPr>
            <a:xfrm flipV="1">
              <a:off x="5031386" y="1815011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4652463" y="2492325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7120698" y="2078110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656299" y="2146866"/>
              <a:ext cx="470000" cy="424179"/>
              <a:chOff x="5199209" y="3653017"/>
              <a:chExt cx="470000" cy="424179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 flipV="1">
              <a:off x="7025339" y="1841345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6646416" y="251865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7794351" y="1826814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72095" y="1801600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</p:grp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48350"/>
              </p:ext>
            </p:extLst>
          </p:nvPr>
        </p:nvGraphicFramePr>
        <p:xfrm>
          <a:off x="3054906" y="7428171"/>
          <a:ext cx="4759198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28925"/>
                <a:gridCol w="628925"/>
                <a:gridCol w="699551"/>
                <a:gridCol w="1915446"/>
                <a:gridCol w="886351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baseline="0" dirty="0" smtClean="0"/>
                        <a:t>e</a:t>
                      </a:r>
                      <a:endParaRPr lang="en-US" sz="2000" b="0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e1</a:t>
                      </a:r>
                      <a:endParaRPr lang="en-US" sz="1600" b="1" baseline="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e2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e3</a:t>
                      </a:r>
                      <a:endParaRPr lang="en-US" sz="1600" b="1" baseline="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98679"/>
              </p:ext>
            </p:extLst>
          </p:nvPr>
        </p:nvGraphicFramePr>
        <p:xfrm>
          <a:off x="3054908" y="3429271"/>
          <a:ext cx="4759197" cy="37914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6244"/>
                <a:gridCol w="1557972"/>
                <a:gridCol w="2584981"/>
              </a:tblGrid>
              <a:tr h="364575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154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school=Drexel,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11064</TotalTime>
  <Words>3528</Words>
  <Application>Microsoft Macintosh PowerPoint</Application>
  <PresentationFormat>Widescreen</PresentationFormat>
  <Paragraphs>1608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507</cp:revision>
  <cp:lastPrinted>2016-08-30T17:27:20Z</cp:lastPrinted>
  <dcterms:created xsi:type="dcterms:W3CDTF">2016-03-16T23:09:26Z</dcterms:created>
  <dcterms:modified xsi:type="dcterms:W3CDTF">2017-03-20T20:31:04Z</dcterms:modified>
</cp:coreProperties>
</file>