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697842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9471" y="353625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150)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154273" y="-231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21177" y="-246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441830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678888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678888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565342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057541" y="372851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103)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5767" y="1850428"/>
            <a:ext cx="120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98)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26346" y="1875291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459567" y="334399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027637" y="353625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113)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09378" y="181799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896442" y="1856065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251852" y="2357919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69377" y="339052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435673" y="183585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906252" y="1843077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469377" y="2746484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906252" y="2744443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(Sue, 73)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964010" y="-4197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1611309" y="575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678661" y="1100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2336555" y="1080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1719355" y="1098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1568525" y="16220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674309" y="5867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3741661" y="1111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399555" y="10918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631525" y="16333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3708036" y="20599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6734101" y="1122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7623965" y="1644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547045" y="21674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7563706" y="9031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09535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428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448955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722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428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95353" y="338172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4281834" y="2554212"/>
            <a:ext cx="6555" cy="8275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659544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428838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356788" y="762355"/>
            <a:ext cx="16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(Alice, 150)</a:t>
            </a:r>
          </a:p>
          <a:p>
            <a:r>
              <a:rPr lang="en-US" dirty="0" smtClean="0"/>
              <a:t>2 -&gt; (Alice, 155)</a:t>
            </a:r>
          </a:p>
          <a:p>
            <a:r>
              <a:rPr lang="en-US" dirty="0" smtClean="0"/>
              <a:t>3 -&gt; (Alice, 155)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997206" y="920493"/>
            <a:ext cx="156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(Bob, 103)</a:t>
            </a:r>
          </a:p>
          <a:p>
            <a:r>
              <a:rPr lang="en-US" dirty="0" smtClean="0"/>
              <a:t>2 -&gt; (Bob, 113)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266548" y="2078943"/>
            <a:ext cx="1729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(Cathy, 98)</a:t>
            </a:r>
          </a:p>
          <a:p>
            <a:r>
              <a:rPr lang="en-US" dirty="0" smtClean="0"/>
              <a:t>2 -&gt; (Cathy, 105)</a:t>
            </a:r>
          </a:p>
          <a:p>
            <a:r>
              <a:rPr lang="en-US" dirty="0" smtClean="0"/>
              <a:t>3 -&gt; (Cathy, 105)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13434" y="1907963"/>
            <a:ext cx="1547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(Dave, 55)</a:t>
            </a:r>
          </a:p>
          <a:p>
            <a:r>
              <a:rPr lang="en-US" dirty="0" smtClean="0"/>
              <a:t>2 -&gt; (Dave, 55)</a:t>
            </a:r>
          </a:p>
          <a:p>
            <a:r>
              <a:rPr lang="en-US" dirty="0" smtClean="0"/>
              <a:t>3 -&gt; (Dave, 55)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425168" y="3221975"/>
            <a:ext cx="140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2 -&gt; (Eve, 80)</a:t>
            </a:r>
          </a:p>
          <a:p>
            <a:r>
              <a:rPr lang="en-US" dirty="0" smtClean="0"/>
              <a:t>3 -&gt; (Eve, 80)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102023" y="3221469"/>
            <a:ext cx="14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3 -&gt; (Sue, 73)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943926" y="359338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(1,3)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3696974" y="163904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(1,4)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471969" y="153573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(2,9)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5333213" y="2042662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4253109" y="3014814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6378677" y="339838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5422969" y="-126686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449768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96326" y="88107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121" name="Curved Connector 120"/>
          <p:cNvCxnSpPr/>
          <p:nvPr/>
        </p:nvCxnSpPr>
        <p:spPr>
          <a:xfrm flipH="1">
            <a:off x="4321787" y="1440829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15329" y="163266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(2,2)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6538658" y="1433590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768049" y="129883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(1,8)</a:t>
            </a:r>
            <a:endParaRPr lang="en-US" dirty="0"/>
          </a:p>
        </p:txBody>
      </p:sp>
      <p:cxnSp>
        <p:nvCxnSpPr>
          <p:cNvPr id="146" name="Curved Connector 145"/>
          <p:cNvCxnSpPr/>
          <p:nvPr/>
        </p:nvCxnSpPr>
        <p:spPr>
          <a:xfrm rot="5400000" flipH="1" flipV="1">
            <a:off x="5458248" y="1416191"/>
            <a:ext cx="16657" cy="2298928"/>
          </a:xfrm>
          <a:prstGeom prst="curvedConnector3">
            <a:avLst>
              <a:gd name="adj1" fmla="val -105466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183617" y="2389191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(2,2)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4497689" y="359962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60707" y="3213931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(3,1)</a:t>
            </a:r>
            <a:endParaRPr lang="en-US" dirty="0"/>
          </a:p>
        </p:txBody>
      </p:sp>
      <p:cxnSp>
        <p:nvCxnSpPr>
          <p:cNvPr id="150" name="Curved Connector 149"/>
          <p:cNvCxnSpPr/>
          <p:nvPr/>
        </p:nvCxnSpPr>
        <p:spPr>
          <a:xfrm flipH="1">
            <a:off x="4330116" y="1451374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762115" y="18942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(3,2)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443876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150453" y="140121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4835655" y="408667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145083" y="19428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(3,2)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cxnSp>
        <p:nvCxnSpPr>
          <p:cNvPr id="162" name="Curved Connector 161"/>
          <p:cNvCxnSpPr>
            <a:stCxn id="48" idx="4"/>
            <a:endCxn id="51" idx="4"/>
          </p:cNvCxnSpPr>
          <p:nvPr/>
        </p:nvCxnSpPr>
        <p:spPr>
          <a:xfrm rot="16200000" flipH="1">
            <a:off x="5433591" y="1409010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794657" y="287677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507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5400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4927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4694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00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55073" y="320531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41554" y="2554212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5516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4810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10501" y="100531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756926" y="920493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10501" y="2184880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773154" y="1907963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85090" y="3221975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756926" y="3221469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2703646" y="359338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(1,3)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456694" y="163904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(1,4)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4231689" y="153573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(2,9)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3092933" y="2042662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2012829" y="2785481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38397" y="322197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182689" y="-126686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5740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56046" y="88107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121" name="Curved Connector 120"/>
          <p:cNvCxnSpPr/>
          <p:nvPr/>
        </p:nvCxnSpPr>
        <p:spPr>
          <a:xfrm flipH="1">
            <a:off x="2081507" y="1440829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75049" y="163266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(2,2)</a:t>
            </a:r>
            <a:endParaRPr lang="en-US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4298378" y="1433590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7769" y="129883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(1,8)</a:t>
            </a:r>
            <a:endParaRPr lang="en-US" dirty="0"/>
          </a:p>
        </p:txBody>
      </p:sp>
      <p:cxnSp>
        <p:nvCxnSpPr>
          <p:cNvPr id="146" name="Curved Connector 145"/>
          <p:cNvCxnSpPr/>
          <p:nvPr/>
        </p:nvCxnSpPr>
        <p:spPr>
          <a:xfrm rot="5400000" flipH="1" flipV="1">
            <a:off x="3217968" y="1416191"/>
            <a:ext cx="16657" cy="2298928"/>
          </a:xfrm>
          <a:prstGeom prst="curvedConnector3">
            <a:avLst>
              <a:gd name="adj1" fmla="val -84285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43337" y="2336268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(2,2)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57409" y="342321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20427" y="3072803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(3,1)</a:t>
            </a:r>
            <a:endParaRPr lang="en-US" dirty="0"/>
          </a:p>
        </p:txBody>
      </p:sp>
      <p:cxnSp>
        <p:nvCxnSpPr>
          <p:cNvPr id="150" name="Curved Connector 149"/>
          <p:cNvCxnSpPr/>
          <p:nvPr/>
        </p:nvCxnSpPr>
        <p:spPr>
          <a:xfrm flipH="1">
            <a:off x="2089836" y="1451374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521835" y="18942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(3,2)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9848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10173" y="140121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2595375" y="408667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04803" y="19428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(3,2)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88272"/>
              </p:ext>
            </p:extLst>
          </p:nvPr>
        </p:nvGraphicFramePr>
        <p:xfrm>
          <a:off x="6297386" y="1069205"/>
          <a:ext cx="2846613" cy="2370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414542" y="3338812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3178624" y="1374712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39690" y="2860113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09535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428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448955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722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428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95353" y="320531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4281834" y="2554212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659544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428838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356788" y="762355"/>
            <a:ext cx="16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(Alice, 150)</a:t>
            </a:r>
          </a:p>
          <a:p>
            <a:r>
              <a:rPr lang="en-US" dirty="0" smtClean="0"/>
              <a:t>2 -&gt; (Alice, 155)</a:t>
            </a:r>
          </a:p>
          <a:p>
            <a:r>
              <a:rPr lang="en-US" dirty="0" smtClean="0"/>
              <a:t>3 -&gt; (Alice, 155)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997206" y="920493"/>
            <a:ext cx="156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(Bob, 103)</a:t>
            </a:r>
          </a:p>
          <a:p>
            <a:r>
              <a:rPr lang="en-US" dirty="0" smtClean="0"/>
              <a:t>2 -&gt; (Bob, 113)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266548" y="2078943"/>
            <a:ext cx="1729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(Cathy, 98)</a:t>
            </a:r>
          </a:p>
          <a:p>
            <a:r>
              <a:rPr lang="en-US" dirty="0" smtClean="0"/>
              <a:t>2 -&gt; (Cathy, 105)</a:t>
            </a:r>
          </a:p>
          <a:p>
            <a:r>
              <a:rPr lang="en-US" dirty="0" smtClean="0"/>
              <a:t>3 -&gt; (Cathy, 105)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13434" y="1907963"/>
            <a:ext cx="1547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(Dave, 55)</a:t>
            </a:r>
          </a:p>
          <a:p>
            <a:r>
              <a:rPr lang="en-US" dirty="0" smtClean="0"/>
              <a:t>2 -&gt; (Dave, 55)</a:t>
            </a:r>
          </a:p>
          <a:p>
            <a:r>
              <a:rPr lang="en-US" dirty="0" smtClean="0"/>
              <a:t>3 -&gt; (Dave, 55)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425168" y="3221975"/>
            <a:ext cx="140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2 -&gt; (Eve, 80)</a:t>
            </a:r>
          </a:p>
          <a:p>
            <a:r>
              <a:rPr lang="en-US" dirty="0" smtClean="0"/>
              <a:t>3 -&gt; (Eve, 80)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102023" y="3221469"/>
            <a:ext cx="14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3 -&gt; (Sue, 73)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5222" y="1392720"/>
            <a:ext cx="71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4</a:t>
            </a:r>
            <a:endParaRPr lang="en-US" dirty="0"/>
          </a:p>
          <a:p>
            <a:r>
              <a:rPr lang="en-US" dirty="0" smtClean="0"/>
              <a:t>2 -&gt; 2</a:t>
            </a:r>
          </a:p>
          <a:p>
            <a:r>
              <a:rPr lang="en-US" dirty="0" smtClean="0"/>
              <a:t>3 -&gt; 2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932692" y="1401388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8</a:t>
            </a:r>
          </a:p>
          <a:p>
            <a:r>
              <a:rPr lang="en-US" dirty="0" smtClean="0"/>
              <a:t>2 -&gt; 9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5333213" y="2042662"/>
            <a:ext cx="708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1</a:t>
            </a:r>
          </a:p>
          <a:p>
            <a:r>
              <a:rPr lang="en-US" dirty="0" smtClean="0"/>
              <a:t>2 -&gt; 2</a:t>
            </a:r>
          </a:p>
          <a:p>
            <a:r>
              <a:rPr lang="en-US" dirty="0" smtClean="0"/>
              <a:t>3 -&gt; 4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4253109" y="2785481"/>
            <a:ext cx="70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2 -&gt; 1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6378677" y="322197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449768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76180" y="580274"/>
            <a:ext cx="70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3</a:t>
            </a:r>
          </a:p>
          <a:p>
            <a:r>
              <a:rPr lang="en-US" dirty="0" smtClean="0"/>
              <a:t>2 -&gt; 3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4497689" y="342321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60707" y="3072803"/>
            <a:ext cx="70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3 -&gt; 1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443876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062253" y="1365935"/>
            <a:ext cx="70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1 -&gt; 1</a:t>
            </a:r>
          </a:p>
          <a:p>
            <a:r>
              <a:rPr lang="en-US" dirty="0" smtClean="0"/>
              <a:t>3 -&gt; 2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18739" y="453074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7667" y="469731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12943" y="1791595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0607" y="1573696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7667" y="1590353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739" y="2643942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05220" y="1992836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18835" y="888871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11775" y="872214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5693" y="43008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520003" y="287153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562950" y="1715919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40282" y="266059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62950" y="2660093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02063" y="2660599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21075" y="670973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21075" y="2861841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84093" y="2511427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62154" y="813272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85155" y="78400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(1,3)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5693" y="160553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85155" y="245418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3704" y="1099370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10566" y="173651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13540" y="989225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3653"/>
              </p:ext>
            </p:extLst>
          </p:nvPr>
        </p:nvGraphicFramePr>
        <p:xfrm>
          <a:off x="6050430" y="325548"/>
          <a:ext cx="2846613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5960" y="187501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14741"/>
              </p:ext>
            </p:extLst>
          </p:nvPr>
        </p:nvGraphicFramePr>
        <p:xfrm>
          <a:off x="6050430" y="2451040"/>
          <a:ext cx="2846612" cy="1016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529"/>
                <a:gridCol w="737429"/>
                <a:gridCol w="702327"/>
                <a:gridCol w="70232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268880" y="3342237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8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818</Words>
  <Application>Microsoft Macintosh PowerPoint</Application>
  <PresentationFormat>On-screen Show (4:3)</PresentationFormat>
  <Paragraphs>303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76</cp:revision>
  <cp:lastPrinted>2015-10-31T16:47:09Z</cp:lastPrinted>
  <dcterms:created xsi:type="dcterms:W3CDTF">2015-10-25T19:50:30Z</dcterms:created>
  <dcterms:modified xsi:type="dcterms:W3CDTF">2015-11-06T02:15:41Z</dcterms:modified>
</cp:coreProperties>
</file>