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9" r:id="rId2"/>
    <p:sldId id="281" r:id="rId3"/>
    <p:sldId id="282" r:id="rId4"/>
    <p:sldId id="283" r:id="rId5"/>
    <p:sldId id="287" r:id="rId6"/>
    <p:sldId id="288" r:id="rId7"/>
    <p:sldId id="284" r:id="rId8"/>
    <p:sldId id="285" r:id="rId9"/>
    <p:sldId id="286" r:id="rId10"/>
    <p:sldId id="289" r:id="rId11"/>
    <p:sldId id="290" r:id="rId12"/>
    <p:sldId id="273" r:id="rId13"/>
    <p:sldId id="256" r:id="rId14"/>
    <p:sldId id="257" r:id="rId15"/>
    <p:sldId id="263" r:id="rId16"/>
    <p:sldId id="268" r:id="rId17"/>
    <p:sldId id="276" r:id="rId18"/>
    <p:sldId id="270" r:id="rId19"/>
    <p:sldId id="271" r:id="rId20"/>
    <p:sldId id="277" r:id="rId21"/>
    <p:sldId id="278" r:id="rId22"/>
    <p:sldId id="279" r:id="rId23"/>
    <p:sldId id="280" r:id="rId24"/>
    <p:sldId id="272" r:id="rId25"/>
    <p:sldId id="265" r:id="rId26"/>
    <p:sldId id="266" r:id="rId27"/>
    <p:sldId id="267" r:id="rId28"/>
    <p:sldId id="258" r:id="rId29"/>
    <p:sldId id="259" r:id="rId30"/>
    <p:sldId id="260" r:id="rId31"/>
    <p:sldId id="274" r:id="rId32"/>
    <p:sldId id="275" r:id="rId33"/>
    <p:sldId id="261" r:id="rId34"/>
    <p:sldId id="262" r:id="rId35"/>
    <p:sldId id="264" r:id="rId36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7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9807" y="225728"/>
            <a:ext cx="9795371" cy="2724773"/>
            <a:chOff x="1189807" y="225728"/>
            <a:chExt cx="97953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994404" cy="53677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34835"/>
              <a:chOff x="5199209" y="36530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34835"/>
              <a:chOff x="5199209" y="36530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594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5607" y="225728"/>
            <a:ext cx="7839571" cy="2724773"/>
            <a:chOff x="3145607" y="225728"/>
            <a:chExt cx="7839571" cy="2724773"/>
          </a:xfrm>
        </p:grpSpPr>
        <p:sp>
          <p:nvSpPr>
            <p:cNvPr id="3" name="TextBox 2"/>
            <p:cNvSpPr txBox="1"/>
            <p:nvPr/>
          </p:nvSpPr>
          <p:spPr>
            <a:xfrm>
              <a:off x="37955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7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945112" y="225728"/>
              <a:ext cx="589745" cy="2634134"/>
              <a:chOff x="7200737" y="3077442"/>
              <a:chExt cx="589745" cy="263413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200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74938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145607" y="225728"/>
              <a:ext cx="589745" cy="2608734"/>
              <a:chOff x="7378537" y="3077442"/>
              <a:chExt cx="589745" cy="260873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3785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76081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13341" y="493903"/>
              <a:ext cx="469950" cy="434835"/>
              <a:chOff x="6174083" y="3633053"/>
              <a:chExt cx="469950" cy="43483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61849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740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1529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32740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9118715" y="4601133"/>
            <a:ext cx="156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with T2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12011"/>
              </p:ext>
            </p:extLst>
          </p:nvPr>
        </p:nvGraphicFramePr>
        <p:xfrm>
          <a:off x="1192691" y="3465841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</a:t>
                      </a:r>
                      <a:r>
                        <a:rPr lang="en-US" sz="1600" dirty="0" smtClean="0"/>
                        <a:t>2/15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7/15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</a:t>
                      </a:r>
                      <a:r>
                        <a:rPr lang="en-US" sz="1600" dirty="0" smtClean="0"/>
                        <a:t>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29202" y="3038362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86665"/>
              </p:ext>
            </p:extLst>
          </p:nvPr>
        </p:nvGraphicFramePr>
        <p:xfrm>
          <a:off x="1192691" y="6285349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216502" y="5849746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7112"/>
              </p:ext>
            </p:extLst>
          </p:nvPr>
        </p:nvGraphicFramePr>
        <p:xfrm>
          <a:off x="4261708" y="62853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74748"/>
              </p:ext>
            </p:extLst>
          </p:nvPr>
        </p:nvGraphicFramePr>
        <p:xfrm>
          <a:off x="3791808" y="3465841"/>
          <a:ext cx="3606799" cy="2354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</a:t>
                      </a:r>
                      <a:r>
                        <a:rPr lang="en-US" sz="1600" dirty="0" smtClean="0"/>
                        <a:t>2/15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7/15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261708" y="58497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66408" y="303836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6064644" y="248877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 join with T2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694385" y="865357"/>
            <a:ext cx="967653" cy="6386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401623" y="1403892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Bob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151" name="Rectangle 150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989312" y="225728"/>
            <a:ext cx="589745" cy="2634134"/>
            <a:chOff x="5244937" y="3077442"/>
            <a:chExt cx="589745" cy="2634134"/>
          </a:xfrm>
        </p:grpSpPr>
        <p:sp>
          <p:nvSpPr>
            <p:cNvPr id="147" name="Rectangle 146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32348" y="493903"/>
            <a:ext cx="469950" cy="434835"/>
            <a:chOff x="4218283" y="3633053"/>
            <a:chExt cx="469950" cy="434835"/>
          </a:xfrm>
        </p:grpSpPr>
        <p:sp>
          <p:nvSpPr>
            <p:cNvPr id="137" name="Oval 136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638521" y="1390832"/>
            <a:ext cx="469950" cy="434835"/>
            <a:chOff x="5199209" y="3653017"/>
            <a:chExt cx="469950" cy="434835"/>
          </a:xfrm>
        </p:grpSpPr>
        <p:sp>
          <p:nvSpPr>
            <p:cNvPr id="133" name="Oval 132"/>
            <p:cNvSpPr/>
            <p:nvPr/>
          </p:nvSpPr>
          <p:spPr>
            <a:xfrm>
              <a:off x="5222726" y="3655060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18616"/>
              </p:ext>
            </p:extLst>
          </p:nvPr>
        </p:nvGraphicFramePr>
        <p:xfrm>
          <a:off x="1526602" y="3229273"/>
          <a:ext cx="2372298" cy="11648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63113" y="276369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71626"/>
              </p:ext>
            </p:extLst>
          </p:nvPr>
        </p:nvGraphicFramePr>
        <p:xfrm>
          <a:off x="1526602" y="4931181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50413" y="448287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8701"/>
              </p:ext>
            </p:extLst>
          </p:nvPr>
        </p:nvGraphicFramePr>
        <p:xfrm>
          <a:off x="4595619" y="4931181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21992"/>
              </p:ext>
            </p:extLst>
          </p:nvPr>
        </p:nvGraphicFramePr>
        <p:xfrm>
          <a:off x="4125719" y="3229273"/>
          <a:ext cx="3606799" cy="1211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95619" y="448287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0319" y="276369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5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2256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7226"/>
              </p:ext>
            </p:extLst>
          </p:nvPr>
        </p:nvGraphicFramePr>
        <p:xfrm>
          <a:off x="1196402" y="36204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1467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86543"/>
              </p:ext>
            </p:extLst>
          </p:nvPr>
        </p:nvGraphicFramePr>
        <p:xfrm>
          <a:off x="4265419" y="362046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78110"/>
              </p:ext>
            </p:extLst>
          </p:nvPr>
        </p:nvGraphicFramePr>
        <p:xfrm>
          <a:off x="3795519" y="889853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265419" y="314675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70119" y="42427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20370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61761"/>
              </p:ext>
            </p:extLst>
          </p:nvPr>
        </p:nvGraphicFramePr>
        <p:xfrm>
          <a:off x="1499419" y="34338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18716"/>
              </p:ext>
            </p:extLst>
          </p:nvPr>
        </p:nvGraphicFramePr>
        <p:xfrm>
          <a:off x="1495641" y="5717085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521116" y="5278240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66901"/>
              </p:ext>
            </p:extLst>
          </p:nvPr>
        </p:nvGraphicFramePr>
        <p:xfrm>
          <a:off x="4740062" y="5717085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2061"/>
              </p:ext>
            </p:extLst>
          </p:nvPr>
        </p:nvGraphicFramePr>
        <p:xfrm>
          <a:off x="4276534" y="3440473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740062" y="5306882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51134" y="297489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12278" y="1357524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</a:t>
            </a:r>
            <a:r>
              <a:rPr lang="en-US" sz="1600" dirty="0" smtClean="0"/>
              <a:t>CMU</a:t>
            </a:r>
            <a:endParaRPr lang="en-US" sz="16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41523" y="96411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94418"/>
              </p:ext>
            </p:extLst>
          </p:nvPr>
        </p:nvGraphicFramePr>
        <p:xfrm>
          <a:off x="1499419" y="35100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30531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51801"/>
              </p:ext>
            </p:extLst>
          </p:nvPr>
        </p:nvGraphicFramePr>
        <p:xfrm>
          <a:off x="1474213" y="5766184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498024" y="530325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93963"/>
              </p:ext>
            </p:extLst>
          </p:nvPr>
        </p:nvGraphicFramePr>
        <p:xfrm>
          <a:off x="4445659" y="5741836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6276"/>
              </p:ext>
            </p:extLst>
          </p:nvPr>
        </p:nvGraphicFramePr>
        <p:xfrm>
          <a:off x="3996590" y="3503657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445659" y="530325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3613" y="305084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9" idx="2"/>
          </p:cNvCxnSpPr>
          <p:nvPr/>
        </p:nvCxnSpPr>
        <p:spPr>
          <a:xfrm flipH="1">
            <a:off x="3648334" y="1790942"/>
            <a:ext cx="1225162" cy="70584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03389" y="450243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2507" y="276528"/>
            <a:ext cx="9795371" cy="2770344"/>
            <a:chOff x="1189807" y="225728"/>
            <a:chExt cx="9795371" cy="2770344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</a:t>
              </a:r>
              <a:r>
                <a:rPr lang="en-US" sz="1600" dirty="0" smtClean="0">
                  <a:solidFill>
                    <a:prstClr val="black"/>
                  </a:solidFill>
                </a:rPr>
                <a:t>{Alice,</a:t>
              </a: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</a:t>
              </a:r>
              <a:r>
                <a:rPr lang="en-US" sz="1600" dirty="0" smtClean="0">
                  <a:solidFill>
                    <a:prstClr val="black"/>
                  </a:solidFill>
                </a:rPr>
                <a:t>Cathy}</a:t>
              </a:r>
              <a:endParaRPr lang="en-US" sz="1600" dirty="0" smtClean="0">
                <a:solidFill>
                  <a:prstClr val="black"/>
                </a:solidFill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</a:t>
              </a:r>
              <a:r>
                <a:rPr lang="en-US" sz="1600" dirty="0" smtClean="0">
                  <a:solidFill>
                    <a:prstClr val="black"/>
                  </a:solidFill>
                </a:rPr>
                <a:t>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1093723" cy="17412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89598" y="1667931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</a:t>
              </a:r>
              <a:r>
                <a:rPr lang="en-US" sz="1600" dirty="0" smtClean="0">
                  <a:solidFill>
                    <a:prstClr val="black"/>
                  </a:solidFill>
                </a:rPr>
                <a:t>{Alice,</a:t>
              </a:r>
              <a:endParaRPr lang="en-US" sz="1600" dirty="0" smtClean="0">
                <a:solidFill>
                  <a:prstClr val="black"/>
                </a:solidFill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11714" y="2437987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1106015" cy="1730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5445078" y="168984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2997" y="402766"/>
              <a:ext cx="1457099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</a:t>
              </a:r>
              <a:r>
                <a:rPr lang="en-US" sz="1600" dirty="0" smtClean="0">
                  <a:solidFill>
                    <a:prstClr val="black"/>
                  </a:solidFill>
                </a:rPr>
                <a:t>{Alice,</a:t>
              </a:r>
              <a:endParaRPr lang="en-US" sz="1600" dirty="0" smtClean="0">
                <a:solidFill>
                  <a:prstClr val="black"/>
                </a:solidFill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  Cathy}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</a:t>
              </a:r>
              <a:r>
                <a:rPr lang="en-US" sz="1600" dirty="0">
                  <a:solidFill>
                    <a:prstClr val="black"/>
                  </a:solidFill>
                </a:rPr>
                <a:t>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0778" y="2434380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24071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6113" y="2401848"/>
              <a:ext cx="1332737" cy="53707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</a:t>
              </a:r>
              <a:r>
                <a:rPr lang="en-US" sz="1600" dirty="0" smtClean="0">
                  <a:solidFill>
                    <a:prstClr val="black"/>
                  </a:solidFill>
                </a:rPr>
                <a:t>CMU</a:t>
              </a:r>
              <a:endParaRPr lang="en-US" sz="16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71" name="Straight Connector 170"/>
            <p:cNvCxnSpPr>
              <a:endCxn id="216" idx="2"/>
            </p:cNvCxnSpPr>
            <p:nvPr/>
          </p:nvCxnSpPr>
          <p:spPr>
            <a:xfrm flipH="1" flipV="1">
              <a:off x="9297826" y="889426"/>
              <a:ext cx="1199661" cy="160630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02392" y="1705606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</a:t>
              </a:r>
              <a:r>
                <a:rPr lang="en-US" sz="1600" dirty="0" smtClean="0">
                  <a:solidFill>
                    <a:prstClr val="black"/>
                  </a:solidFill>
                </a:rPr>
                <a:t>{Alice,</a:t>
              </a:r>
              <a:endParaRPr lang="en-US" sz="1600" dirty="0" smtClean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  </a:t>
              </a:r>
              <a:r>
                <a:rPr lang="en-US" sz="1600" dirty="0" smtClean="0">
                  <a:solidFill>
                    <a:prstClr val="black"/>
                  </a:solidFill>
                </a:rPr>
                <a:t>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</a:t>
              </a:r>
              <a:r>
                <a:rPr lang="en-US" sz="1600" dirty="0" smtClean="0">
                  <a:solidFill>
                    <a:prstClr val="black"/>
                  </a:solidFill>
                </a:rPr>
                <a:t>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7/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5/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6/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1/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370620" y="2446975"/>
              <a:ext cx="469950" cy="432792"/>
              <a:chOff x="5326209" y="4709160"/>
              <a:chExt cx="469950" cy="432792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349726" y="47091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326209" y="47325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2508432"/>
              <a:ext cx="469950" cy="434835"/>
              <a:chOff x="5199209" y="47706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47726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47706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2495732"/>
              <a:ext cx="469950" cy="434835"/>
              <a:chOff x="5199209" y="47579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47599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47579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2472375"/>
              <a:ext cx="469950" cy="432792"/>
              <a:chOff x="5199209" y="4734560"/>
              <a:chExt cx="469950" cy="4327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47345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47452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57404" y="480644"/>
              <a:ext cx="1812898" cy="563986"/>
              <a:chOff x="6186828" y="1621891"/>
              <a:chExt cx="1812898" cy="563986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186828" y="1621891"/>
                <a:ext cx="475397" cy="432792"/>
                <a:chOff x="5184410" y="1636874"/>
                <a:chExt cx="475397" cy="432792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184410" y="1636874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89857" y="1645546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v1</a:t>
                  </a:r>
                  <a:endParaRPr lang="en-US" sz="2000" b="1" baseline="-250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86539" y="162418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name  = Cathy</a:t>
                </a:r>
              </a:p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school= Drexel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8744272" y="3749861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 change, G_V = school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42535"/>
              </p:ext>
            </p:extLst>
          </p:nvPr>
        </p:nvGraphicFramePr>
        <p:xfrm>
          <a:off x="1569122" y="3636046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5/15)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[5/15,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605633" y="3170467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3023"/>
              </p:ext>
            </p:extLst>
          </p:nvPr>
        </p:nvGraphicFramePr>
        <p:xfrm>
          <a:off x="1569122" y="6295093"/>
          <a:ext cx="2780893" cy="136253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5/15)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592933" y="582427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03497"/>
              </p:ext>
            </p:extLst>
          </p:nvPr>
        </p:nvGraphicFramePr>
        <p:xfrm>
          <a:off x="4553808" y="6279414"/>
          <a:ext cx="3157730" cy="14062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5/15)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22264"/>
              </p:ext>
            </p:extLst>
          </p:nvPr>
        </p:nvGraphicFramePr>
        <p:xfrm>
          <a:off x="4104739" y="3636046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20544"/>
                <a:gridCol w="1602838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r>
                        <a:rPr lang="en-US" sz="1400" dirty="0" smtClean="0"/>
                        <a:t>={</a:t>
                      </a:r>
                      <a:r>
                        <a:rPr lang="en-US" sz="1400" dirty="0" err="1" smtClean="0"/>
                        <a:t>Alice,Cathy</a:t>
                      </a:r>
                      <a:r>
                        <a:rPr lang="en-US" sz="1400" dirty="0" smtClean="0"/>
                        <a:t>}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4553808" y="5856511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79339" y="317046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4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35567"/>
              </p:ext>
            </p:extLst>
          </p:nvPr>
        </p:nvGraphicFramePr>
        <p:xfrm>
          <a:off x="1563759" y="3419627"/>
          <a:ext cx="2372298" cy="10803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37003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538553" y="2962760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TV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81473"/>
              </p:ext>
            </p:extLst>
          </p:nvPr>
        </p:nvGraphicFramePr>
        <p:xfrm>
          <a:off x="1519870" y="5709957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543681" y="532322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 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49205"/>
              </p:ext>
            </p:extLst>
          </p:nvPr>
        </p:nvGraphicFramePr>
        <p:xfrm>
          <a:off x="4519268" y="5709957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89116"/>
              </p:ext>
            </p:extLst>
          </p:nvPr>
        </p:nvGraphicFramePr>
        <p:xfrm>
          <a:off x="4070199" y="3406462"/>
          <a:ext cx="3606799" cy="18824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399070"/>
                <a:gridCol w="1624312"/>
              </a:tblGrid>
              <a:tr h="36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r>
                        <a:rPr lang="en-US" sz="1400" dirty="0" smtClean="0"/>
                        <a:t>={</a:t>
                      </a:r>
                      <a:r>
                        <a:rPr lang="en-US" sz="1400" dirty="0" err="1" smtClean="0"/>
                        <a:t>Alice,Cathy</a:t>
                      </a:r>
                      <a:r>
                        <a:rPr lang="en-US" sz="1400" dirty="0" smtClean="0"/>
                        <a:t>} school=Drexel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5184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519268" y="528705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44799" y="294088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8" y="567866"/>
            <a:ext cx="1450654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</a:t>
            </a:r>
            <a:r>
              <a:rPr lang="en-US" sz="1600" dirty="0" smtClean="0">
                <a:solidFill>
                  <a:prstClr val="black"/>
                </a:solidFill>
              </a:rPr>
              <a:t>{Alice,</a:t>
            </a:r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        </a:t>
            </a:r>
            <a:r>
              <a:rPr lang="en-US" sz="1600" dirty="0" smtClean="0">
                <a:solidFill>
                  <a:prstClr val="black"/>
                </a:solidFill>
              </a:rPr>
              <a:t>Cathy}</a:t>
            </a:r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10229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1148692"/>
            <a:ext cx="75084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cnt</a:t>
            </a:r>
            <a:r>
              <a:rPr lang="en-US" sz="1600" dirty="0" smtClean="0">
                <a:solidFill>
                  <a:prstClr val="black"/>
                </a:solidFill>
              </a:rPr>
              <a:t> =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5678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Cathy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702949" cy="2634134"/>
            <a:chOff x="5194137" y="3077442"/>
            <a:chExt cx="702949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70294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589264" cy="2634134"/>
            <a:chOff x="5244937" y="3077442"/>
            <a:chExt cx="589264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6590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6590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555932"/>
            <a:ext cx="470000" cy="424179"/>
            <a:chOff x="5199209" y="3653017"/>
            <a:chExt cx="47000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v3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381984" y="1573873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Bob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</a:t>
            </a:r>
            <a:r>
              <a:rPr lang="en-US" sz="1600" dirty="0" smtClean="0">
                <a:solidFill>
                  <a:prstClr val="black"/>
                </a:solidFill>
              </a:rPr>
              <a:t>CMU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49423" y="1114552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W=3months, G_V=school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611844" y="2488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843445" y="3389863"/>
            <a:ext cx="4265026" cy="2750173"/>
            <a:chOff x="3919745" y="3531002"/>
            <a:chExt cx="4265026" cy="27501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  = AI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895037" y="414789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07066" y="5116659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2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52482"/>
              </p:ext>
            </p:extLst>
          </p:nvPr>
        </p:nvGraphicFramePr>
        <p:xfrm>
          <a:off x="5623722" y="570252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660233" y="104673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80630"/>
              </p:ext>
            </p:extLst>
          </p:nvPr>
        </p:nvGraphicFramePr>
        <p:xfrm>
          <a:off x="5623722" y="3250060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647533" y="277635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5884"/>
              </p:ext>
            </p:extLst>
          </p:nvPr>
        </p:nvGraphicFramePr>
        <p:xfrm>
          <a:off x="8692739" y="3250060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5473"/>
              </p:ext>
            </p:extLst>
          </p:nvPr>
        </p:nvGraphicFramePr>
        <p:xfrm>
          <a:off x="8222839" y="570252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</a:t>
                      </a:r>
                      <a:r>
                        <a:rPr lang="en-US" sz="1400" dirty="0" smtClean="0"/>
                        <a:t>group=DB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692739" y="2776357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97439" y="104673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1893258" y="249099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with T2</a:t>
            </a: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6036384" y="249099"/>
            <a:ext cx="6026724" cy="2646477"/>
            <a:chOff x="5198184" y="3393712"/>
            <a:chExt cx="6026724" cy="2646477"/>
          </a:xfrm>
        </p:grpSpPr>
        <p:sp>
          <p:nvSpPr>
            <p:cNvPr id="6" name="TextBox 5"/>
            <p:cNvSpPr txBox="1"/>
            <p:nvPr/>
          </p:nvSpPr>
          <p:spPr>
            <a:xfrm>
              <a:off x="5829691" y="3545079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 Drexel</a:t>
              </a:r>
            </a:p>
            <a:p>
              <a:r>
                <a:rPr lang="en-US" sz="1600" dirty="0" smtClean="0"/>
                <a:t>group </a:t>
              </a:r>
              <a:r>
                <a:rPr lang="en-US" dirty="0" smtClean="0"/>
                <a:t> 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 DB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9525" y="550707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506" y="5295776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9600" y="5232276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1312" y="3600302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35644" y="3393712"/>
              <a:ext cx="589264" cy="2634134"/>
              <a:chOff x="5054437" y="3077442"/>
              <a:chExt cx="589264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0544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6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78823" y="3393712"/>
              <a:ext cx="589264" cy="2634134"/>
              <a:chOff x="5194137" y="3077442"/>
              <a:chExt cx="589264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911565" y="3393712"/>
              <a:ext cx="589264" cy="2634134"/>
              <a:chOff x="5194137" y="3077442"/>
              <a:chExt cx="589264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5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198184" y="3393712"/>
              <a:ext cx="589745" cy="2634134"/>
              <a:chOff x="5371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371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267212" y="3661887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14220" y="3661887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331931" y="3661887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720393" y="5244615"/>
              <a:ext cx="469950" cy="412811"/>
              <a:chOff x="5199209" y="3805416"/>
              <a:chExt cx="469950" cy="41281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8054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8181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676590" y="5092215"/>
              <a:ext cx="469950" cy="411480"/>
              <a:chOff x="5199209" y="3653016"/>
              <a:chExt cx="469950" cy="4114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530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598528" y="5092216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57981" y="3558050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cxnSp>
          <p:nvCxnSpPr>
            <p:cNvPr id="210" name="Straight Connector 209"/>
            <p:cNvCxnSpPr>
              <a:endCxn id="61" idx="1"/>
            </p:cNvCxnSpPr>
            <p:nvPr/>
          </p:nvCxnSpPr>
          <p:spPr>
            <a:xfrm>
              <a:off x="5521645" y="4042238"/>
              <a:ext cx="1198748" cy="14151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168446" y="160070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{3}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22"/>
              </p:ext>
            </p:extLst>
          </p:nvPr>
        </p:nvGraphicFramePr>
        <p:xfrm>
          <a:off x="927996" y="3094968"/>
          <a:ext cx="2372298" cy="11648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964507" y="2629389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8473"/>
              </p:ext>
            </p:extLst>
          </p:nvPr>
        </p:nvGraphicFramePr>
        <p:xfrm>
          <a:off x="877196" y="6193876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901007" y="5720173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36595"/>
              </p:ext>
            </p:extLst>
          </p:nvPr>
        </p:nvGraphicFramePr>
        <p:xfrm>
          <a:off x="3946213" y="6193876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1193"/>
              </p:ext>
            </p:extLst>
          </p:nvPr>
        </p:nvGraphicFramePr>
        <p:xfrm>
          <a:off x="3527113" y="3094968"/>
          <a:ext cx="3606799" cy="2628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</a:t>
                      </a:r>
                      <a:r>
                        <a:rPr lang="en-US" sz="1400" dirty="0" smtClean="0"/>
                        <a:t>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5/15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946213" y="5720173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01713" y="2629389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5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1372666" y="3903450"/>
            <a:ext cx="12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with T2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1007" y="225728"/>
            <a:ext cx="11636871" cy="2884495"/>
            <a:chOff x="631007" y="225728"/>
            <a:chExt cx="11636871" cy="2884495"/>
          </a:xfrm>
        </p:grpSpPr>
        <p:sp>
          <p:nvSpPr>
            <p:cNvPr id="3" name="TextBox 2"/>
            <p:cNvSpPr txBox="1"/>
            <p:nvPr/>
          </p:nvSpPr>
          <p:spPr>
            <a:xfrm>
              <a:off x="12809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974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751055" y="1187706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2131" y="155605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</a:t>
              </a:r>
              <a:r>
                <a:rPr lang="en-US" sz="1600" smtClean="0"/>
                <a:t>= {Bob}</a:t>
              </a:r>
              <a:endParaRPr lang="en-US" sz="1600" dirty="0" smtClean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958296" y="857822"/>
              <a:ext cx="994404" cy="5443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86523" y="1036883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3109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{Alice{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group = DB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8773" y="1300322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24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14115" y="950116"/>
              <a:ext cx="1334340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</a:t>
              </a:r>
              <a:r>
                <a:rPr lang="en-US" sz="1600" dirty="0" smtClean="0"/>
                <a:t>CMU</a:t>
              </a:r>
              <a:endParaRPr lang="en-US" sz="1600" dirty="0" smtClean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06025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5585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37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564420" y="251128"/>
              <a:ext cx="703458" cy="2608734"/>
              <a:chOff x="4978237" y="3102842"/>
              <a:chExt cx="703458" cy="260873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978237" y="3102842"/>
                <a:ext cx="703458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10/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0039672" y="225728"/>
              <a:ext cx="589745" cy="2634134"/>
              <a:chOff x="5194137" y="3077442"/>
              <a:chExt cx="589745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43151" y="225728"/>
              <a:ext cx="589745" cy="2634134"/>
              <a:chOff x="5194137" y="3077442"/>
              <a:chExt cx="589745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175893" y="225728"/>
              <a:ext cx="589745" cy="2634134"/>
              <a:chOff x="5194137" y="3077442"/>
              <a:chExt cx="589745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392412" y="225728"/>
              <a:ext cx="589745" cy="2634134"/>
              <a:chOff x="5244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31007" y="225728"/>
              <a:ext cx="589745" cy="2608734"/>
              <a:chOff x="5422737" y="3077442"/>
              <a:chExt cx="589745" cy="260873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8582340" y="493903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539020" y="1390832"/>
              <a:ext cx="469950" cy="424179"/>
              <a:chOff x="5199209" y="3653017"/>
              <a:chExt cx="469950" cy="424179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8741" y="493903"/>
              <a:ext cx="469950" cy="424179"/>
              <a:chOff x="4218283" y="3633053"/>
              <a:chExt cx="469950" cy="42417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35448" y="493903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96259" y="493903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41621" y="1390832"/>
              <a:ext cx="469950" cy="424179"/>
              <a:chOff x="5199209" y="3653017"/>
              <a:chExt cx="469950" cy="42417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940918" y="1390832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62856" y="1390832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6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74709" y="1957009"/>
              <a:ext cx="1807451" cy="561692"/>
              <a:chOff x="6201627" y="3530056"/>
              <a:chExt cx="1807451" cy="56169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5253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3676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50278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845260" y="1149058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31298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group = DB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683736" y="1455249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322812" y="225728"/>
              <a:ext cx="589264" cy="2634134"/>
              <a:chOff x="5244937" y="3077442"/>
              <a:chExt cx="589264" cy="263413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52449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4665848" y="493903"/>
              <a:ext cx="469950" cy="424179"/>
              <a:chOff x="4218283" y="3633053"/>
              <a:chExt cx="469950" cy="424179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972021" y="1390832"/>
              <a:ext cx="469950" cy="424179"/>
              <a:chOff x="5199209" y="3653017"/>
              <a:chExt cx="469950" cy="42417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3221666" y="2548531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757267" y="2617287"/>
              <a:ext cx="470000" cy="424179"/>
              <a:chOff x="5199209" y="3653017"/>
              <a:chExt cx="470000" cy="42417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150673" y="335747"/>
              <a:ext cx="144924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</a:t>
              </a:r>
              <a:r>
                <a:rPr lang="en-US" sz="1100" dirty="0" smtClean="0"/>
                <a:t> </a:t>
              </a:r>
              <a:r>
                <a:rPr lang="en-US" sz="1600" dirty="0" smtClean="0"/>
                <a:t>Drexel</a:t>
              </a:r>
            </a:p>
            <a:p>
              <a:r>
                <a:rPr lang="en-US" sz="1600" dirty="0" smtClean="0"/>
                <a:t>    group  = DB</a:t>
              </a:r>
              <a:endParaRPr lang="en-US" sz="1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126745" y="2051776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4662346" y="2120532"/>
              <a:ext cx="470000" cy="424179"/>
              <a:chOff x="5199209" y="3653017"/>
              <a:chExt cx="470000" cy="424179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96" name="Straight Connector 195"/>
            <p:cNvCxnSpPr>
              <a:endCxn id="133" idx="4"/>
            </p:cNvCxnSpPr>
            <p:nvPr/>
          </p:nvCxnSpPr>
          <p:spPr>
            <a:xfrm flipV="1">
              <a:off x="5031386" y="1815011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4652463" y="2492325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7120698" y="2078110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6656299" y="2146866"/>
              <a:ext cx="470000" cy="424179"/>
              <a:chOff x="5199209" y="3653017"/>
              <a:chExt cx="470000" cy="424179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 flipV="1">
              <a:off x="7025339" y="1841345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6646416" y="251865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7794351" y="1826814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72095" y="1801600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</p:grp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92310"/>
              </p:ext>
            </p:extLst>
          </p:nvPr>
        </p:nvGraphicFramePr>
        <p:xfrm>
          <a:off x="3271103" y="3603774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3307614" y="3138195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1530"/>
              </p:ext>
            </p:extLst>
          </p:nvPr>
        </p:nvGraphicFramePr>
        <p:xfrm>
          <a:off x="10788576" y="3548187"/>
          <a:ext cx="2780893" cy="136253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10812387" y="307448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3425"/>
              </p:ext>
            </p:extLst>
          </p:nvPr>
        </p:nvGraphicFramePr>
        <p:xfrm>
          <a:off x="10796599" y="5376130"/>
          <a:ext cx="3157730" cy="14062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30493"/>
              </p:ext>
            </p:extLst>
          </p:nvPr>
        </p:nvGraphicFramePr>
        <p:xfrm>
          <a:off x="5870219" y="3565674"/>
          <a:ext cx="4759197" cy="37914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6244"/>
                <a:gridCol w="1557972"/>
                <a:gridCol w="2584981"/>
              </a:tblGrid>
              <a:tr h="364575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154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</a:t>
                      </a:r>
                      <a:r>
                        <a:rPr lang="en-US" sz="1600" dirty="0" smtClean="0"/>
                        <a:t>2/15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school=Drexel,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7/15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</a:t>
                      </a:r>
                      <a:r>
                        <a:rPr lang="en-US" sz="1600" dirty="0" smtClean="0"/>
                        <a:t>4/15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5/15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6/15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0" name="TextBox 149"/>
          <p:cNvSpPr txBox="1"/>
          <p:nvPr/>
        </p:nvSpPr>
        <p:spPr>
          <a:xfrm>
            <a:off x="10794515" y="4921497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844820" y="3138195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4480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10585</TotalTime>
  <Words>3930</Words>
  <Application>Microsoft Macintosh PowerPoint</Application>
  <PresentationFormat>Widescreen</PresentationFormat>
  <Paragraphs>1725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Franklin Gothic Book</vt:lpstr>
      <vt:lpstr>Helvetica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500</cp:revision>
  <cp:lastPrinted>2016-08-30T17:27:20Z</cp:lastPrinted>
  <dcterms:created xsi:type="dcterms:W3CDTF">2016-03-16T23:09:26Z</dcterms:created>
  <dcterms:modified xsi:type="dcterms:W3CDTF">2016-11-05T15:44:18Z</dcterms:modified>
</cp:coreProperties>
</file>