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478-9337-FB4D-8AB0-86E8FBC95941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0860-03B3-6941-AC89-CD993128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697842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9471" y="353625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150)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54273" y="-231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21177" y="-246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678888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678888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7541" y="372851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103)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5767" y="1850428"/>
            <a:ext cx="120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98)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26346" y="1875291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59567" y="334399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7637" y="353625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09378" y="181799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96442" y="1856065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1852" y="2357919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77" y="339052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5673" y="183585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906252" y="1843077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469377" y="2746484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906252" y="2744443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(Sue, 73)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64010" y="-4197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1611309" y="575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78661" y="1100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36555" y="1080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719355" y="1098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568525" y="16220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74309" y="5867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41661" y="111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399555" y="10918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631525" y="16333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708036" y="20599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734101" y="1122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623965" y="1644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547045" y="2167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563706" y="9031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6121" y="1533881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95049" y="1550538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690325" y="2872402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87989" y="2654503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5049" y="2671160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96121" y="3901159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482602" y="3073643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796217" y="1969678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489157" y="1953021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79445" y="3917816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623737" y="392745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698457" y="1751780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H="1">
            <a:off x="2522555" y="196026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>
            <a:off x="4739426" y="1953021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5400000" flipH="1" flipV="1">
            <a:off x="3659016" y="1935622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698457" y="4119058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H="1">
            <a:off x="2530884" y="197080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639536" y="1894079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3036423" y="92809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37001" y="352462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3634359" y="192844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63396" y="1281786"/>
            <a:ext cx="1550925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97974" y="1439924"/>
            <a:ext cx="1476787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3156" y="2598374"/>
            <a:ext cx="1626267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14202" y="2427394"/>
            <a:ext cx="146446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11428" y="3843327"/>
            <a:ext cx="1340131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39408" y="3901159"/>
            <a:ext cx="13493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4694" y="878769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97742" y="215847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66897" y="2161007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533981" y="2562093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453877" y="3534245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297094" y="14005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16097" y="215210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68817" y="181827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84385" y="290862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61475" y="373336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62883" y="241370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51221" y="192064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5851" y="71372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95425" y="33962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526039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542696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864560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646661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663318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716907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3065801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961836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945179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3421" y="1534546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1556817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8701" y="2696469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9286" y="2698638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3290" y="3733564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(t2,t3)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668726" y="3768340"/>
            <a:ext cx="97434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87092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215063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78769" y="2135524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554251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3297070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733564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384903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743938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1392659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952418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214425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94517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81042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927780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84785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934806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58439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240586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886237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91280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70587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1222"/>
              </p:ext>
            </p:extLst>
          </p:nvPr>
        </p:nvGraphicFramePr>
        <p:xfrm>
          <a:off x="1735251" y="4312067"/>
          <a:ext cx="2846613" cy="202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288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 marT="18288" marB="18288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885875" y="615086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88630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337170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37001" y="299539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2628" y="762355"/>
            <a:ext cx="155092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61926" y="920493"/>
            <a:ext cx="147678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372388" y="2078943"/>
            <a:ext cx="1626267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978154" y="1907963"/>
            <a:ext cx="1464463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31008" y="3221975"/>
            <a:ext cx="1340131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66743" y="3221469"/>
            <a:ext cx="1349348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4</a:t>
            </a:r>
            <a:endParaRPr lang="en-US" sz="1600" dirty="0"/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23275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8</a:t>
            </a:r>
          </a:p>
          <a:p>
            <a:r>
              <a:rPr lang="en-US" sz="1600" dirty="0" smtClean="0"/>
              <a:t>t2 -&gt; 9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4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6180" y="580274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3</a:t>
            </a:r>
          </a:p>
          <a:p>
            <a:r>
              <a:rPr lang="en-US" sz="1600" dirty="0" smtClean="0"/>
              <a:t>t2 -&gt; 3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707" y="3072803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1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62253" y="1365935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5410" y="218276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5693" y="43008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2950" y="171591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40282" y="266059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569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04" y="109937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13540" y="98922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3653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474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873" y="1526039"/>
            <a:ext cx="402336" cy="419140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24801" y="1542696"/>
            <a:ext cx="402336" cy="419140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stCxn id="11" idx="6"/>
            <a:endCxn id="14" idx="2"/>
          </p:cNvCxnSpPr>
          <p:nvPr/>
        </p:nvCxnSpPr>
        <p:spPr>
          <a:xfrm>
            <a:off x="1720077" y="2864560"/>
            <a:ext cx="1904724" cy="16657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317741" y="2646661"/>
            <a:ext cx="402336" cy="419140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24801" y="2663318"/>
            <a:ext cx="402336" cy="419140"/>
            <a:chOff x="2941562" y="2797709"/>
            <a:chExt cx="402336" cy="419140"/>
          </a:xfrm>
        </p:grpSpPr>
        <p:sp>
          <p:nvSpPr>
            <p:cNvPr id="13" name="Rectangle 1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5873" y="3716907"/>
            <a:ext cx="402336" cy="419140"/>
            <a:chOff x="2941562" y="2797709"/>
            <a:chExt cx="402336" cy="419140"/>
          </a:xfrm>
        </p:grpSpPr>
        <p:sp>
          <p:nvSpPr>
            <p:cNvPr id="16" name="Rectangle 1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1" idx="4"/>
            <a:endCxn id="16" idx="0"/>
          </p:cNvCxnSpPr>
          <p:nvPr/>
        </p:nvCxnSpPr>
        <p:spPr>
          <a:xfrm flipH="1">
            <a:off x="1512354" y="3065801"/>
            <a:ext cx="6555" cy="651106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4" idx="0"/>
          </p:cNvCxnSpPr>
          <p:nvPr/>
        </p:nvCxnSpPr>
        <p:spPr>
          <a:xfrm>
            <a:off x="3825969" y="1961836"/>
            <a:ext cx="0" cy="718139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11" idx="0"/>
          </p:cNvCxnSpPr>
          <p:nvPr/>
        </p:nvCxnSpPr>
        <p:spPr>
          <a:xfrm flipH="1">
            <a:off x="1518909" y="1945179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4446" y="870927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0974" y="215063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49569" y="213552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63733" y="255425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8355" y="33145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09197" y="3733564"/>
            <a:ext cx="402336" cy="419140"/>
            <a:chOff x="2941562" y="2797709"/>
            <a:chExt cx="402336" cy="419140"/>
          </a:xfrm>
        </p:grpSpPr>
        <p:sp>
          <p:nvSpPr>
            <p:cNvPr id="33" name="Rectangle 3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urved Connector 34"/>
          <p:cNvCxnSpPr>
            <a:stCxn id="3" idx="0"/>
            <a:endCxn id="6" idx="0"/>
          </p:cNvCxnSpPr>
          <p:nvPr/>
        </p:nvCxnSpPr>
        <p:spPr>
          <a:xfrm rot="16200000" flipH="1">
            <a:off x="2653489" y="384903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6"/>
            <a:endCxn id="7" idx="2"/>
          </p:cNvCxnSpPr>
          <p:nvPr/>
        </p:nvCxnSpPr>
        <p:spPr>
          <a:xfrm>
            <a:off x="1728209" y="1743938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6846" y="139265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flipH="1">
            <a:off x="1552307" y="1952418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5849" y="21442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>
            <a:off x="3769178" y="1945179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98569" y="181042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2688768" y="1927780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4137" y="2847857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17" idx="6"/>
            <a:endCxn id="34" idx="2"/>
          </p:cNvCxnSpPr>
          <p:nvPr/>
        </p:nvCxnSpPr>
        <p:spPr>
          <a:xfrm>
            <a:off x="1728209" y="3934806"/>
            <a:ext cx="1880988" cy="166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91227" y="3584392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6" name="Curved Connector 45"/>
          <p:cNvCxnSpPr/>
          <p:nvPr/>
        </p:nvCxnSpPr>
        <p:spPr>
          <a:xfrm flipH="1">
            <a:off x="15606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92635" y="240586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4" idx="5"/>
            <a:endCxn id="14" idx="1"/>
          </p:cNvCxnSpPr>
          <p:nvPr/>
        </p:nvCxnSpPr>
        <p:spPr>
          <a:xfrm>
            <a:off x="1669288" y="1886237"/>
            <a:ext cx="2014434" cy="852680"/>
          </a:xfrm>
          <a:prstGeom prst="line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0973" y="191280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50" name="Curved Connector 49"/>
          <p:cNvCxnSpPr>
            <a:stCxn id="4" idx="1"/>
            <a:endCxn id="14" idx="6"/>
          </p:cNvCxnSpPr>
          <p:nvPr/>
        </p:nvCxnSpPr>
        <p:spPr>
          <a:xfrm rot="16200000" flipH="1">
            <a:off x="20661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75603" y="7058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2649424" y="1886301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10490" y="3371702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915008" y="5468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2526"/>
              </p:ext>
            </p:extLst>
          </p:nvPr>
        </p:nvGraphicFramePr>
        <p:xfrm>
          <a:off x="4597493" y="1209481"/>
          <a:ext cx="409889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57"/>
                <a:gridCol w="585557"/>
                <a:gridCol w="585557"/>
                <a:gridCol w="585557"/>
                <a:gridCol w="585557"/>
                <a:gridCol w="585557"/>
                <a:gridCol w="5855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prstClr val="black"/>
                      </a:fgClr>
                      <a:bgClr>
                        <a:schemeClr val="accent1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prstClr val="black"/>
                      </a:fgClr>
                      <a:bgClr>
                        <a:srgbClr val="FFFF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vot">
                      <a:fgClr>
                        <a:prstClr val="black"/>
                      </a:fgClr>
                      <a:bgClr>
                        <a:srgbClr val="FF66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0">
                      <a:fgClr>
                        <a:prstClr val="black"/>
                      </a:fgClr>
                      <a:bgClr>
                        <a:srgbClr val="FF00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V="1">
            <a:off x="1050974" y="1526038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322199" y="1601637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61578" y="261123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178199" y="3708112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4236" y="53981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3936" y="2045991"/>
            <a:ext cx="402336" cy="419140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2864" y="2062648"/>
            <a:ext cx="402336" cy="419140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stCxn id="11" idx="6"/>
            <a:endCxn id="14" idx="2"/>
          </p:cNvCxnSpPr>
          <p:nvPr/>
        </p:nvCxnSpPr>
        <p:spPr>
          <a:xfrm>
            <a:off x="2868140" y="3384512"/>
            <a:ext cx="1904724" cy="16657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465804" y="3166613"/>
            <a:ext cx="402336" cy="419140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864" y="3183270"/>
            <a:ext cx="402336" cy="419140"/>
            <a:chOff x="2941562" y="2797709"/>
            <a:chExt cx="402336" cy="419140"/>
          </a:xfrm>
        </p:grpSpPr>
        <p:sp>
          <p:nvSpPr>
            <p:cNvPr id="13" name="Rectangle 1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73936" y="4236859"/>
            <a:ext cx="402336" cy="419140"/>
            <a:chOff x="2941562" y="2797709"/>
            <a:chExt cx="402336" cy="419140"/>
          </a:xfrm>
        </p:grpSpPr>
        <p:sp>
          <p:nvSpPr>
            <p:cNvPr id="16" name="Rectangle 1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1" idx="4"/>
            <a:endCxn id="16" idx="0"/>
          </p:cNvCxnSpPr>
          <p:nvPr/>
        </p:nvCxnSpPr>
        <p:spPr>
          <a:xfrm flipH="1">
            <a:off x="2660417" y="3585753"/>
            <a:ext cx="6555" cy="6511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4" idx="0"/>
          </p:cNvCxnSpPr>
          <p:nvPr/>
        </p:nvCxnSpPr>
        <p:spPr>
          <a:xfrm>
            <a:off x="4974032" y="2481788"/>
            <a:ext cx="0" cy="71813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11" idx="0"/>
          </p:cNvCxnSpPr>
          <p:nvPr/>
        </p:nvCxnSpPr>
        <p:spPr>
          <a:xfrm flipH="1">
            <a:off x="2666972" y="2465131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2509" y="139087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7237" y="24941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797632" y="26554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1796" y="3074203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4618" y="36581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57260" y="4253516"/>
            <a:ext cx="402336" cy="419140"/>
            <a:chOff x="2941562" y="2797709"/>
            <a:chExt cx="402336" cy="419140"/>
          </a:xfrm>
        </p:grpSpPr>
        <p:sp>
          <p:nvSpPr>
            <p:cNvPr id="33" name="Rectangle 3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urved Connector 34"/>
          <p:cNvCxnSpPr>
            <a:stCxn id="3" idx="0"/>
            <a:endCxn id="6" idx="0"/>
          </p:cNvCxnSpPr>
          <p:nvPr/>
        </p:nvCxnSpPr>
        <p:spPr>
          <a:xfrm rot="16200000" flipH="1">
            <a:off x="3801552" y="904855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6"/>
            <a:endCxn id="7" idx="2"/>
          </p:cNvCxnSpPr>
          <p:nvPr/>
        </p:nvCxnSpPr>
        <p:spPr>
          <a:xfrm>
            <a:off x="2876272" y="2263890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74909" y="191261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flipH="1">
            <a:off x="2700370" y="2472370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3912" y="266421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>
            <a:off x="4917241" y="2465131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6632" y="233038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3836831" y="2447732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2200" y="336780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17" idx="6"/>
            <a:endCxn id="34" idx="2"/>
          </p:cNvCxnSpPr>
          <p:nvPr/>
        </p:nvCxnSpPr>
        <p:spPr>
          <a:xfrm>
            <a:off x="2876272" y="4454758"/>
            <a:ext cx="1880988" cy="166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39290" y="410434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6" name="Curved Connector 45"/>
          <p:cNvCxnSpPr/>
          <p:nvPr/>
        </p:nvCxnSpPr>
        <p:spPr>
          <a:xfrm flipH="1">
            <a:off x="2708699" y="248291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40698" y="29258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4" idx="5"/>
            <a:endCxn id="14" idx="1"/>
          </p:cNvCxnSpPr>
          <p:nvPr/>
        </p:nvCxnSpPr>
        <p:spPr>
          <a:xfrm>
            <a:off x="2817351" y="2406189"/>
            <a:ext cx="2014434" cy="852680"/>
          </a:xfrm>
          <a:prstGeom prst="line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29036" y="24327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50" name="Curved Connector 49"/>
          <p:cNvCxnSpPr>
            <a:stCxn id="4" idx="1"/>
            <a:endCxn id="14" idx="6"/>
          </p:cNvCxnSpPr>
          <p:nvPr/>
        </p:nvCxnSpPr>
        <p:spPr>
          <a:xfrm rot="16200000" flipH="1">
            <a:off x="3214238" y="144020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23666" y="122583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3797487" y="2406253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3" y="389165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926952" y="5645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28778" y="1997397"/>
            <a:ext cx="941661" cy="507535"/>
            <a:chOff x="5776344" y="2508458"/>
            <a:chExt cx="941661" cy="50753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 flipV="1">
            <a:off x="4504023" y="3264373"/>
            <a:ext cx="895217" cy="341152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326262" y="422806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79899" y="238531"/>
            <a:ext cx="13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Consecutive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35877"/>
              </p:ext>
            </p:extLst>
          </p:nvPr>
        </p:nvGraphicFramePr>
        <p:xfrm>
          <a:off x="5750555" y="2035048"/>
          <a:ext cx="3757920" cy="1475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480"/>
                <a:gridCol w="939480"/>
                <a:gridCol w="939480"/>
                <a:gridCol w="939480"/>
              </a:tblGrid>
              <a:tr h="7375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tx1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tx1"/>
                      </a:fgClr>
                      <a:bgClr>
                        <a:srgbClr val="FFFF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ivot">
                      <a:fgClr>
                        <a:schemeClr val="tx1"/>
                      </a:fgClr>
                      <a:bgClr>
                        <a:srgbClr val="FF66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0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7629373" y="2444397"/>
            <a:ext cx="0" cy="129514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47526" y="2444395"/>
            <a:ext cx="18089" cy="129514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503746" y="2079188"/>
            <a:ext cx="941661" cy="507535"/>
            <a:chOff x="5776344" y="2508458"/>
            <a:chExt cx="941661" cy="507535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99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6952" y="56451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partitions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92831" y="-957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Hybrid2D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50585"/>
              </p:ext>
            </p:extLst>
          </p:nvPr>
        </p:nvGraphicFramePr>
        <p:xfrm>
          <a:off x="4329611" y="1214571"/>
          <a:ext cx="3273114" cy="385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</a:tblGrid>
              <a:tr h="4771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151" marR="69151" marT="34576" marB="34576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 – T2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T3</a:t>
                      </a:r>
                      <a:r>
                        <a:rPr lang="en-US" sz="1800" baseline="0" dirty="0" smtClean="0"/>
                        <a:t> – T4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19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v1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P0</a:t>
                      </a:r>
                      <a:endParaRPr lang="en-US" sz="1800" dirty="0"/>
                    </a:p>
                  </a:txBody>
                  <a:tcPr marL="69151" marR="69151" marT="34576" marB="34576" anchor="ctr">
                    <a:pattFill prst="pct5">
                      <a:fgClr>
                        <a:schemeClr val="tx1"/>
                      </a:fgClr>
                      <a:bgClr>
                        <a:schemeClr val="accent1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 marL="69151" marR="69151" marT="34576" marB="34576" anchor="ctr">
                    <a:pattFill prst="divot">
                      <a:fgClr>
                        <a:schemeClr val="tx1"/>
                      </a:fgClr>
                      <a:bgClr>
                        <a:srgbClr val="FF66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v2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v3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v4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L="69151" marR="69151" marT="34576" marB="34576" anchor="ctr">
                    <a:pattFill prst="ltUpDiag">
                      <a:fgClr>
                        <a:schemeClr val="tx1"/>
                      </a:fgClr>
                      <a:bgClr>
                        <a:srgbClr val="FFFF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L="69151" marR="69151" marT="34576" marB="34576" anchor="ctr">
                    <a:pattFill prst="pct50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v5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v6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7" name="Group 116"/>
          <p:cNvGrpSpPr/>
          <p:nvPr/>
        </p:nvGrpSpPr>
        <p:grpSpPr>
          <a:xfrm>
            <a:off x="939256" y="2045991"/>
            <a:ext cx="402336" cy="419140"/>
            <a:chOff x="2941562" y="2797709"/>
            <a:chExt cx="402336" cy="419140"/>
          </a:xfrm>
        </p:grpSpPr>
        <p:sp>
          <p:nvSpPr>
            <p:cNvPr id="118" name="Rectangle 117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238184" y="2062648"/>
            <a:ext cx="402336" cy="419140"/>
            <a:chOff x="2941562" y="2797709"/>
            <a:chExt cx="402336" cy="419140"/>
          </a:xfrm>
        </p:grpSpPr>
        <p:sp>
          <p:nvSpPr>
            <p:cNvPr id="121" name="Rectangle 12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>
            <a:stCxn id="126" idx="6"/>
            <a:endCxn id="129" idx="2"/>
          </p:cNvCxnSpPr>
          <p:nvPr/>
        </p:nvCxnSpPr>
        <p:spPr>
          <a:xfrm>
            <a:off x="1333460" y="3384512"/>
            <a:ext cx="1904724" cy="16657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931124" y="3166613"/>
            <a:ext cx="402336" cy="419140"/>
            <a:chOff x="2941562" y="2797709"/>
            <a:chExt cx="402336" cy="419140"/>
          </a:xfrm>
        </p:grpSpPr>
        <p:sp>
          <p:nvSpPr>
            <p:cNvPr id="125" name="Rectangle 124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38184" y="3183270"/>
            <a:ext cx="402336" cy="419140"/>
            <a:chOff x="2941562" y="2797709"/>
            <a:chExt cx="402336" cy="419140"/>
          </a:xfrm>
        </p:grpSpPr>
        <p:sp>
          <p:nvSpPr>
            <p:cNvPr id="128" name="Rectangle 127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39256" y="4236859"/>
            <a:ext cx="402336" cy="419140"/>
            <a:chOff x="2941562" y="2797709"/>
            <a:chExt cx="402336" cy="419140"/>
          </a:xfrm>
        </p:grpSpPr>
        <p:sp>
          <p:nvSpPr>
            <p:cNvPr id="131" name="Rectangle 1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>
            <a:stCxn id="126" idx="4"/>
            <a:endCxn id="131" idx="0"/>
          </p:cNvCxnSpPr>
          <p:nvPr/>
        </p:nvCxnSpPr>
        <p:spPr>
          <a:xfrm flipH="1">
            <a:off x="1125737" y="3585753"/>
            <a:ext cx="6555" cy="651106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4"/>
            <a:endCxn id="129" idx="0"/>
          </p:cNvCxnSpPr>
          <p:nvPr/>
        </p:nvCxnSpPr>
        <p:spPr>
          <a:xfrm>
            <a:off x="3439352" y="2481788"/>
            <a:ext cx="0" cy="718139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9" idx="4"/>
            <a:endCxn id="126" idx="0"/>
          </p:cNvCxnSpPr>
          <p:nvPr/>
        </p:nvCxnSpPr>
        <p:spPr>
          <a:xfrm flipH="1">
            <a:off x="1132292" y="2465131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787829" y="139087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2557" y="24941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62952" y="26554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77116" y="3074203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9938" y="36581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222580" y="4253516"/>
            <a:ext cx="402336" cy="419140"/>
            <a:chOff x="2941562" y="2797709"/>
            <a:chExt cx="402336" cy="419140"/>
          </a:xfrm>
        </p:grpSpPr>
        <p:sp>
          <p:nvSpPr>
            <p:cNvPr id="142" name="Rectangle 141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4" name="Curved Connector 143"/>
          <p:cNvCxnSpPr>
            <a:stCxn id="118" idx="0"/>
            <a:endCxn id="121" idx="0"/>
          </p:cNvCxnSpPr>
          <p:nvPr/>
        </p:nvCxnSpPr>
        <p:spPr>
          <a:xfrm rot="16200000" flipH="1">
            <a:off x="2266872" y="904855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119" idx="6"/>
            <a:endCxn id="122" idx="2"/>
          </p:cNvCxnSpPr>
          <p:nvPr/>
        </p:nvCxnSpPr>
        <p:spPr>
          <a:xfrm>
            <a:off x="1341592" y="2263890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40229" y="191261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47" name="Curved Connector 146"/>
          <p:cNvCxnSpPr/>
          <p:nvPr/>
        </p:nvCxnSpPr>
        <p:spPr>
          <a:xfrm flipH="1">
            <a:off x="1165690" y="2472370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359232" y="266421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49" name="Curved Connector 148"/>
          <p:cNvCxnSpPr/>
          <p:nvPr/>
        </p:nvCxnSpPr>
        <p:spPr>
          <a:xfrm>
            <a:off x="3382561" y="2465131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611952" y="233038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151" name="Curved Connector 150"/>
          <p:cNvCxnSpPr/>
          <p:nvPr/>
        </p:nvCxnSpPr>
        <p:spPr>
          <a:xfrm rot="5400000" flipH="1" flipV="1">
            <a:off x="2302151" y="2447732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027520" y="336780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53" name="Straight Arrow Connector 152"/>
          <p:cNvCxnSpPr>
            <a:stCxn id="132" idx="6"/>
            <a:endCxn id="143" idx="2"/>
          </p:cNvCxnSpPr>
          <p:nvPr/>
        </p:nvCxnSpPr>
        <p:spPr>
          <a:xfrm>
            <a:off x="1341592" y="4454758"/>
            <a:ext cx="1880988" cy="166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004610" y="410434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55" name="Curved Connector 154"/>
          <p:cNvCxnSpPr/>
          <p:nvPr/>
        </p:nvCxnSpPr>
        <p:spPr>
          <a:xfrm flipH="1">
            <a:off x="1174019" y="248291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606018" y="29258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57" name="Straight Connector 156"/>
          <p:cNvCxnSpPr>
            <a:stCxn id="119" idx="5"/>
            <a:endCxn id="129" idx="1"/>
          </p:cNvCxnSpPr>
          <p:nvPr/>
        </p:nvCxnSpPr>
        <p:spPr>
          <a:xfrm>
            <a:off x="1282671" y="2406189"/>
            <a:ext cx="2014434" cy="852680"/>
          </a:xfrm>
          <a:prstGeom prst="line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994356" y="24327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159" name="Curved Connector 158"/>
          <p:cNvCxnSpPr>
            <a:stCxn id="119" idx="1"/>
            <a:endCxn id="129" idx="6"/>
          </p:cNvCxnSpPr>
          <p:nvPr/>
        </p:nvCxnSpPr>
        <p:spPr>
          <a:xfrm rot="16200000" flipH="1">
            <a:off x="1679558" y="144020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988986" y="122583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61" name="Curved Connector 160"/>
          <p:cNvCxnSpPr/>
          <p:nvPr/>
        </p:nvCxnSpPr>
        <p:spPr>
          <a:xfrm rot="16200000" flipH="1">
            <a:off x="2262807" y="2406253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23873" y="389165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969342" y="3201190"/>
            <a:ext cx="941661" cy="507535"/>
            <a:chOff x="5776344" y="2508458"/>
            <a:chExt cx="941661" cy="507535"/>
          </a:xfrm>
        </p:grpSpPr>
        <p:cxnSp>
          <p:nvCxnSpPr>
            <p:cNvPr id="164" name="Straight Connector 163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 flipH="1">
            <a:off x="805478" y="1922503"/>
            <a:ext cx="675978" cy="68802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791582" y="422806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2969066" y="2079188"/>
            <a:ext cx="941661" cy="507535"/>
            <a:chOff x="5776344" y="2508458"/>
            <a:chExt cx="941661" cy="50753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/>
          <p:cNvCxnSpPr/>
          <p:nvPr/>
        </p:nvCxnSpPr>
        <p:spPr>
          <a:xfrm flipH="1" flipV="1">
            <a:off x="843543" y="3166613"/>
            <a:ext cx="637914" cy="54521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6305</TotalTime>
  <Words>977</Words>
  <Application>Microsoft Macintosh PowerPoint</Application>
  <PresentationFormat>On-screen Show (4:3)</PresentationFormat>
  <Paragraphs>415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94</cp:revision>
  <cp:lastPrinted>2015-10-31T16:47:09Z</cp:lastPrinted>
  <dcterms:created xsi:type="dcterms:W3CDTF">2015-10-25T19:50:30Z</dcterms:created>
  <dcterms:modified xsi:type="dcterms:W3CDTF">2015-11-17T01:30:17Z</dcterms:modified>
</cp:coreProperties>
</file>