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8" r:id="rId5"/>
    <p:sldId id="276" r:id="rId6"/>
    <p:sldId id="270" r:id="rId7"/>
    <p:sldId id="271" r:id="rId8"/>
    <p:sldId id="277" r:id="rId9"/>
    <p:sldId id="269" r:id="rId10"/>
    <p:sldId id="272" r:id="rId11"/>
    <p:sldId id="273" r:id="rId12"/>
    <p:sldId id="265" r:id="rId13"/>
    <p:sldId id="266" r:id="rId14"/>
    <p:sldId id="267" r:id="rId15"/>
    <p:sldId id="258" r:id="rId16"/>
    <p:sldId id="259" r:id="rId17"/>
    <p:sldId id="260" r:id="rId18"/>
    <p:sldId id="274" r:id="rId19"/>
    <p:sldId id="275" r:id="rId20"/>
    <p:sldId id="261" r:id="rId21"/>
    <p:sldId id="26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>
        <p:scale>
          <a:sx n="80" d="100"/>
          <a:sy n="80" d="100"/>
        </p:scale>
        <p:origin x="-1584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  <a:endParaRPr lang="en-US" sz="11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  <a:endParaRPr lang="en-US" sz="11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  <a:endParaRPr lang="en-US" sz="11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45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27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  <a:endParaRPr lang="en-US" sz="11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1</a:t>
            </a: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2</a:t>
            </a: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</a:t>
            </a:r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  <a:endParaRPr lang="en-US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  <a:endParaRPr lang="en-US" sz="19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  <a:endParaRPr lang="en-US" sz="1900" dirty="0"/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  <a:endParaRPr lang="en-US" sz="1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  <a:endParaRPr lang="en-US" sz="1900" dirty="0"/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  <a:endParaRPr lang="en-US" sz="1900" dirty="0"/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  <a:endParaRPr lang="en-US" sz="19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  <a:endParaRPr lang="en-US" sz="1900" dirty="0"/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  <a:endParaRPr lang="en-US" sz="19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  <a:endParaRPr lang="en-US" sz="1900" dirty="0"/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  <a:endParaRPr lang="en-US" sz="1900" dirty="0"/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  <a:endParaRPr lang="en-US" sz="1900" dirty="0"/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  <a:endParaRPr lang="en-US" sz="1900" dirty="0"/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  <a:endParaRPr lang="en-US" sz="1900" dirty="0"/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  <a:endParaRPr lang="en-US" sz="1900" dirty="0"/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  <a:endParaRPr lang="en-US" sz="19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  <a:endParaRPr lang="en-US" sz="1900" dirty="0"/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</a:t>
            </a:r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</a:t>
            </a:r>
            <a:r>
              <a:rPr lang="en-US" dirty="0" smtClean="0"/>
              <a:t>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07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07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07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23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23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2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</a:t>
            </a:r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  <a:endParaRPr lang="en-US" sz="1100" dirty="0"/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  <a:endParaRPr lang="en-US" sz="11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15460"/>
              </p:ext>
            </p:extLst>
          </p:nvPr>
        </p:nvGraphicFramePr>
        <p:xfrm>
          <a:off x="4571610" y="559310"/>
          <a:ext cx="2107798" cy="13806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4123"/>
                <a:gridCol w="563268"/>
                <a:gridCol w="581735"/>
                <a:gridCol w="618671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  <a:endParaRPr lang="en-US" sz="15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8870"/>
              </p:ext>
            </p:extLst>
          </p:nvPr>
        </p:nvGraphicFramePr>
        <p:xfrm>
          <a:off x="4608400" y="2287301"/>
          <a:ext cx="2059101" cy="8001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571500"/>
                <a:gridCol w="583406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  <a:endParaRPr lang="en-US" sz="15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  <a:endParaRPr lang="en-US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785308" y="350820"/>
            <a:ext cx="3559493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  <a:endParaRPr lang="en-US" sz="18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  <a:endParaRPr lang="en-US" sz="17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  <a:endParaRPr lang="en-US" sz="1200" dirty="0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31346"/>
              </p:ext>
            </p:extLst>
          </p:nvPr>
        </p:nvGraphicFramePr>
        <p:xfrm>
          <a:off x="4846316" y="647560"/>
          <a:ext cx="1333028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35844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9/15)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9/15)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7480"/>
              </p:ext>
            </p:extLst>
          </p:nvPr>
        </p:nvGraphicFramePr>
        <p:xfrm>
          <a:off x="4724465" y="2484905"/>
          <a:ext cx="1657287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1880"/>
                <a:gridCol w="309563"/>
                <a:gridCol w="1035844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9/15)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  <a:endParaRPr lang="en-US" sz="17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34270"/>
              </p:ext>
            </p:extLst>
          </p:nvPr>
        </p:nvGraphicFramePr>
        <p:xfrm>
          <a:off x="6443218" y="2422289"/>
          <a:ext cx="2153097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049765"/>
                <a:gridCol w="357188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9/15)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0749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  <a:endParaRPr lang="en-US" sz="17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9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  <a:endParaRPr lang="en-US" sz="17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12023"/>
              </p:ext>
            </p:extLst>
          </p:nvPr>
        </p:nvGraphicFramePr>
        <p:xfrm>
          <a:off x="6276529" y="381940"/>
          <a:ext cx="2355504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976313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9/15)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9/15)</a:t>
                      </a:r>
                      <a:endParaRPr 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1047968" y="856105"/>
            <a:ext cx="3759841" cy="2644203"/>
            <a:chOff x="1029788" y="435925"/>
            <a:chExt cx="4629900" cy="3014098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435925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Cat, Drexel</a:t>
              </a:r>
              <a:endParaRPr lang="en-US" sz="1200" dirty="0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US" sz="1200" dirty="0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499054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  <a:endParaRPr lang="en-US" sz="1300" dirty="0"/>
          </a:p>
        </p:txBody>
      </p:sp>
      <p:sp>
        <p:nvSpPr>
          <p:cNvPr id="97" name="Rectangle 96"/>
          <p:cNvSpPr/>
          <p:nvPr/>
        </p:nvSpPr>
        <p:spPr>
          <a:xfrm>
            <a:off x="1939819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  <a:endParaRPr lang="en-US" sz="1300" dirty="0"/>
          </a:p>
        </p:txBody>
      </p:sp>
      <p:sp>
        <p:nvSpPr>
          <p:cNvPr id="98" name="Rectangle 97"/>
          <p:cNvSpPr/>
          <p:nvPr/>
        </p:nvSpPr>
        <p:spPr>
          <a:xfrm>
            <a:off x="2775349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  <a:endParaRPr lang="en-US" sz="1300" dirty="0"/>
          </a:p>
        </p:txBody>
      </p:sp>
      <p:sp>
        <p:nvSpPr>
          <p:cNvPr id="99" name="Rectangle 98"/>
          <p:cNvSpPr/>
          <p:nvPr/>
        </p:nvSpPr>
        <p:spPr>
          <a:xfrm>
            <a:off x="3235345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  <a:endParaRPr lang="en-US" sz="1300" dirty="0"/>
          </a:p>
        </p:txBody>
      </p:sp>
      <p:sp>
        <p:nvSpPr>
          <p:cNvPr id="100" name="Rectangle 99"/>
          <p:cNvSpPr/>
          <p:nvPr/>
        </p:nvSpPr>
        <p:spPr>
          <a:xfrm>
            <a:off x="3645429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  <a:endParaRPr lang="en-US" sz="1300" dirty="0"/>
          </a:p>
        </p:txBody>
      </p:sp>
      <p:sp>
        <p:nvSpPr>
          <p:cNvPr id="101" name="Rectangle 100"/>
          <p:cNvSpPr/>
          <p:nvPr/>
        </p:nvSpPr>
        <p:spPr>
          <a:xfrm>
            <a:off x="4262232" y="59059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9/15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78626" y="81266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  <a:endParaRPr lang="en-US" sz="1100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  <a:endParaRPr lang="en-US" sz="1100" dirty="0"/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  <a:endParaRPr lang="en-US" sz="11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  <a:endParaRPr lang="en-US" sz="1300" dirty="0"/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  <a:endParaRPr lang="en-US" sz="1300" dirty="0"/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  <a:endParaRPr lang="en-US" sz="1300" dirty="0"/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  <a:endParaRPr lang="en-US" sz="1300" dirty="0"/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  <a:endParaRPr lang="en-US" sz="1300" dirty="0"/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9/15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1732</TotalTime>
  <Words>2165</Words>
  <Application>Microsoft Macintosh PowerPoint</Application>
  <PresentationFormat>Custom</PresentationFormat>
  <Paragraphs>769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176</cp:revision>
  <cp:lastPrinted>2016-07-31T17:23:24Z</cp:lastPrinted>
  <dcterms:created xsi:type="dcterms:W3CDTF">2016-03-16T23:09:26Z</dcterms:created>
  <dcterms:modified xsi:type="dcterms:W3CDTF">2016-07-31T17:23:44Z</dcterms:modified>
</cp:coreProperties>
</file>