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66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endCxn id="51" idx="1"/>
          </p:cNvCxnSpPr>
          <p:nvPr/>
        </p:nvCxnSpPr>
        <p:spPr>
          <a:xfrm>
            <a:off x="1305165" y="734852"/>
            <a:ext cx="1092893" cy="5401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2014, 2016)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52880" y="466868"/>
            <a:ext cx="1793437" cy="2063399"/>
            <a:chOff x="264510" y="466868"/>
            <a:chExt cx="1793437" cy="2063399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666846" y="684767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64510" y="469165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649599" y="466868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666846" y="1484678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64510" y="1269076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649599" y="1266779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8" idx="6"/>
              <a:endCxn id="31" idx="2"/>
            </p:cNvCxnSpPr>
            <p:nvPr/>
          </p:nvCxnSpPr>
          <p:spPr>
            <a:xfrm flipV="1">
              <a:off x="672858" y="2326729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70522" y="2111127"/>
              <a:ext cx="402336" cy="419140"/>
              <a:chOff x="2941562" y="2797709"/>
              <a:chExt cx="402336" cy="41914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655611" y="2108830"/>
              <a:ext cx="402336" cy="419140"/>
              <a:chOff x="2941562" y="2797709"/>
              <a:chExt cx="402336" cy="41914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4"/>
              <a:endCxn id="24" idx="1"/>
            </p:cNvCxnSpPr>
            <p:nvPr/>
          </p:nvCxnSpPr>
          <p:spPr>
            <a:xfrm>
              <a:off x="465678" y="888305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1836080" y="886008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817203" y="466868"/>
            <a:ext cx="1787425" cy="2063399"/>
            <a:chOff x="3380344" y="562472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3782680" y="78037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380344" y="564769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765433" y="562472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3782680" y="158028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380344" y="1364680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765433" y="1362383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386356" y="2206731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3572837" y="1783820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4951914" y="986206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6796172" y="485822"/>
            <a:ext cx="1793437" cy="2061102"/>
            <a:chOff x="6381133" y="567066"/>
            <a:chExt cx="1793437" cy="2061102"/>
          </a:xfrm>
        </p:grpSpPr>
        <p:grpSp>
          <p:nvGrpSpPr>
            <p:cNvPr id="88" name="Group 87"/>
            <p:cNvGrpSpPr/>
            <p:nvPr/>
          </p:nvGrpSpPr>
          <p:grpSpPr>
            <a:xfrm>
              <a:off x="6381133" y="567066"/>
              <a:ext cx="402336" cy="419140"/>
              <a:chOff x="2941562" y="2797709"/>
              <a:chExt cx="402336" cy="41914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6783469" y="1582579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6381133" y="1366977"/>
              <a:ext cx="402336" cy="419140"/>
              <a:chOff x="2941562" y="2797709"/>
              <a:chExt cx="402336" cy="4191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766222" y="1364680"/>
              <a:ext cx="402336" cy="419140"/>
              <a:chOff x="2941562" y="2797709"/>
              <a:chExt cx="402336" cy="41914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6387145" y="2209028"/>
              <a:ext cx="402336" cy="419140"/>
              <a:chOff x="2941562" y="2797709"/>
              <a:chExt cx="402336" cy="41914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772234" y="2206731"/>
              <a:ext cx="402336" cy="419140"/>
              <a:chOff x="2941562" y="2797709"/>
              <a:chExt cx="402336" cy="41914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582301" y="986206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6724548" y="927264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7" idx="4"/>
            </p:cNvCxnSpPr>
            <p:nvPr/>
          </p:nvCxnSpPr>
          <p:spPr>
            <a:xfrm>
              <a:off x="6582301" y="1786117"/>
              <a:ext cx="5435" cy="446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6789481" y="2424630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7961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09696" y="4514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2775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25066"/>
              </p:ext>
            </p:extLst>
          </p:nvPr>
        </p:nvGraphicFramePr>
        <p:xfrm>
          <a:off x="272130" y="2976671"/>
          <a:ext cx="1229660" cy="23635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4830"/>
                <a:gridCol w="614830"/>
              </a:tblGrid>
              <a:tr h="33764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vid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sal</a:t>
                      </a:r>
                      <a:endParaRPr lang="en-US" sz="1600" i="1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89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45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44487"/>
              </p:ext>
            </p:extLst>
          </p:nvPr>
        </p:nvGraphicFramePr>
        <p:xfrm>
          <a:off x="3321166" y="2965821"/>
          <a:ext cx="1229660" cy="20258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4830"/>
                <a:gridCol w="614830"/>
              </a:tblGrid>
              <a:tr h="3376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sal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105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89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6977"/>
              </p:ext>
            </p:extLst>
          </p:nvPr>
        </p:nvGraphicFramePr>
        <p:xfrm>
          <a:off x="6436949" y="2965821"/>
          <a:ext cx="1229660" cy="20258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4830"/>
                <a:gridCol w="614830"/>
              </a:tblGrid>
              <a:tr h="3376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sal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38137"/>
              </p:ext>
            </p:extLst>
          </p:nvPr>
        </p:nvGraphicFramePr>
        <p:xfrm>
          <a:off x="1783712" y="2976671"/>
          <a:ext cx="1229660" cy="23635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4830"/>
                <a:gridCol w="614830"/>
              </a:tblGrid>
              <a:tr h="33764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vid1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vid2</a:t>
                      </a:r>
                      <a:endParaRPr lang="en-US" sz="1600" i="1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89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45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  <a:tr h="3376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3170607" y="229810"/>
            <a:ext cx="0" cy="54186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229810"/>
            <a:ext cx="0" cy="54186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201</Words>
  <Application>Microsoft Macintosh PowerPoint</Application>
  <PresentationFormat>On-screen Show (4:3)</PresentationFormat>
  <Paragraphs>141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Julia Stoyanovich</cp:lastModifiedBy>
  <cp:revision>29</cp:revision>
  <dcterms:created xsi:type="dcterms:W3CDTF">2015-10-25T19:50:30Z</dcterms:created>
  <dcterms:modified xsi:type="dcterms:W3CDTF">2015-10-28T20:38:51Z</dcterms:modified>
</cp:coreProperties>
</file>