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85" d="100"/>
          <a:sy n="85" d="100"/>
        </p:scale>
        <p:origin x="240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944" y="560442"/>
            <a:ext cx="3964880" cy="31150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733" y="989562"/>
            <a:ext cx="2469762" cy="399967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Interactive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733" y="1425852"/>
            <a:ext cx="2469762" cy="396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9733" y="1859148"/>
            <a:ext cx="3637796" cy="1741676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                               Spark </a:t>
            </a:r>
            <a:r>
              <a:rPr lang="en-US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732" y="2872818"/>
            <a:ext cx="2678571" cy="729128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3849" y="2899475"/>
            <a:ext cx="1904620" cy="314050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Structures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1412" y="560441"/>
            <a:ext cx="2627265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96118" y="929798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6118" y="1339703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1412" y="1938003"/>
            <a:ext cx="2630256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99108" y="2307360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9108" y="2717265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6574" y="3107766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" name="Can 3"/>
          <p:cNvSpPr/>
          <p:nvPr/>
        </p:nvSpPr>
        <p:spPr>
          <a:xfrm>
            <a:off x="3481294" y="949760"/>
            <a:ext cx="956235" cy="8815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Catalog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8661" y="1867592"/>
            <a:ext cx="2677642" cy="968902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SparkSQL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733" y="1863665"/>
            <a:ext cx="2469762" cy="600635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Portal Runtime (</a:t>
            </a:r>
            <a:r>
              <a:rPr lang="en-US" sz="1600" dirty="0" smtClean="0">
                <a:solidFill>
                  <a:schemeClr val="tx1"/>
                </a:solidFill>
              </a:rPr>
              <a:t>optimizer, operators, </a:t>
            </a:r>
            <a:r>
              <a:rPr lang="en-US" sz="1600" dirty="0" err="1" smtClean="0">
                <a:solidFill>
                  <a:schemeClr val="tx1"/>
                </a:solidFill>
              </a:rPr>
              <a:t>etc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6122</TotalTime>
  <Words>32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82</cp:revision>
  <cp:lastPrinted>2015-10-31T16:47:09Z</cp:lastPrinted>
  <dcterms:created xsi:type="dcterms:W3CDTF">2015-10-25T19:50:30Z</dcterms:created>
  <dcterms:modified xsi:type="dcterms:W3CDTF">2017-01-03T17:51:20Z</dcterms:modified>
</cp:coreProperties>
</file>