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7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4DF81E-35CE-C722-D55E-28838F655571}" v="222" dt="2025-02-11T08:57:00.826"/>
    <p1510:client id="{255F8539-8D3C-08B7-BB2F-96A11C956FFE}" v="329" dt="2025-02-11T09:18:01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Weigl" userId="c84aff8063102388" providerId="Windows Live" clId="Web-{1E4DF81E-35CE-C722-D55E-28838F655571}"/>
    <pc:docChg chg="mod addSld delSld modSld sldOrd modMainMaster">
      <pc:chgData name="Felix Weigl" userId="c84aff8063102388" providerId="Windows Live" clId="Web-{1E4DF81E-35CE-C722-D55E-28838F655571}" dt="2025-02-11T08:57:00.826" v="208"/>
      <pc:docMkLst>
        <pc:docMk/>
      </pc:docMkLst>
      <pc:sldChg chg="addSp delSp modSp modTransition addAnim delAnim modAnim">
        <pc:chgData name="Felix Weigl" userId="c84aff8063102388" providerId="Windows Live" clId="Web-{1E4DF81E-35CE-C722-D55E-28838F655571}" dt="2025-02-11T08:53:08.160" v="183"/>
        <pc:sldMkLst>
          <pc:docMk/>
          <pc:sldMk cId="109857222" sldId="256"/>
        </pc:sldMkLst>
        <pc:spChg chg="del">
          <ac:chgData name="Felix Weigl" userId="c84aff8063102388" providerId="Windows Live" clId="Web-{1E4DF81E-35CE-C722-D55E-28838F655571}" dt="2025-02-11T08:39:02.873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Felix Weigl" userId="c84aff8063102388" providerId="Windows Live" clId="Web-{1E4DF81E-35CE-C722-D55E-28838F655571}" dt="2025-02-11T08:39:02.873" v="0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Felix Weigl" userId="c84aff8063102388" providerId="Windows Live" clId="Web-{1E4DF81E-35CE-C722-D55E-28838F655571}" dt="2025-02-11T08:39:03.545" v="2"/>
          <ac:spMkLst>
            <pc:docMk/>
            <pc:sldMk cId="109857222" sldId="256"/>
            <ac:spMk id="4" creationId="{B7DE39E5-5531-5816-BBFD-729D02C50E59}"/>
          </ac:spMkLst>
        </pc:spChg>
        <pc:spChg chg="add mod">
          <ac:chgData name="Felix Weigl" userId="c84aff8063102388" providerId="Windows Live" clId="Web-{1E4DF81E-35CE-C722-D55E-28838F655571}" dt="2025-02-11T08:39:22.468" v="3" actId="1076"/>
          <ac:spMkLst>
            <pc:docMk/>
            <pc:sldMk cId="109857222" sldId="256"/>
            <ac:spMk id="5" creationId="{5DD2ED2B-E125-E19C-AE2A-7974DD964BBF}"/>
          </ac:spMkLst>
        </pc:spChg>
        <pc:spChg chg="add">
          <ac:chgData name="Felix Weigl" userId="c84aff8063102388" providerId="Windows Live" clId="Web-{1E4DF81E-35CE-C722-D55E-28838F655571}" dt="2025-02-11T08:39:03.545" v="2"/>
          <ac:spMkLst>
            <pc:docMk/>
            <pc:sldMk cId="109857222" sldId="256"/>
            <ac:spMk id="6" creationId="{8E8CAD7A-3292-4A3B-8191-27F9154EF914}"/>
          </ac:spMkLst>
        </pc:spChg>
        <pc:spChg chg="add">
          <ac:chgData name="Felix Weigl" userId="c84aff8063102388" providerId="Windows Live" clId="Web-{1E4DF81E-35CE-C722-D55E-28838F655571}" dt="2025-02-11T08:39:03.545" v="2"/>
          <ac:spMkLst>
            <pc:docMk/>
            <pc:sldMk cId="109857222" sldId="256"/>
            <ac:spMk id="7" creationId="{46F2B258-8051-E3B5-1BCB-F4A515E7A377}"/>
          </ac:spMkLst>
        </pc:spChg>
        <pc:spChg chg="add">
          <ac:chgData name="Felix Weigl" userId="c84aff8063102388" providerId="Windows Live" clId="Web-{1E4DF81E-35CE-C722-D55E-28838F655571}" dt="2025-02-11T08:39:03.545" v="2"/>
          <ac:spMkLst>
            <pc:docMk/>
            <pc:sldMk cId="109857222" sldId="256"/>
            <ac:spMk id="9" creationId="{B83C80EB-CFA7-93D8-1070-86545DCF3B66}"/>
          </ac:spMkLst>
        </pc:spChg>
        <pc:spChg chg="add">
          <ac:chgData name="Felix Weigl" userId="c84aff8063102388" providerId="Windows Live" clId="Web-{1E4DF81E-35CE-C722-D55E-28838F655571}" dt="2025-02-11T08:39:03.545" v="2"/>
          <ac:spMkLst>
            <pc:docMk/>
            <pc:sldMk cId="109857222" sldId="256"/>
            <ac:spMk id="10" creationId="{060A167B-87FA-B87D-F9BD-0EB8DCF5A800}"/>
          </ac:spMkLst>
        </pc:spChg>
        <pc:spChg chg="add">
          <ac:chgData name="Felix Weigl" userId="c84aff8063102388" providerId="Windows Live" clId="Web-{1E4DF81E-35CE-C722-D55E-28838F655571}" dt="2025-02-11T08:39:03.545" v="2"/>
          <ac:spMkLst>
            <pc:docMk/>
            <pc:sldMk cId="109857222" sldId="256"/>
            <ac:spMk id="11" creationId="{5751FB2C-0AB9-3719-88FE-F2851349749F}"/>
          </ac:spMkLst>
        </pc:spChg>
        <pc:spChg chg="add del mod">
          <ac:chgData name="Felix Weigl" userId="c84aff8063102388" providerId="Windows Live" clId="Web-{1E4DF81E-35CE-C722-D55E-28838F655571}" dt="2025-02-11T08:52:40.987" v="171"/>
          <ac:spMkLst>
            <pc:docMk/>
            <pc:sldMk cId="109857222" sldId="256"/>
            <ac:spMk id="15" creationId="{F6C3F09E-23D4-1EF2-17F0-D0B6EAC0E7E0}"/>
          </ac:spMkLst>
        </pc:spChg>
        <pc:spChg chg="add del mod">
          <ac:chgData name="Felix Weigl" userId="c84aff8063102388" providerId="Windows Live" clId="Web-{1E4DF81E-35CE-C722-D55E-28838F655571}" dt="2025-02-11T08:52:36.612" v="170"/>
          <ac:spMkLst>
            <pc:docMk/>
            <pc:sldMk cId="109857222" sldId="256"/>
            <ac:spMk id="16" creationId="{2842059B-A564-FA3C-6A51-8C8D02D8613B}"/>
          </ac:spMkLst>
        </pc:spChg>
        <pc:spChg chg="add del mod">
          <ac:chgData name="Felix Weigl" userId="c84aff8063102388" providerId="Windows Live" clId="Web-{1E4DF81E-35CE-C722-D55E-28838F655571}" dt="2025-02-11T08:53:02.753" v="176"/>
          <ac:spMkLst>
            <pc:docMk/>
            <pc:sldMk cId="109857222" sldId="256"/>
            <ac:spMk id="17" creationId="{37C7FF67-1CE1-8091-7B4C-3AA3873FD1C0}"/>
          </ac:spMkLst>
        </pc:spChg>
        <pc:spChg chg="add mod">
          <ac:chgData name="Felix Weigl" userId="c84aff8063102388" providerId="Windows Live" clId="Web-{1E4DF81E-35CE-C722-D55E-28838F655571}" dt="2025-02-11T08:53:08.160" v="183"/>
          <ac:spMkLst>
            <pc:docMk/>
            <pc:sldMk cId="109857222" sldId="256"/>
            <ac:spMk id="18" creationId="{7D9CFAF9-E08B-7414-CEE5-A6C3C79CD795}"/>
          </ac:spMkLst>
        </pc:spChg>
        <pc:picChg chg="add">
          <ac:chgData name="Felix Weigl" userId="c84aff8063102388" providerId="Windows Live" clId="Web-{1E4DF81E-35CE-C722-D55E-28838F655571}" dt="2025-02-11T08:39:03.545" v="2"/>
          <ac:picMkLst>
            <pc:docMk/>
            <pc:sldMk cId="109857222" sldId="256"/>
            <ac:picMk id="8" creationId="{24FF5D9F-4136-662A-0324-A608971F9ED2}"/>
          </ac:picMkLst>
        </pc:picChg>
        <pc:picChg chg="add">
          <ac:chgData name="Felix Weigl" userId="c84aff8063102388" providerId="Windows Live" clId="Web-{1E4DF81E-35CE-C722-D55E-28838F655571}" dt="2025-02-11T08:39:03.545" v="2"/>
          <ac:picMkLst>
            <pc:docMk/>
            <pc:sldMk cId="109857222" sldId="256"/>
            <ac:picMk id="12" creationId="{A301DBFA-AC85-0D48-988E-E0770B8EBEA3}"/>
          </ac:picMkLst>
        </pc:picChg>
        <pc:picChg chg="add del">
          <ac:chgData name="Felix Weigl" userId="c84aff8063102388" providerId="Windows Live" clId="Web-{1E4DF81E-35CE-C722-D55E-28838F655571}" dt="2025-02-11T08:41:08.754" v="13"/>
          <ac:picMkLst>
            <pc:docMk/>
            <pc:sldMk cId="109857222" sldId="256"/>
            <ac:picMk id="14" creationId="{0EA6A7CC-DAAD-FAFF-A6E6-ECFC7F4BA8E0}"/>
          </ac:picMkLst>
        </pc:picChg>
      </pc:sldChg>
      <pc:sldChg chg="addSp delSp modSp new modTransition addAnim modNotes">
        <pc:chgData name="Felix Weigl" userId="c84aff8063102388" providerId="Windows Live" clId="Web-{1E4DF81E-35CE-C722-D55E-28838F655571}" dt="2025-02-11T08:55:00.196" v="193"/>
        <pc:sldMkLst>
          <pc:docMk/>
          <pc:sldMk cId="616311497" sldId="257"/>
        </pc:sldMkLst>
        <pc:spChg chg="del">
          <ac:chgData name="Felix Weigl" userId="c84aff8063102388" providerId="Windows Live" clId="Web-{1E4DF81E-35CE-C722-D55E-28838F655571}" dt="2025-02-11T08:41:54.678" v="19"/>
          <ac:spMkLst>
            <pc:docMk/>
            <pc:sldMk cId="616311497" sldId="257"/>
            <ac:spMk id="2" creationId="{CE1439F2-DF90-DA6F-E787-9734E4FE0E8A}"/>
          </ac:spMkLst>
        </pc:spChg>
        <pc:spChg chg="del">
          <ac:chgData name="Felix Weigl" userId="c84aff8063102388" providerId="Windows Live" clId="Web-{1E4DF81E-35CE-C722-D55E-28838F655571}" dt="2025-02-11T08:41:54.678" v="18"/>
          <ac:spMkLst>
            <pc:docMk/>
            <pc:sldMk cId="616311497" sldId="257"/>
            <ac:spMk id="3" creationId="{95669C89-D772-E459-E053-2D3EDEE510DC}"/>
          </ac:spMkLst>
        </pc:spChg>
        <pc:spChg chg="add">
          <ac:chgData name="Felix Weigl" userId="c84aff8063102388" providerId="Windows Live" clId="Web-{1E4DF81E-35CE-C722-D55E-28838F655571}" dt="2025-02-11T08:42:21.085" v="23"/>
          <ac:spMkLst>
            <pc:docMk/>
            <pc:sldMk cId="616311497" sldId="257"/>
            <ac:spMk id="5" creationId="{9F888863-BD0F-9F72-DC35-849107F1832A}"/>
          </ac:spMkLst>
        </pc:spChg>
        <pc:spChg chg="add">
          <ac:chgData name="Felix Weigl" userId="c84aff8063102388" providerId="Windows Live" clId="Web-{1E4DF81E-35CE-C722-D55E-28838F655571}" dt="2025-02-11T08:42:21.085" v="23"/>
          <ac:spMkLst>
            <pc:docMk/>
            <pc:sldMk cId="616311497" sldId="257"/>
            <ac:spMk id="7" creationId="{04ED5FD4-2313-E121-4FCC-EE0C727B14DC}"/>
          </ac:spMkLst>
        </pc:spChg>
        <pc:spChg chg="add">
          <ac:chgData name="Felix Weigl" userId="c84aff8063102388" providerId="Windows Live" clId="Web-{1E4DF81E-35CE-C722-D55E-28838F655571}" dt="2025-02-11T08:42:21.085" v="23"/>
          <ac:spMkLst>
            <pc:docMk/>
            <pc:sldMk cId="616311497" sldId="257"/>
            <ac:spMk id="8" creationId="{4E684195-E5F8-3346-1494-FB610696B8A6}"/>
          </ac:spMkLst>
        </pc:spChg>
        <pc:spChg chg="add del mod">
          <ac:chgData name="Felix Weigl" userId="c84aff8063102388" providerId="Windows Live" clId="Web-{1E4DF81E-35CE-C722-D55E-28838F655571}" dt="2025-02-11T08:53:04.519" v="181"/>
          <ac:spMkLst>
            <pc:docMk/>
            <pc:sldMk cId="616311497" sldId="257"/>
            <ac:spMk id="9" creationId="{CE7C1629-2683-A3AE-41BE-13CFB6C22B28}"/>
          </ac:spMkLst>
        </pc:spChg>
        <pc:spChg chg="add mod">
          <ac:chgData name="Felix Weigl" userId="c84aff8063102388" providerId="Windows Live" clId="Web-{1E4DF81E-35CE-C722-D55E-28838F655571}" dt="2025-02-11T08:53:07.207" v="182"/>
          <ac:spMkLst>
            <pc:docMk/>
            <pc:sldMk cId="616311497" sldId="257"/>
            <ac:spMk id="10" creationId="{6A2CBF5D-43A7-5371-55AD-F2476820013A}"/>
          </ac:spMkLst>
        </pc:spChg>
        <pc:grpChg chg="add">
          <ac:chgData name="Felix Weigl" userId="c84aff8063102388" providerId="Windows Live" clId="Web-{1E4DF81E-35CE-C722-D55E-28838F655571}" dt="2025-02-11T08:42:21.085" v="23"/>
          <ac:grpSpMkLst>
            <pc:docMk/>
            <pc:sldMk cId="616311497" sldId="257"/>
            <ac:grpSpMk id="6" creationId="{F8391309-730C-A156-4A36-CE417349DCBD}"/>
          </ac:grpSpMkLst>
        </pc:grpChg>
        <pc:picChg chg="add mod">
          <ac:chgData name="Felix Weigl" userId="c84aff8063102388" providerId="Windows Live" clId="Web-{1E4DF81E-35CE-C722-D55E-28838F655571}" dt="2025-02-11T08:42:05.866" v="22" actId="1076"/>
          <ac:picMkLst>
            <pc:docMk/>
            <pc:sldMk cId="616311497" sldId="257"/>
            <ac:picMk id="4" creationId="{B2E8F90B-CBCF-91DC-2D2B-8696EC82720E}"/>
          </ac:picMkLst>
        </pc:picChg>
      </pc:sldChg>
      <pc:sldChg chg="addSp delSp modSp add replId modTransition addAnim modNotes">
        <pc:chgData name="Felix Weigl" userId="c84aff8063102388" providerId="Windows Live" clId="Web-{1E4DF81E-35CE-C722-D55E-28838F655571}" dt="2025-02-11T08:55:42.948" v="197"/>
        <pc:sldMkLst>
          <pc:docMk/>
          <pc:sldMk cId="1804576048" sldId="258"/>
        </pc:sldMkLst>
        <pc:spChg chg="add del">
          <ac:chgData name="Felix Weigl" userId="c84aff8063102388" providerId="Windows Live" clId="Web-{1E4DF81E-35CE-C722-D55E-28838F655571}" dt="2025-02-11T08:42:48.930" v="26"/>
          <ac:spMkLst>
            <pc:docMk/>
            <pc:sldMk cId="1804576048" sldId="258"/>
            <ac:spMk id="2" creationId="{732681A8-0177-2153-7E61-4A5437C62BFA}"/>
          </ac:spMkLst>
        </pc:spChg>
        <pc:spChg chg="del">
          <ac:chgData name="Felix Weigl" userId="c84aff8063102388" providerId="Windows Live" clId="Web-{1E4DF81E-35CE-C722-D55E-28838F655571}" dt="2025-02-11T08:42:51.133" v="28"/>
          <ac:spMkLst>
            <pc:docMk/>
            <pc:sldMk cId="1804576048" sldId="258"/>
            <ac:spMk id="5" creationId="{035EA345-D2E2-82A7-3B9D-1905191540F9}"/>
          </ac:spMkLst>
        </pc:spChg>
        <pc:spChg chg="add del">
          <ac:chgData name="Felix Weigl" userId="c84aff8063102388" providerId="Windows Live" clId="Web-{1E4DF81E-35CE-C722-D55E-28838F655571}" dt="2025-02-11T08:42:48.930" v="26"/>
          <ac:spMkLst>
            <pc:docMk/>
            <pc:sldMk cId="1804576048" sldId="258"/>
            <ac:spMk id="11" creationId="{51EE7BC8-FFBB-9895-3BD1-02B26CD2D4D3}"/>
          </ac:spMkLst>
        </pc:spChg>
        <pc:spChg chg="add del">
          <ac:chgData name="Felix Weigl" userId="c84aff8063102388" providerId="Windows Live" clId="Web-{1E4DF81E-35CE-C722-D55E-28838F655571}" dt="2025-02-11T08:42:48.930" v="26"/>
          <ac:spMkLst>
            <pc:docMk/>
            <pc:sldMk cId="1804576048" sldId="258"/>
            <ac:spMk id="12" creationId="{6F4E5629-A1D3-916F-660E-D89617CB538D}"/>
          </ac:spMkLst>
        </pc:spChg>
        <pc:spChg chg="add del">
          <ac:chgData name="Felix Weigl" userId="c84aff8063102388" providerId="Windows Live" clId="Web-{1E4DF81E-35CE-C722-D55E-28838F655571}" dt="2025-02-11T08:42:48.930" v="26"/>
          <ac:spMkLst>
            <pc:docMk/>
            <pc:sldMk cId="1804576048" sldId="258"/>
            <ac:spMk id="13" creationId="{23FF8A98-30F9-DBAA-25B6-56C95757B5D3}"/>
          </ac:spMkLst>
        </pc:spChg>
        <pc:spChg chg="add del">
          <ac:chgData name="Felix Weigl" userId="c84aff8063102388" providerId="Windows Live" clId="Web-{1E4DF81E-35CE-C722-D55E-28838F655571}" dt="2025-02-11T08:42:48.930" v="26"/>
          <ac:spMkLst>
            <pc:docMk/>
            <pc:sldMk cId="1804576048" sldId="258"/>
            <ac:spMk id="14" creationId="{F15F02BC-FF5F-7DF0-0C21-D8D2B66549E0}"/>
          </ac:spMkLst>
        </pc:spChg>
        <pc:spChg chg="add del">
          <ac:chgData name="Felix Weigl" userId="c84aff8063102388" providerId="Windows Live" clId="Web-{1E4DF81E-35CE-C722-D55E-28838F655571}" dt="2025-02-11T08:42:48.930" v="26"/>
          <ac:spMkLst>
            <pc:docMk/>
            <pc:sldMk cId="1804576048" sldId="258"/>
            <ac:spMk id="15" creationId="{E81B7607-C6F2-BA3C-6921-188C6297AA30}"/>
          </ac:spMkLst>
        </pc:spChg>
        <pc:spChg chg="add del">
          <ac:chgData name="Felix Weigl" userId="c84aff8063102388" providerId="Windows Live" clId="Web-{1E4DF81E-35CE-C722-D55E-28838F655571}" dt="2025-02-11T08:42:48.930" v="26"/>
          <ac:spMkLst>
            <pc:docMk/>
            <pc:sldMk cId="1804576048" sldId="258"/>
            <ac:spMk id="16" creationId="{A369E3E1-19B5-25FC-E93A-4B7B4941FBC7}"/>
          </ac:spMkLst>
        </pc:spChg>
        <pc:spChg chg="add del">
          <ac:chgData name="Felix Weigl" userId="c84aff8063102388" providerId="Windows Live" clId="Web-{1E4DF81E-35CE-C722-D55E-28838F655571}" dt="2025-02-11T08:42:48.930" v="26"/>
          <ac:spMkLst>
            <pc:docMk/>
            <pc:sldMk cId="1804576048" sldId="258"/>
            <ac:spMk id="17" creationId="{1EFDA8B5-4675-F39D-3524-2B9DFFB663E2}"/>
          </ac:spMkLst>
        </pc:spChg>
        <pc:spChg chg="add">
          <ac:chgData name="Felix Weigl" userId="c84aff8063102388" providerId="Windows Live" clId="Web-{1E4DF81E-35CE-C722-D55E-28838F655571}" dt="2025-02-11T08:42:52.790" v="30"/>
          <ac:spMkLst>
            <pc:docMk/>
            <pc:sldMk cId="1804576048" sldId="258"/>
            <ac:spMk id="18" creationId="{8576FFBE-20C9-A521-A539-85B9565096FC}"/>
          </ac:spMkLst>
        </pc:spChg>
        <pc:spChg chg="add">
          <ac:chgData name="Felix Weigl" userId="c84aff8063102388" providerId="Windows Live" clId="Web-{1E4DF81E-35CE-C722-D55E-28838F655571}" dt="2025-02-11T08:42:52.790" v="30"/>
          <ac:spMkLst>
            <pc:docMk/>
            <pc:sldMk cId="1804576048" sldId="258"/>
            <ac:spMk id="22" creationId="{ED8B7797-2018-EF51-FB8C-095526B594AF}"/>
          </ac:spMkLst>
        </pc:spChg>
        <pc:spChg chg="add">
          <ac:chgData name="Felix Weigl" userId="c84aff8063102388" providerId="Windows Live" clId="Web-{1E4DF81E-35CE-C722-D55E-28838F655571}" dt="2025-02-11T08:42:52.790" v="30"/>
          <ac:spMkLst>
            <pc:docMk/>
            <pc:sldMk cId="1804576048" sldId="258"/>
            <ac:spMk id="23" creationId="{C1D6F703-A832-AB65-32D6-B1E2B4366592}"/>
          </ac:spMkLst>
        </pc:spChg>
        <pc:spChg chg="add">
          <ac:chgData name="Felix Weigl" userId="c84aff8063102388" providerId="Windows Live" clId="Web-{1E4DF81E-35CE-C722-D55E-28838F655571}" dt="2025-02-11T08:42:52.790" v="30"/>
          <ac:spMkLst>
            <pc:docMk/>
            <pc:sldMk cId="1804576048" sldId="258"/>
            <ac:spMk id="24" creationId="{207BDC36-7D28-A3AE-CFA9-2D4A20CC594E}"/>
          </ac:spMkLst>
        </pc:spChg>
        <pc:spChg chg="add mod">
          <ac:chgData name="Felix Weigl" userId="c84aff8063102388" providerId="Windows Live" clId="Web-{1E4DF81E-35CE-C722-D55E-28838F655571}" dt="2025-02-11T08:43:08.509" v="33" actId="1076"/>
          <ac:spMkLst>
            <pc:docMk/>
            <pc:sldMk cId="1804576048" sldId="258"/>
            <ac:spMk id="25" creationId="{BA66F9AC-BCFD-9104-8B8E-437C802585C8}"/>
          </ac:spMkLst>
        </pc:spChg>
        <pc:spChg chg="add">
          <ac:chgData name="Felix Weigl" userId="c84aff8063102388" providerId="Windows Live" clId="Web-{1E4DF81E-35CE-C722-D55E-28838F655571}" dt="2025-02-11T08:42:52.790" v="30"/>
          <ac:spMkLst>
            <pc:docMk/>
            <pc:sldMk cId="1804576048" sldId="258"/>
            <ac:spMk id="26" creationId="{B31EF17B-8D2A-D647-F3FD-54971597B3A5}"/>
          </ac:spMkLst>
        </pc:spChg>
        <pc:spChg chg="add mod">
          <ac:chgData name="Felix Weigl" userId="c84aff8063102388" providerId="Windows Live" clId="Web-{1E4DF81E-35CE-C722-D55E-28838F655571}" dt="2025-02-11T08:43:03.556" v="31" actId="1076"/>
          <ac:spMkLst>
            <pc:docMk/>
            <pc:sldMk cId="1804576048" sldId="258"/>
            <ac:spMk id="27" creationId="{318D7991-40E6-774C-9772-DE99804093E2}"/>
          </ac:spMkLst>
        </pc:spChg>
        <pc:spChg chg="add">
          <ac:chgData name="Felix Weigl" userId="c84aff8063102388" providerId="Windows Live" clId="Web-{1E4DF81E-35CE-C722-D55E-28838F655571}" dt="2025-02-11T08:42:52.790" v="30"/>
          <ac:spMkLst>
            <pc:docMk/>
            <pc:sldMk cId="1804576048" sldId="258"/>
            <ac:spMk id="28" creationId="{607569A0-2688-6177-6A09-5E0332EB6F3D}"/>
          </ac:spMkLst>
        </pc:spChg>
        <pc:spChg chg="add del mod">
          <ac:chgData name="Felix Weigl" userId="c84aff8063102388" providerId="Windows Live" clId="Web-{1E4DF81E-35CE-C722-D55E-28838F655571}" dt="2025-02-11T08:53:04.519" v="181"/>
          <ac:spMkLst>
            <pc:docMk/>
            <pc:sldMk cId="1804576048" sldId="258"/>
            <ac:spMk id="29" creationId="{B504BF72-D094-A1A7-708F-BBBEF7B58720}"/>
          </ac:spMkLst>
        </pc:spChg>
        <pc:spChg chg="add mod">
          <ac:chgData name="Felix Weigl" userId="c84aff8063102388" providerId="Windows Live" clId="Web-{1E4DF81E-35CE-C722-D55E-28838F655571}" dt="2025-02-11T08:53:07.207" v="182"/>
          <ac:spMkLst>
            <pc:docMk/>
            <pc:sldMk cId="1804576048" sldId="258"/>
            <ac:spMk id="30" creationId="{33AC2247-BCFD-D0EE-CB7B-D6239DE3DCF9}"/>
          </ac:spMkLst>
        </pc:spChg>
        <pc:grpChg chg="del">
          <ac:chgData name="Felix Weigl" userId="c84aff8063102388" providerId="Windows Live" clId="Web-{1E4DF81E-35CE-C722-D55E-28838F655571}" dt="2025-02-11T08:42:51.133" v="27"/>
          <ac:grpSpMkLst>
            <pc:docMk/>
            <pc:sldMk cId="1804576048" sldId="258"/>
            <ac:grpSpMk id="6" creationId="{49B39F04-3AA8-9CDF-6510-F31021107E14}"/>
          </ac:grpSpMkLst>
        </pc:grpChg>
        <pc:picChg chg="add del">
          <ac:chgData name="Felix Weigl" userId="c84aff8063102388" providerId="Windows Live" clId="Web-{1E4DF81E-35CE-C722-D55E-28838F655571}" dt="2025-02-11T08:42:48.930" v="26"/>
          <ac:picMkLst>
            <pc:docMk/>
            <pc:sldMk cId="1804576048" sldId="258"/>
            <ac:picMk id="3" creationId="{B2EC627E-3B24-D24E-38E4-A400297A640A}"/>
          </ac:picMkLst>
        </pc:picChg>
        <pc:picChg chg="del">
          <ac:chgData name="Felix Weigl" userId="c84aff8063102388" providerId="Windows Live" clId="Web-{1E4DF81E-35CE-C722-D55E-28838F655571}" dt="2025-02-11T08:42:51.133" v="29"/>
          <ac:picMkLst>
            <pc:docMk/>
            <pc:sldMk cId="1804576048" sldId="258"/>
            <ac:picMk id="4" creationId="{52BE5CC6-AFE4-65D5-61C2-D59F684C4696}"/>
          </ac:picMkLst>
        </pc:picChg>
        <pc:picChg chg="add del">
          <ac:chgData name="Felix Weigl" userId="c84aff8063102388" providerId="Windows Live" clId="Web-{1E4DF81E-35CE-C722-D55E-28838F655571}" dt="2025-02-11T08:42:48.930" v="26"/>
          <ac:picMkLst>
            <pc:docMk/>
            <pc:sldMk cId="1804576048" sldId="258"/>
            <ac:picMk id="9" creationId="{B25AB840-EBB9-29D3-25B7-7FE74846C7BD}"/>
          </ac:picMkLst>
        </pc:picChg>
        <pc:picChg chg="add">
          <ac:chgData name="Felix Weigl" userId="c84aff8063102388" providerId="Windows Live" clId="Web-{1E4DF81E-35CE-C722-D55E-28838F655571}" dt="2025-02-11T08:42:52.790" v="30"/>
          <ac:picMkLst>
            <pc:docMk/>
            <pc:sldMk cId="1804576048" sldId="258"/>
            <ac:picMk id="20" creationId="{7CCBD46B-A327-8055-7D22-90234300AFC9}"/>
          </ac:picMkLst>
        </pc:picChg>
        <pc:picChg chg="add">
          <ac:chgData name="Felix Weigl" userId="c84aff8063102388" providerId="Windows Live" clId="Web-{1E4DF81E-35CE-C722-D55E-28838F655571}" dt="2025-02-11T08:42:52.790" v="30"/>
          <ac:picMkLst>
            <pc:docMk/>
            <pc:sldMk cId="1804576048" sldId="258"/>
            <ac:picMk id="21" creationId="{83F25D95-5A50-F831-1560-11779F722F65}"/>
          </ac:picMkLst>
        </pc:picChg>
      </pc:sldChg>
      <pc:sldChg chg="addSp delSp modSp new modTransition addAnim">
        <pc:chgData name="Felix Weigl" userId="c84aff8063102388" providerId="Windows Live" clId="Web-{1E4DF81E-35CE-C722-D55E-28838F655571}" dt="2025-02-11T08:53:07.207" v="182"/>
        <pc:sldMkLst>
          <pc:docMk/>
          <pc:sldMk cId="2587492881" sldId="259"/>
        </pc:sldMkLst>
        <pc:spChg chg="del">
          <ac:chgData name="Felix Weigl" userId="c84aff8063102388" providerId="Windows Live" clId="Web-{1E4DF81E-35CE-C722-D55E-28838F655571}" dt="2025-02-11T08:44:09.074" v="40"/>
          <ac:spMkLst>
            <pc:docMk/>
            <pc:sldMk cId="2587492881" sldId="259"/>
            <ac:spMk id="2" creationId="{C77531DA-CF33-C536-4A94-AE91708EAA98}"/>
          </ac:spMkLst>
        </pc:spChg>
        <pc:spChg chg="del">
          <ac:chgData name="Felix Weigl" userId="c84aff8063102388" providerId="Windows Live" clId="Web-{1E4DF81E-35CE-C722-D55E-28838F655571}" dt="2025-02-11T08:44:09.074" v="39"/>
          <ac:spMkLst>
            <pc:docMk/>
            <pc:sldMk cId="2587492881" sldId="259"/>
            <ac:spMk id="3" creationId="{D0443367-2F00-343E-5B7A-9478B933C573}"/>
          </ac:spMkLst>
        </pc:spChg>
        <pc:spChg chg="add">
          <ac:chgData name="Felix Weigl" userId="c84aff8063102388" providerId="Windows Live" clId="Web-{1E4DF81E-35CE-C722-D55E-28838F655571}" dt="2025-02-11T08:44:09.293" v="41"/>
          <ac:spMkLst>
            <pc:docMk/>
            <pc:sldMk cId="2587492881" sldId="259"/>
            <ac:spMk id="4" creationId="{E36D5DD6-30E9-189D-BCA9-3773CD801FD5}"/>
          </ac:spMkLst>
        </pc:spChg>
        <pc:spChg chg="add">
          <ac:chgData name="Felix Weigl" userId="c84aff8063102388" providerId="Windows Live" clId="Web-{1E4DF81E-35CE-C722-D55E-28838F655571}" dt="2025-02-11T08:44:09.293" v="41"/>
          <ac:spMkLst>
            <pc:docMk/>
            <pc:sldMk cId="2587492881" sldId="259"/>
            <ac:spMk id="5" creationId="{2479DF3A-FF25-8BC0-8A45-3AFDFFFB352C}"/>
          </ac:spMkLst>
        </pc:spChg>
        <pc:spChg chg="add">
          <ac:chgData name="Felix Weigl" userId="c84aff8063102388" providerId="Windows Live" clId="Web-{1E4DF81E-35CE-C722-D55E-28838F655571}" dt="2025-02-11T08:44:09.293" v="41"/>
          <ac:spMkLst>
            <pc:docMk/>
            <pc:sldMk cId="2587492881" sldId="259"/>
            <ac:spMk id="6" creationId="{13735DE8-98FE-4FF4-C087-F6757F50DBFE}"/>
          </ac:spMkLst>
        </pc:spChg>
        <pc:spChg chg="add">
          <ac:chgData name="Felix Weigl" userId="c84aff8063102388" providerId="Windows Live" clId="Web-{1E4DF81E-35CE-C722-D55E-28838F655571}" dt="2025-02-11T08:44:09.293" v="41"/>
          <ac:spMkLst>
            <pc:docMk/>
            <pc:sldMk cId="2587492881" sldId="259"/>
            <ac:spMk id="7" creationId="{2414D813-9B61-FBC6-E693-EF375B6140CD}"/>
          </ac:spMkLst>
        </pc:spChg>
        <pc:spChg chg="add">
          <ac:chgData name="Felix Weigl" userId="c84aff8063102388" providerId="Windows Live" clId="Web-{1E4DF81E-35CE-C722-D55E-28838F655571}" dt="2025-02-11T08:44:09.293" v="41"/>
          <ac:spMkLst>
            <pc:docMk/>
            <pc:sldMk cId="2587492881" sldId="259"/>
            <ac:spMk id="8" creationId="{161BF486-5F48-2228-05FB-5EC38ABCC179}"/>
          </ac:spMkLst>
        </pc:spChg>
        <pc:spChg chg="add">
          <ac:chgData name="Felix Weigl" userId="c84aff8063102388" providerId="Windows Live" clId="Web-{1E4DF81E-35CE-C722-D55E-28838F655571}" dt="2025-02-11T08:44:09.293" v="41"/>
          <ac:spMkLst>
            <pc:docMk/>
            <pc:sldMk cId="2587492881" sldId="259"/>
            <ac:spMk id="9" creationId="{3ACC2D56-093D-F096-052C-DDB0A081E3F1}"/>
          </ac:spMkLst>
        </pc:spChg>
        <pc:spChg chg="add">
          <ac:chgData name="Felix Weigl" userId="c84aff8063102388" providerId="Windows Live" clId="Web-{1E4DF81E-35CE-C722-D55E-28838F655571}" dt="2025-02-11T08:44:09.293" v="41"/>
          <ac:spMkLst>
            <pc:docMk/>
            <pc:sldMk cId="2587492881" sldId="259"/>
            <ac:spMk id="10" creationId="{2D6173E2-3E93-E9B2-23B6-DBC2271CC96D}"/>
          </ac:spMkLst>
        </pc:spChg>
        <pc:spChg chg="add del mod">
          <ac:chgData name="Felix Weigl" userId="c84aff8063102388" providerId="Windows Live" clId="Web-{1E4DF81E-35CE-C722-D55E-28838F655571}" dt="2025-02-11T08:53:04.519" v="181"/>
          <ac:spMkLst>
            <pc:docMk/>
            <pc:sldMk cId="2587492881" sldId="259"/>
            <ac:spMk id="11" creationId="{32DBA40D-87C1-DB29-3448-764187A9EA8A}"/>
          </ac:spMkLst>
        </pc:spChg>
        <pc:spChg chg="add mod">
          <ac:chgData name="Felix Weigl" userId="c84aff8063102388" providerId="Windows Live" clId="Web-{1E4DF81E-35CE-C722-D55E-28838F655571}" dt="2025-02-11T08:53:07.207" v="182"/>
          <ac:spMkLst>
            <pc:docMk/>
            <pc:sldMk cId="2587492881" sldId="259"/>
            <ac:spMk id="12" creationId="{61F0426D-DFAB-2100-F154-F369079E7897}"/>
          </ac:spMkLst>
        </pc:spChg>
      </pc:sldChg>
      <pc:sldChg chg="addSp delSp modSp add replId modTransition addAnim delAnim">
        <pc:chgData name="Felix Weigl" userId="c84aff8063102388" providerId="Windows Live" clId="Web-{1E4DF81E-35CE-C722-D55E-28838F655571}" dt="2025-02-11T08:53:07.207" v="182"/>
        <pc:sldMkLst>
          <pc:docMk/>
          <pc:sldMk cId="605039655" sldId="260"/>
        </pc:sldMkLst>
        <pc:spChg chg="add">
          <ac:chgData name="Felix Weigl" userId="c84aff8063102388" providerId="Windows Live" clId="Web-{1E4DF81E-35CE-C722-D55E-28838F655571}" dt="2025-02-11T08:44:49.920" v="55"/>
          <ac:spMkLst>
            <pc:docMk/>
            <pc:sldMk cId="605039655" sldId="260"/>
            <ac:spMk id="2" creationId="{9FEF7F6D-1253-FBF2-0D7E-CDC85A2FB65C}"/>
          </ac:spMkLst>
        </pc:spChg>
        <pc:spChg chg="add">
          <ac:chgData name="Felix Weigl" userId="c84aff8063102388" providerId="Windows Live" clId="Web-{1E4DF81E-35CE-C722-D55E-28838F655571}" dt="2025-02-11T08:44:49.920" v="55"/>
          <ac:spMkLst>
            <pc:docMk/>
            <pc:sldMk cId="605039655" sldId="260"/>
            <ac:spMk id="3" creationId="{CB25B4BA-FBC4-9735-96EF-C6E13030535B}"/>
          </ac:spMkLst>
        </pc:spChg>
        <pc:spChg chg="del">
          <ac:chgData name="Felix Weigl" userId="c84aff8063102388" providerId="Windows Live" clId="Web-{1E4DF81E-35CE-C722-D55E-28838F655571}" dt="2025-02-11T08:44:45.466" v="54"/>
          <ac:spMkLst>
            <pc:docMk/>
            <pc:sldMk cId="605039655" sldId="260"/>
            <ac:spMk id="4" creationId="{D1DA65A9-5E14-0584-795D-6D942524F9FB}"/>
          </ac:spMkLst>
        </pc:spChg>
        <pc:spChg chg="del">
          <ac:chgData name="Felix Weigl" userId="c84aff8063102388" providerId="Windows Live" clId="Web-{1E4DF81E-35CE-C722-D55E-28838F655571}" dt="2025-02-11T08:44:45.466" v="53"/>
          <ac:spMkLst>
            <pc:docMk/>
            <pc:sldMk cId="605039655" sldId="260"/>
            <ac:spMk id="5" creationId="{4115B7C6-A3FC-EEE6-C28F-E5F3416717D4}"/>
          </ac:spMkLst>
        </pc:spChg>
        <pc:spChg chg="del">
          <ac:chgData name="Felix Weigl" userId="c84aff8063102388" providerId="Windows Live" clId="Web-{1E4DF81E-35CE-C722-D55E-28838F655571}" dt="2025-02-11T08:44:45.466" v="52"/>
          <ac:spMkLst>
            <pc:docMk/>
            <pc:sldMk cId="605039655" sldId="260"/>
            <ac:spMk id="6" creationId="{2F129449-199B-4C74-66CF-C9C914095307}"/>
          </ac:spMkLst>
        </pc:spChg>
        <pc:spChg chg="del">
          <ac:chgData name="Felix Weigl" userId="c84aff8063102388" providerId="Windows Live" clId="Web-{1E4DF81E-35CE-C722-D55E-28838F655571}" dt="2025-02-11T08:44:45.466" v="51"/>
          <ac:spMkLst>
            <pc:docMk/>
            <pc:sldMk cId="605039655" sldId="260"/>
            <ac:spMk id="7" creationId="{8B65E7EC-076D-9C0E-3A76-4D630B72CB2A}"/>
          </ac:spMkLst>
        </pc:spChg>
        <pc:spChg chg="del">
          <ac:chgData name="Felix Weigl" userId="c84aff8063102388" providerId="Windows Live" clId="Web-{1E4DF81E-35CE-C722-D55E-28838F655571}" dt="2025-02-11T08:44:45.466" v="50"/>
          <ac:spMkLst>
            <pc:docMk/>
            <pc:sldMk cId="605039655" sldId="260"/>
            <ac:spMk id="8" creationId="{0EAEF801-2C62-4967-2077-4D3432E32A26}"/>
          </ac:spMkLst>
        </pc:spChg>
        <pc:spChg chg="del">
          <ac:chgData name="Felix Weigl" userId="c84aff8063102388" providerId="Windows Live" clId="Web-{1E4DF81E-35CE-C722-D55E-28838F655571}" dt="2025-02-11T08:44:45.466" v="49"/>
          <ac:spMkLst>
            <pc:docMk/>
            <pc:sldMk cId="605039655" sldId="260"/>
            <ac:spMk id="9" creationId="{377874E9-6E16-F14C-30D7-59C1014A2C3B}"/>
          </ac:spMkLst>
        </pc:spChg>
        <pc:spChg chg="del">
          <ac:chgData name="Felix Weigl" userId="c84aff8063102388" providerId="Windows Live" clId="Web-{1E4DF81E-35CE-C722-D55E-28838F655571}" dt="2025-02-11T08:44:45.466" v="48"/>
          <ac:spMkLst>
            <pc:docMk/>
            <pc:sldMk cId="605039655" sldId="260"/>
            <ac:spMk id="10" creationId="{B58982DB-DBAB-FE72-EAA0-CEBE4FC2FD93}"/>
          </ac:spMkLst>
        </pc:spChg>
        <pc:spChg chg="add">
          <ac:chgData name="Felix Weigl" userId="c84aff8063102388" providerId="Windows Live" clId="Web-{1E4DF81E-35CE-C722-D55E-28838F655571}" dt="2025-02-11T08:44:49.920" v="55"/>
          <ac:spMkLst>
            <pc:docMk/>
            <pc:sldMk cId="605039655" sldId="260"/>
            <ac:spMk id="11" creationId="{DB04CA6E-02E0-CCA1-E06A-FD95B994FB20}"/>
          </ac:spMkLst>
        </pc:spChg>
        <pc:spChg chg="add">
          <ac:chgData name="Felix Weigl" userId="c84aff8063102388" providerId="Windows Live" clId="Web-{1E4DF81E-35CE-C722-D55E-28838F655571}" dt="2025-02-11T08:44:49.920" v="55"/>
          <ac:spMkLst>
            <pc:docMk/>
            <pc:sldMk cId="605039655" sldId="260"/>
            <ac:spMk id="12" creationId="{B0E8FE1B-FACE-7591-6634-A2A52BE0BB53}"/>
          </ac:spMkLst>
        </pc:spChg>
        <pc:spChg chg="add del mod">
          <ac:chgData name="Felix Weigl" userId="c84aff8063102388" providerId="Windows Live" clId="Web-{1E4DF81E-35CE-C722-D55E-28838F655571}" dt="2025-02-11T08:53:04.519" v="181"/>
          <ac:spMkLst>
            <pc:docMk/>
            <pc:sldMk cId="605039655" sldId="260"/>
            <ac:spMk id="13" creationId="{43BCA25E-8324-7B68-7BED-74729D55DB6F}"/>
          </ac:spMkLst>
        </pc:spChg>
        <pc:spChg chg="add mod">
          <ac:chgData name="Felix Weigl" userId="c84aff8063102388" providerId="Windows Live" clId="Web-{1E4DF81E-35CE-C722-D55E-28838F655571}" dt="2025-02-11T08:53:07.207" v="182"/>
          <ac:spMkLst>
            <pc:docMk/>
            <pc:sldMk cId="605039655" sldId="260"/>
            <ac:spMk id="14" creationId="{DEED1E38-8350-8608-9BA2-5511F42FD877}"/>
          </ac:spMkLst>
        </pc:spChg>
      </pc:sldChg>
      <pc:sldChg chg="addSp delSp modSp add replId modTransition delAnim modNotes">
        <pc:chgData name="Felix Weigl" userId="c84aff8063102388" providerId="Windows Live" clId="Web-{1E4DF81E-35CE-C722-D55E-28838F655571}" dt="2025-02-11T08:55:49.292" v="199"/>
        <pc:sldMkLst>
          <pc:docMk/>
          <pc:sldMk cId="2747273997" sldId="261"/>
        </pc:sldMkLst>
        <pc:spChg chg="del">
          <ac:chgData name="Felix Weigl" userId="c84aff8063102388" providerId="Windows Live" clId="Web-{1E4DF81E-35CE-C722-D55E-28838F655571}" dt="2025-02-11T08:45:16.952" v="61"/>
          <ac:spMkLst>
            <pc:docMk/>
            <pc:sldMk cId="2747273997" sldId="261"/>
            <ac:spMk id="3" creationId="{54DFB89E-3092-16A4-3A21-363CF32FA559}"/>
          </ac:spMkLst>
        </pc:spChg>
        <pc:spChg chg="add">
          <ac:chgData name="Felix Weigl" userId="c84aff8063102388" providerId="Windows Live" clId="Web-{1E4DF81E-35CE-C722-D55E-28838F655571}" dt="2025-02-11T08:45:36.328" v="64"/>
          <ac:spMkLst>
            <pc:docMk/>
            <pc:sldMk cId="2747273997" sldId="261"/>
            <ac:spMk id="4" creationId="{068FCA0A-398B-D3E4-733B-AF3D9ADD9E0A}"/>
          </ac:spMkLst>
        </pc:spChg>
        <pc:spChg chg="add del mod">
          <ac:chgData name="Felix Weigl" userId="c84aff8063102388" providerId="Windows Live" clId="Web-{1E4DF81E-35CE-C722-D55E-28838F655571}" dt="2025-02-11T08:53:04.519" v="181"/>
          <ac:spMkLst>
            <pc:docMk/>
            <pc:sldMk cId="2747273997" sldId="261"/>
            <ac:spMk id="5" creationId="{CF7E507E-22B7-DEE6-6604-28875C81BEF7}"/>
          </ac:spMkLst>
        </pc:spChg>
        <pc:spChg chg="add mod">
          <ac:chgData name="Felix Weigl" userId="c84aff8063102388" providerId="Windows Live" clId="Web-{1E4DF81E-35CE-C722-D55E-28838F655571}" dt="2025-02-11T08:53:07.207" v="182"/>
          <ac:spMkLst>
            <pc:docMk/>
            <pc:sldMk cId="2747273997" sldId="261"/>
            <ac:spMk id="6" creationId="{8AC639E4-878A-C0DC-28FF-78A945331719}"/>
          </ac:spMkLst>
        </pc:spChg>
        <pc:spChg chg="del">
          <ac:chgData name="Felix Weigl" userId="c84aff8063102388" providerId="Windows Live" clId="Web-{1E4DF81E-35CE-C722-D55E-28838F655571}" dt="2025-02-11T08:45:16.952" v="60"/>
          <ac:spMkLst>
            <pc:docMk/>
            <pc:sldMk cId="2747273997" sldId="261"/>
            <ac:spMk id="11" creationId="{B04C0BED-7E04-969B-E88F-D8D4470B5019}"/>
          </ac:spMkLst>
        </pc:spChg>
        <pc:spChg chg="del">
          <ac:chgData name="Felix Weigl" userId="c84aff8063102388" providerId="Windows Live" clId="Web-{1E4DF81E-35CE-C722-D55E-28838F655571}" dt="2025-02-11T08:45:16.936" v="59"/>
          <ac:spMkLst>
            <pc:docMk/>
            <pc:sldMk cId="2747273997" sldId="261"/>
            <ac:spMk id="12" creationId="{0A168204-E0BC-DC06-EEB7-8E426FE3911D}"/>
          </ac:spMkLst>
        </pc:spChg>
      </pc:sldChg>
      <pc:sldChg chg="addSp delSp modSp new modTransition addAnim">
        <pc:chgData name="Felix Weigl" userId="c84aff8063102388" providerId="Windows Live" clId="Web-{1E4DF81E-35CE-C722-D55E-28838F655571}" dt="2025-02-11T08:53:07.207" v="182"/>
        <pc:sldMkLst>
          <pc:docMk/>
          <pc:sldMk cId="2894443143" sldId="262"/>
        </pc:sldMkLst>
        <pc:spChg chg="del">
          <ac:chgData name="Felix Weigl" userId="c84aff8063102388" providerId="Windows Live" clId="Web-{1E4DF81E-35CE-C722-D55E-28838F655571}" dt="2025-02-11T08:45:50.344" v="67"/>
          <ac:spMkLst>
            <pc:docMk/>
            <pc:sldMk cId="2894443143" sldId="262"/>
            <ac:spMk id="2" creationId="{419FF729-3633-6632-1809-AA23304674B5}"/>
          </ac:spMkLst>
        </pc:spChg>
        <pc:spChg chg="del">
          <ac:chgData name="Felix Weigl" userId="c84aff8063102388" providerId="Windows Live" clId="Web-{1E4DF81E-35CE-C722-D55E-28838F655571}" dt="2025-02-11T08:45:50.344" v="66"/>
          <ac:spMkLst>
            <pc:docMk/>
            <pc:sldMk cId="2894443143" sldId="262"/>
            <ac:spMk id="3" creationId="{3D736D32-7575-E259-30EC-111DC9A841F9}"/>
          </ac:spMkLst>
        </pc:spChg>
        <pc:spChg chg="add">
          <ac:chgData name="Felix Weigl" userId="c84aff8063102388" providerId="Windows Live" clId="Web-{1E4DF81E-35CE-C722-D55E-28838F655571}" dt="2025-02-11T08:45:50.813" v="68"/>
          <ac:spMkLst>
            <pc:docMk/>
            <pc:sldMk cId="2894443143" sldId="262"/>
            <ac:spMk id="5" creationId="{CFFFAEFE-B214-9FB7-C293-38F476CBA15B}"/>
          </ac:spMkLst>
        </pc:spChg>
        <pc:spChg chg="add">
          <ac:chgData name="Felix Weigl" userId="c84aff8063102388" providerId="Windows Live" clId="Web-{1E4DF81E-35CE-C722-D55E-28838F655571}" dt="2025-02-11T08:45:50.813" v="68"/>
          <ac:spMkLst>
            <pc:docMk/>
            <pc:sldMk cId="2894443143" sldId="262"/>
            <ac:spMk id="6" creationId="{5F418F73-C9FE-F80B-5828-BEBA2C381B97}"/>
          </ac:spMkLst>
        </pc:spChg>
        <pc:spChg chg="add">
          <ac:chgData name="Felix Weigl" userId="c84aff8063102388" providerId="Windows Live" clId="Web-{1E4DF81E-35CE-C722-D55E-28838F655571}" dt="2025-02-11T08:45:50.813" v="68"/>
          <ac:spMkLst>
            <pc:docMk/>
            <pc:sldMk cId="2894443143" sldId="262"/>
            <ac:spMk id="7" creationId="{282C2816-E632-C1E8-7373-265A90EB8BA0}"/>
          </ac:spMkLst>
        </pc:spChg>
        <pc:spChg chg="add">
          <ac:chgData name="Felix Weigl" userId="c84aff8063102388" providerId="Windows Live" clId="Web-{1E4DF81E-35CE-C722-D55E-28838F655571}" dt="2025-02-11T08:45:50.813" v="68"/>
          <ac:spMkLst>
            <pc:docMk/>
            <pc:sldMk cId="2894443143" sldId="262"/>
            <ac:spMk id="8" creationId="{76EA048B-AB41-4A06-437E-BB50791E8C4F}"/>
          </ac:spMkLst>
        </pc:spChg>
        <pc:spChg chg="add">
          <ac:chgData name="Felix Weigl" userId="c84aff8063102388" providerId="Windows Live" clId="Web-{1E4DF81E-35CE-C722-D55E-28838F655571}" dt="2025-02-11T08:45:50.813" v="68"/>
          <ac:spMkLst>
            <pc:docMk/>
            <pc:sldMk cId="2894443143" sldId="262"/>
            <ac:spMk id="9" creationId="{C1586CEA-B2B4-AB15-E8D5-DD5F0AD8BA6A}"/>
          </ac:spMkLst>
        </pc:spChg>
        <pc:spChg chg="add">
          <ac:chgData name="Felix Weigl" userId="c84aff8063102388" providerId="Windows Live" clId="Web-{1E4DF81E-35CE-C722-D55E-28838F655571}" dt="2025-02-11T08:45:50.813" v="68"/>
          <ac:spMkLst>
            <pc:docMk/>
            <pc:sldMk cId="2894443143" sldId="262"/>
            <ac:spMk id="10" creationId="{50D5F7A7-6B49-A520-9C8A-FFDBB1DCA34E}"/>
          </ac:spMkLst>
        </pc:spChg>
        <pc:spChg chg="add">
          <ac:chgData name="Felix Weigl" userId="c84aff8063102388" providerId="Windows Live" clId="Web-{1E4DF81E-35CE-C722-D55E-28838F655571}" dt="2025-02-11T08:45:50.813" v="68"/>
          <ac:spMkLst>
            <pc:docMk/>
            <pc:sldMk cId="2894443143" sldId="262"/>
            <ac:spMk id="11" creationId="{C5B0675D-4960-F9F9-6789-41D7A51190FB}"/>
          </ac:spMkLst>
        </pc:spChg>
        <pc:spChg chg="add">
          <ac:chgData name="Felix Weigl" userId="c84aff8063102388" providerId="Windows Live" clId="Web-{1E4DF81E-35CE-C722-D55E-28838F655571}" dt="2025-02-11T08:45:50.813" v="68"/>
          <ac:spMkLst>
            <pc:docMk/>
            <pc:sldMk cId="2894443143" sldId="262"/>
            <ac:spMk id="12" creationId="{3590EF07-E244-0AA6-C139-F3842B2ADE70}"/>
          </ac:spMkLst>
        </pc:spChg>
        <pc:spChg chg="add del mod">
          <ac:chgData name="Felix Weigl" userId="c84aff8063102388" providerId="Windows Live" clId="Web-{1E4DF81E-35CE-C722-D55E-28838F655571}" dt="2025-02-11T08:53:04.519" v="181"/>
          <ac:spMkLst>
            <pc:docMk/>
            <pc:sldMk cId="2894443143" sldId="262"/>
            <ac:spMk id="13" creationId="{54EC8E10-91FD-DF1F-6966-66B897EF310C}"/>
          </ac:spMkLst>
        </pc:spChg>
        <pc:spChg chg="add mod">
          <ac:chgData name="Felix Weigl" userId="c84aff8063102388" providerId="Windows Live" clId="Web-{1E4DF81E-35CE-C722-D55E-28838F655571}" dt="2025-02-11T08:53:07.207" v="182"/>
          <ac:spMkLst>
            <pc:docMk/>
            <pc:sldMk cId="2894443143" sldId="262"/>
            <ac:spMk id="14" creationId="{816BDEEC-A4CA-DB9D-6725-B60C400EDAFA}"/>
          </ac:spMkLst>
        </pc:spChg>
        <pc:grpChg chg="add">
          <ac:chgData name="Felix Weigl" userId="c84aff8063102388" providerId="Windows Live" clId="Web-{1E4DF81E-35CE-C722-D55E-28838F655571}" dt="2025-02-11T08:45:50.813" v="68"/>
          <ac:grpSpMkLst>
            <pc:docMk/>
            <pc:sldMk cId="2894443143" sldId="262"/>
            <ac:grpSpMk id="4" creationId="{67D2E03E-17D0-98C8-66EF-EC1FB8E73A09}"/>
          </ac:grpSpMkLst>
        </pc:grpChg>
      </pc:sldChg>
      <pc:sldChg chg="addSp delSp modSp new modTransition addAnim">
        <pc:chgData name="Felix Weigl" userId="c84aff8063102388" providerId="Windows Live" clId="Web-{1E4DF81E-35CE-C722-D55E-28838F655571}" dt="2025-02-11T08:53:07.207" v="182"/>
        <pc:sldMkLst>
          <pc:docMk/>
          <pc:sldMk cId="745344270" sldId="263"/>
        </pc:sldMkLst>
        <pc:spChg chg="del">
          <ac:chgData name="Felix Weigl" userId="c84aff8063102388" providerId="Windows Live" clId="Web-{1E4DF81E-35CE-C722-D55E-28838F655571}" dt="2025-02-11T08:46:24.455" v="73"/>
          <ac:spMkLst>
            <pc:docMk/>
            <pc:sldMk cId="745344270" sldId="263"/>
            <ac:spMk id="2" creationId="{C3189DD9-B207-B278-DBC0-EE004914D3AE}"/>
          </ac:spMkLst>
        </pc:spChg>
        <pc:spChg chg="del">
          <ac:chgData name="Felix Weigl" userId="c84aff8063102388" providerId="Windows Live" clId="Web-{1E4DF81E-35CE-C722-D55E-28838F655571}" dt="2025-02-11T08:46:24.455" v="72"/>
          <ac:spMkLst>
            <pc:docMk/>
            <pc:sldMk cId="745344270" sldId="263"/>
            <ac:spMk id="3" creationId="{8274AE33-7216-CB40-1BB2-98B4BFDB8153}"/>
          </ac:spMkLst>
        </pc:spChg>
        <pc:spChg chg="add">
          <ac:chgData name="Felix Weigl" userId="c84aff8063102388" providerId="Windows Live" clId="Web-{1E4DF81E-35CE-C722-D55E-28838F655571}" dt="2025-02-11T08:46:25.330" v="74"/>
          <ac:spMkLst>
            <pc:docMk/>
            <pc:sldMk cId="745344270" sldId="263"/>
            <ac:spMk id="5" creationId="{D1F9E55B-3395-FD83-81A3-0BF7D6065999}"/>
          </ac:spMkLst>
        </pc:spChg>
        <pc:spChg chg="add">
          <ac:chgData name="Felix Weigl" userId="c84aff8063102388" providerId="Windows Live" clId="Web-{1E4DF81E-35CE-C722-D55E-28838F655571}" dt="2025-02-11T08:46:25.330" v="74"/>
          <ac:spMkLst>
            <pc:docMk/>
            <pc:sldMk cId="745344270" sldId="263"/>
            <ac:spMk id="6" creationId="{0BC6F806-FB46-6A4F-EC6D-54B264BD2153}"/>
          </ac:spMkLst>
        </pc:spChg>
        <pc:spChg chg="add">
          <ac:chgData name="Felix Weigl" userId="c84aff8063102388" providerId="Windows Live" clId="Web-{1E4DF81E-35CE-C722-D55E-28838F655571}" dt="2025-02-11T08:46:25.330" v="74"/>
          <ac:spMkLst>
            <pc:docMk/>
            <pc:sldMk cId="745344270" sldId="263"/>
            <ac:spMk id="7" creationId="{CB7DC1FE-48B9-8932-B3EB-BD04DBA3F0B5}"/>
          </ac:spMkLst>
        </pc:spChg>
        <pc:spChg chg="add">
          <ac:chgData name="Felix Weigl" userId="c84aff8063102388" providerId="Windows Live" clId="Web-{1E4DF81E-35CE-C722-D55E-28838F655571}" dt="2025-02-11T08:46:25.330" v="74"/>
          <ac:spMkLst>
            <pc:docMk/>
            <pc:sldMk cId="745344270" sldId="263"/>
            <ac:spMk id="8" creationId="{39C4F41A-8BC3-E55B-19E4-F3304097269C}"/>
          </ac:spMkLst>
        </pc:spChg>
        <pc:spChg chg="add">
          <ac:chgData name="Felix Weigl" userId="c84aff8063102388" providerId="Windows Live" clId="Web-{1E4DF81E-35CE-C722-D55E-28838F655571}" dt="2025-02-11T08:46:25.330" v="74"/>
          <ac:spMkLst>
            <pc:docMk/>
            <pc:sldMk cId="745344270" sldId="263"/>
            <ac:spMk id="9" creationId="{D597D620-A979-7F47-721C-D65DBEE159D1}"/>
          </ac:spMkLst>
        </pc:spChg>
        <pc:spChg chg="add">
          <ac:chgData name="Felix Weigl" userId="c84aff8063102388" providerId="Windows Live" clId="Web-{1E4DF81E-35CE-C722-D55E-28838F655571}" dt="2025-02-11T08:46:25.330" v="74"/>
          <ac:spMkLst>
            <pc:docMk/>
            <pc:sldMk cId="745344270" sldId="263"/>
            <ac:spMk id="10" creationId="{19965784-B858-28F5-7BE7-CA93CB0E9DF3}"/>
          </ac:spMkLst>
        </pc:spChg>
        <pc:spChg chg="add">
          <ac:chgData name="Felix Weigl" userId="c84aff8063102388" providerId="Windows Live" clId="Web-{1E4DF81E-35CE-C722-D55E-28838F655571}" dt="2025-02-11T08:46:25.330" v="74"/>
          <ac:spMkLst>
            <pc:docMk/>
            <pc:sldMk cId="745344270" sldId="263"/>
            <ac:spMk id="11" creationId="{FBD87EC7-4785-632C-50F9-89B5F602F535}"/>
          </ac:spMkLst>
        </pc:spChg>
        <pc:spChg chg="add">
          <ac:chgData name="Felix Weigl" userId="c84aff8063102388" providerId="Windows Live" clId="Web-{1E4DF81E-35CE-C722-D55E-28838F655571}" dt="2025-02-11T08:46:25.330" v="74"/>
          <ac:spMkLst>
            <pc:docMk/>
            <pc:sldMk cId="745344270" sldId="263"/>
            <ac:spMk id="12" creationId="{F6E520BF-6895-B36E-C64C-920086AA31C7}"/>
          </ac:spMkLst>
        </pc:spChg>
        <pc:spChg chg="add del mod">
          <ac:chgData name="Felix Weigl" userId="c84aff8063102388" providerId="Windows Live" clId="Web-{1E4DF81E-35CE-C722-D55E-28838F655571}" dt="2025-02-11T08:53:04.519" v="181"/>
          <ac:spMkLst>
            <pc:docMk/>
            <pc:sldMk cId="745344270" sldId="263"/>
            <ac:spMk id="13" creationId="{B9C08139-5E4C-E421-65E2-F449AFF2D718}"/>
          </ac:spMkLst>
        </pc:spChg>
        <pc:spChg chg="add mod">
          <ac:chgData name="Felix Weigl" userId="c84aff8063102388" providerId="Windows Live" clId="Web-{1E4DF81E-35CE-C722-D55E-28838F655571}" dt="2025-02-11T08:53:07.207" v="182"/>
          <ac:spMkLst>
            <pc:docMk/>
            <pc:sldMk cId="745344270" sldId="263"/>
            <ac:spMk id="14" creationId="{5FAB5C92-69C8-7916-F05A-9F55836B9A10}"/>
          </ac:spMkLst>
        </pc:spChg>
        <pc:grpChg chg="add">
          <ac:chgData name="Felix Weigl" userId="c84aff8063102388" providerId="Windows Live" clId="Web-{1E4DF81E-35CE-C722-D55E-28838F655571}" dt="2025-02-11T08:46:25.330" v="74"/>
          <ac:grpSpMkLst>
            <pc:docMk/>
            <pc:sldMk cId="745344270" sldId="263"/>
            <ac:grpSpMk id="4" creationId="{73A0766F-43D7-C592-9F2B-3D4FEAB0D019}"/>
          </ac:grpSpMkLst>
        </pc:grpChg>
      </pc:sldChg>
      <pc:sldChg chg="addSp delSp modSp new modTransition modNotes">
        <pc:chgData name="Felix Weigl" userId="c84aff8063102388" providerId="Windows Live" clId="Web-{1E4DF81E-35CE-C722-D55E-28838F655571}" dt="2025-02-11T08:55:57.777" v="200"/>
        <pc:sldMkLst>
          <pc:docMk/>
          <pc:sldMk cId="638736775" sldId="264"/>
        </pc:sldMkLst>
        <pc:spChg chg="del">
          <ac:chgData name="Felix Weigl" userId="c84aff8063102388" providerId="Windows Live" clId="Web-{1E4DF81E-35CE-C722-D55E-28838F655571}" dt="2025-02-11T08:46:47.878" v="79"/>
          <ac:spMkLst>
            <pc:docMk/>
            <pc:sldMk cId="638736775" sldId="264"/>
            <ac:spMk id="2" creationId="{8C11207B-1E9D-2EFA-0353-CE0C8A113ED7}"/>
          </ac:spMkLst>
        </pc:spChg>
        <pc:spChg chg="del">
          <ac:chgData name="Felix Weigl" userId="c84aff8063102388" providerId="Windows Live" clId="Web-{1E4DF81E-35CE-C722-D55E-28838F655571}" dt="2025-02-11T08:46:47.878" v="78"/>
          <ac:spMkLst>
            <pc:docMk/>
            <pc:sldMk cId="638736775" sldId="264"/>
            <ac:spMk id="3" creationId="{75BED223-D16F-2D38-731A-1C8BC1B52712}"/>
          </ac:spMkLst>
        </pc:spChg>
        <pc:spChg chg="add">
          <ac:chgData name="Felix Weigl" userId="c84aff8063102388" providerId="Windows Live" clId="Web-{1E4DF81E-35CE-C722-D55E-28838F655571}" dt="2025-02-11T08:46:48.268" v="80"/>
          <ac:spMkLst>
            <pc:docMk/>
            <pc:sldMk cId="638736775" sldId="264"/>
            <ac:spMk id="4" creationId="{0AD68763-47B2-6ECD-4589-0991B4B4BD60}"/>
          </ac:spMkLst>
        </pc:spChg>
        <pc:spChg chg="add">
          <ac:chgData name="Felix Weigl" userId="c84aff8063102388" providerId="Windows Live" clId="Web-{1E4DF81E-35CE-C722-D55E-28838F655571}" dt="2025-02-11T08:46:48.268" v="80"/>
          <ac:spMkLst>
            <pc:docMk/>
            <pc:sldMk cId="638736775" sldId="264"/>
            <ac:spMk id="5" creationId="{23D7005B-3BC4-7E4C-192C-2861E7EBCB81}"/>
          </ac:spMkLst>
        </pc:spChg>
        <pc:spChg chg="add del mod">
          <ac:chgData name="Felix Weigl" userId="c84aff8063102388" providerId="Windows Live" clId="Web-{1E4DF81E-35CE-C722-D55E-28838F655571}" dt="2025-02-11T08:53:04.519" v="181"/>
          <ac:spMkLst>
            <pc:docMk/>
            <pc:sldMk cId="638736775" sldId="264"/>
            <ac:spMk id="6" creationId="{CAA84E81-B4D0-DDA3-A440-53130BCE2530}"/>
          </ac:spMkLst>
        </pc:spChg>
        <pc:spChg chg="add mod">
          <ac:chgData name="Felix Weigl" userId="c84aff8063102388" providerId="Windows Live" clId="Web-{1E4DF81E-35CE-C722-D55E-28838F655571}" dt="2025-02-11T08:53:07.207" v="182"/>
          <ac:spMkLst>
            <pc:docMk/>
            <pc:sldMk cId="638736775" sldId="264"/>
            <ac:spMk id="7" creationId="{0CB07358-222E-3384-5A3C-0B3C43560207}"/>
          </ac:spMkLst>
        </pc:spChg>
      </pc:sldChg>
      <pc:sldChg chg="addSp delSp modSp add ord replId modTransition modNotes">
        <pc:chgData name="Felix Weigl" userId="c84aff8063102388" providerId="Windows Live" clId="Web-{1E4DF81E-35CE-C722-D55E-28838F655571}" dt="2025-02-11T08:56:02.089" v="201"/>
        <pc:sldMkLst>
          <pc:docMk/>
          <pc:sldMk cId="3865438231" sldId="265"/>
        </pc:sldMkLst>
        <pc:spChg chg="add del mod">
          <ac:chgData name="Felix Weigl" userId="c84aff8063102388" providerId="Windows Live" clId="Web-{1E4DF81E-35CE-C722-D55E-28838F655571}" dt="2025-02-11T08:53:04.519" v="181"/>
          <ac:spMkLst>
            <pc:docMk/>
            <pc:sldMk cId="3865438231" sldId="265"/>
            <ac:spMk id="3" creationId="{911CBC6B-61F8-25A9-B105-D657062FB2E2}"/>
          </ac:spMkLst>
        </pc:spChg>
        <pc:spChg chg="add mod">
          <ac:chgData name="Felix Weigl" userId="c84aff8063102388" providerId="Windows Live" clId="Web-{1E4DF81E-35CE-C722-D55E-28838F655571}" dt="2025-02-11T08:53:07.207" v="182"/>
          <ac:spMkLst>
            <pc:docMk/>
            <pc:sldMk cId="3865438231" sldId="265"/>
            <ac:spMk id="5" creationId="{9C948B3B-B164-552F-6957-C2E375E55948}"/>
          </ac:spMkLst>
        </pc:spChg>
      </pc:sldChg>
      <pc:sldChg chg="addSp delSp modSp add replId modTransition modNotes">
        <pc:chgData name="Felix Weigl" userId="c84aff8063102388" providerId="Windows Live" clId="Web-{1E4DF81E-35CE-C722-D55E-28838F655571}" dt="2025-02-11T08:56:10.293" v="202"/>
        <pc:sldMkLst>
          <pc:docMk/>
          <pc:sldMk cId="1659341282" sldId="266"/>
        </pc:sldMkLst>
        <pc:spChg chg="add del mod">
          <ac:chgData name="Felix Weigl" userId="c84aff8063102388" providerId="Windows Live" clId="Web-{1E4DF81E-35CE-C722-D55E-28838F655571}" dt="2025-02-11T08:53:04.519" v="181"/>
          <ac:spMkLst>
            <pc:docMk/>
            <pc:sldMk cId="1659341282" sldId="266"/>
            <ac:spMk id="3" creationId="{A8945F54-1774-C09F-F5C5-2AE9217B14D6}"/>
          </ac:spMkLst>
        </pc:spChg>
        <pc:spChg chg="add mod">
          <ac:chgData name="Felix Weigl" userId="c84aff8063102388" providerId="Windows Live" clId="Web-{1E4DF81E-35CE-C722-D55E-28838F655571}" dt="2025-02-11T08:53:07.207" v="182"/>
          <ac:spMkLst>
            <pc:docMk/>
            <pc:sldMk cId="1659341282" sldId="266"/>
            <ac:spMk id="5" creationId="{02395842-573A-6720-70F9-7EC36B7C62CB}"/>
          </ac:spMkLst>
        </pc:spChg>
      </pc:sldChg>
      <pc:sldChg chg="addSp delSp modSp new modTransition modNotes">
        <pc:chgData name="Felix Weigl" userId="c84aff8063102388" providerId="Windows Live" clId="Web-{1E4DF81E-35CE-C722-D55E-28838F655571}" dt="2025-02-11T08:56:15.824" v="203"/>
        <pc:sldMkLst>
          <pc:docMk/>
          <pc:sldMk cId="2674368889" sldId="267"/>
        </pc:sldMkLst>
        <pc:spChg chg="del">
          <ac:chgData name="Felix Weigl" userId="c84aff8063102388" providerId="Windows Live" clId="Web-{1E4DF81E-35CE-C722-D55E-28838F655571}" dt="2025-02-11T08:47:20.301" v="86"/>
          <ac:spMkLst>
            <pc:docMk/>
            <pc:sldMk cId="2674368889" sldId="267"/>
            <ac:spMk id="2" creationId="{0DD906CA-91F7-9ADC-8895-B7A2624A966F}"/>
          </ac:spMkLst>
        </pc:spChg>
        <pc:spChg chg="del">
          <ac:chgData name="Felix Weigl" userId="c84aff8063102388" providerId="Windows Live" clId="Web-{1E4DF81E-35CE-C722-D55E-28838F655571}" dt="2025-02-11T08:47:20.301" v="85"/>
          <ac:spMkLst>
            <pc:docMk/>
            <pc:sldMk cId="2674368889" sldId="267"/>
            <ac:spMk id="3" creationId="{822F9683-C486-85E9-53F7-A6C4F4F7D564}"/>
          </ac:spMkLst>
        </pc:spChg>
        <pc:spChg chg="add">
          <ac:chgData name="Felix Weigl" userId="c84aff8063102388" providerId="Windows Live" clId="Web-{1E4DF81E-35CE-C722-D55E-28838F655571}" dt="2025-02-11T08:47:20.786" v="87"/>
          <ac:spMkLst>
            <pc:docMk/>
            <pc:sldMk cId="2674368889" sldId="267"/>
            <ac:spMk id="4" creationId="{5CFBF989-8F5B-8FCE-6CA9-1C084660D61D}"/>
          </ac:spMkLst>
        </pc:spChg>
        <pc:spChg chg="add">
          <ac:chgData name="Felix Weigl" userId="c84aff8063102388" providerId="Windows Live" clId="Web-{1E4DF81E-35CE-C722-D55E-28838F655571}" dt="2025-02-11T08:47:20.786" v="87"/>
          <ac:spMkLst>
            <pc:docMk/>
            <pc:sldMk cId="2674368889" sldId="267"/>
            <ac:spMk id="5" creationId="{D81BE158-8779-610F-583A-95500D48E123}"/>
          </ac:spMkLst>
        </pc:spChg>
        <pc:spChg chg="add del mod">
          <ac:chgData name="Felix Weigl" userId="c84aff8063102388" providerId="Windows Live" clId="Web-{1E4DF81E-35CE-C722-D55E-28838F655571}" dt="2025-02-11T08:53:04.519" v="181"/>
          <ac:spMkLst>
            <pc:docMk/>
            <pc:sldMk cId="2674368889" sldId="267"/>
            <ac:spMk id="6" creationId="{B74ACC6F-5271-1A4F-F115-FDF0929C65EE}"/>
          </ac:spMkLst>
        </pc:spChg>
        <pc:spChg chg="add mod">
          <ac:chgData name="Felix Weigl" userId="c84aff8063102388" providerId="Windows Live" clId="Web-{1E4DF81E-35CE-C722-D55E-28838F655571}" dt="2025-02-11T08:53:07.207" v="182"/>
          <ac:spMkLst>
            <pc:docMk/>
            <pc:sldMk cId="2674368889" sldId="267"/>
            <ac:spMk id="7" creationId="{2E5AB7B5-92EA-FE61-2A6F-272E2C90DCFD}"/>
          </ac:spMkLst>
        </pc:spChg>
      </pc:sldChg>
      <pc:sldChg chg="addSp delSp modSp add replId modTransition modNotes">
        <pc:chgData name="Felix Weigl" userId="c84aff8063102388" providerId="Windows Live" clId="Web-{1E4DF81E-35CE-C722-D55E-28838F655571}" dt="2025-02-11T08:56:18.809" v="204"/>
        <pc:sldMkLst>
          <pc:docMk/>
          <pc:sldMk cId="4250840944" sldId="268"/>
        </pc:sldMkLst>
        <pc:spChg chg="add del">
          <ac:chgData name="Felix Weigl" userId="c84aff8063102388" providerId="Windows Live" clId="Web-{1E4DF81E-35CE-C722-D55E-28838F655571}" dt="2025-02-11T08:47:38.130" v="90"/>
          <ac:spMkLst>
            <pc:docMk/>
            <pc:sldMk cId="4250840944" sldId="268"/>
            <ac:spMk id="2" creationId="{5C1C0739-FE1F-C08C-A944-48C32FC4D95A}"/>
          </ac:spMkLst>
        </pc:spChg>
        <pc:spChg chg="add del">
          <ac:chgData name="Felix Weigl" userId="c84aff8063102388" providerId="Windows Live" clId="Web-{1E4DF81E-35CE-C722-D55E-28838F655571}" dt="2025-02-11T08:47:38.130" v="90"/>
          <ac:spMkLst>
            <pc:docMk/>
            <pc:sldMk cId="4250840944" sldId="268"/>
            <ac:spMk id="3" creationId="{538704DF-A731-DA00-5C51-C1939D0C9506}"/>
          </ac:spMkLst>
        </pc:spChg>
        <pc:spChg chg="del">
          <ac:chgData name="Felix Weigl" userId="c84aff8063102388" providerId="Windows Live" clId="Web-{1E4DF81E-35CE-C722-D55E-28838F655571}" dt="2025-02-11T08:47:40.052" v="92"/>
          <ac:spMkLst>
            <pc:docMk/>
            <pc:sldMk cId="4250840944" sldId="268"/>
            <ac:spMk id="4" creationId="{6381030D-1BA8-B7D0-EF3E-F6781C68797A}"/>
          </ac:spMkLst>
        </pc:spChg>
        <pc:spChg chg="del">
          <ac:chgData name="Felix Weigl" userId="c84aff8063102388" providerId="Windows Live" clId="Web-{1E4DF81E-35CE-C722-D55E-28838F655571}" dt="2025-02-11T08:47:40.052" v="91"/>
          <ac:spMkLst>
            <pc:docMk/>
            <pc:sldMk cId="4250840944" sldId="268"/>
            <ac:spMk id="5" creationId="{B937B547-1750-F283-D16C-9616115FEAC3}"/>
          </ac:spMkLst>
        </pc:spChg>
        <pc:spChg chg="add">
          <ac:chgData name="Felix Weigl" userId="c84aff8063102388" providerId="Windows Live" clId="Web-{1E4DF81E-35CE-C722-D55E-28838F655571}" dt="2025-02-11T08:47:40.818" v="93"/>
          <ac:spMkLst>
            <pc:docMk/>
            <pc:sldMk cId="4250840944" sldId="268"/>
            <ac:spMk id="6" creationId="{6A6AF716-7C8B-2B42-91D4-8A23998D71FD}"/>
          </ac:spMkLst>
        </pc:spChg>
        <pc:spChg chg="add">
          <ac:chgData name="Felix Weigl" userId="c84aff8063102388" providerId="Windows Live" clId="Web-{1E4DF81E-35CE-C722-D55E-28838F655571}" dt="2025-02-11T08:47:40.818" v="93"/>
          <ac:spMkLst>
            <pc:docMk/>
            <pc:sldMk cId="4250840944" sldId="268"/>
            <ac:spMk id="7" creationId="{A2AB4E8A-1FFC-CA9B-EC18-B14FF53B0FA5}"/>
          </ac:spMkLst>
        </pc:spChg>
        <pc:spChg chg="add del mod">
          <ac:chgData name="Felix Weigl" userId="c84aff8063102388" providerId="Windows Live" clId="Web-{1E4DF81E-35CE-C722-D55E-28838F655571}" dt="2025-02-11T08:53:04.519" v="181"/>
          <ac:spMkLst>
            <pc:docMk/>
            <pc:sldMk cId="4250840944" sldId="268"/>
            <ac:spMk id="8" creationId="{2BFD8F9C-9A38-0574-3AC0-69020F86E76E}"/>
          </ac:spMkLst>
        </pc:spChg>
        <pc:spChg chg="add mod">
          <ac:chgData name="Felix Weigl" userId="c84aff8063102388" providerId="Windows Live" clId="Web-{1E4DF81E-35CE-C722-D55E-28838F655571}" dt="2025-02-11T08:53:07.207" v="182"/>
          <ac:spMkLst>
            <pc:docMk/>
            <pc:sldMk cId="4250840944" sldId="268"/>
            <ac:spMk id="9" creationId="{576149C0-E649-38A1-1E58-B95E031900E1}"/>
          </ac:spMkLst>
        </pc:spChg>
      </pc:sldChg>
      <pc:sldChg chg="addSp delSp modSp new modTransition">
        <pc:chgData name="Felix Weigl" userId="c84aff8063102388" providerId="Windows Live" clId="Web-{1E4DF81E-35CE-C722-D55E-28838F655571}" dt="2025-02-11T08:53:07.207" v="182"/>
        <pc:sldMkLst>
          <pc:docMk/>
          <pc:sldMk cId="4166983564" sldId="269"/>
        </pc:sldMkLst>
        <pc:spChg chg="del">
          <ac:chgData name="Felix Weigl" userId="c84aff8063102388" providerId="Windows Live" clId="Web-{1E4DF81E-35CE-C722-D55E-28838F655571}" dt="2025-02-11T08:47:55.490" v="96"/>
          <ac:spMkLst>
            <pc:docMk/>
            <pc:sldMk cId="4166983564" sldId="269"/>
            <ac:spMk id="2" creationId="{388464E2-7405-FE3E-A1C4-76ABE0E71F65}"/>
          </ac:spMkLst>
        </pc:spChg>
        <pc:spChg chg="del">
          <ac:chgData name="Felix Weigl" userId="c84aff8063102388" providerId="Windows Live" clId="Web-{1E4DF81E-35CE-C722-D55E-28838F655571}" dt="2025-02-11T08:47:55.490" v="95"/>
          <ac:spMkLst>
            <pc:docMk/>
            <pc:sldMk cId="4166983564" sldId="269"/>
            <ac:spMk id="3" creationId="{5B3FFCFF-796F-EAE8-6779-F49072AE0DE8}"/>
          </ac:spMkLst>
        </pc:spChg>
        <pc:spChg chg="add">
          <ac:chgData name="Felix Weigl" userId="c84aff8063102388" providerId="Windows Live" clId="Web-{1E4DF81E-35CE-C722-D55E-28838F655571}" dt="2025-02-11T08:47:55.975" v="97"/>
          <ac:spMkLst>
            <pc:docMk/>
            <pc:sldMk cId="4166983564" sldId="269"/>
            <ac:spMk id="4" creationId="{1B0AF8FD-210F-07D4-3439-7ECB97C8C6D1}"/>
          </ac:spMkLst>
        </pc:spChg>
        <pc:spChg chg="add">
          <ac:chgData name="Felix Weigl" userId="c84aff8063102388" providerId="Windows Live" clId="Web-{1E4DF81E-35CE-C722-D55E-28838F655571}" dt="2025-02-11T08:47:55.975" v="97"/>
          <ac:spMkLst>
            <pc:docMk/>
            <pc:sldMk cId="4166983564" sldId="269"/>
            <ac:spMk id="7" creationId="{B336649C-2429-5383-478F-B282B5DF4D31}"/>
          </ac:spMkLst>
        </pc:spChg>
        <pc:spChg chg="add">
          <ac:chgData name="Felix Weigl" userId="c84aff8063102388" providerId="Windows Live" clId="Web-{1E4DF81E-35CE-C722-D55E-28838F655571}" dt="2025-02-11T08:47:55.975" v="97"/>
          <ac:spMkLst>
            <pc:docMk/>
            <pc:sldMk cId="4166983564" sldId="269"/>
            <ac:spMk id="8" creationId="{DF0425DC-8BF3-F4E6-172A-A7A38D5C2BBD}"/>
          </ac:spMkLst>
        </pc:spChg>
        <pc:spChg chg="add del mod">
          <ac:chgData name="Felix Weigl" userId="c84aff8063102388" providerId="Windows Live" clId="Web-{1E4DF81E-35CE-C722-D55E-28838F655571}" dt="2025-02-11T08:53:04.519" v="181"/>
          <ac:spMkLst>
            <pc:docMk/>
            <pc:sldMk cId="4166983564" sldId="269"/>
            <ac:spMk id="10" creationId="{70B2A131-1C9F-93DD-46BB-0324EB4ECF8D}"/>
          </ac:spMkLst>
        </pc:spChg>
        <pc:spChg chg="add mod">
          <ac:chgData name="Felix Weigl" userId="c84aff8063102388" providerId="Windows Live" clId="Web-{1E4DF81E-35CE-C722-D55E-28838F655571}" dt="2025-02-11T08:53:07.207" v="182"/>
          <ac:spMkLst>
            <pc:docMk/>
            <pc:sldMk cId="4166983564" sldId="269"/>
            <ac:spMk id="11" creationId="{8E79B036-9034-3A86-8E9D-AE72086D3997}"/>
          </ac:spMkLst>
        </pc:spChg>
        <pc:grpChg chg="add">
          <ac:chgData name="Felix Weigl" userId="c84aff8063102388" providerId="Windows Live" clId="Web-{1E4DF81E-35CE-C722-D55E-28838F655571}" dt="2025-02-11T08:47:55.975" v="97"/>
          <ac:grpSpMkLst>
            <pc:docMk/>
            <pc:sldMk cId="4166983564" sldId="269"/>
            <ac:grpSpMk id="5" creationId="{3A09D6B7-AD36-1230-3554-D75B44CA3FA4}"/>
          </ac:grpSpMkLst>
        </pc:grpChg>
        <pc:picChg chg="add">
          <ac:chgData name="Felix Weigl" userId="c84aff8063102388" providerId="Windows Live" clId="Web-{1E4DF81E-35CE-C722-D55E-28838F655571}" dt="2025-02-11T08:47:55.975" v="97"/>
          <ac:picMkLst>
            <pc:docMk/>
            <pc:sldMk cId="4166983564" sldId="269"/>
            <ac:picMk id="6" creationId="{13D4A9CC-D24D-5053-503A-5D0942EA4FF8}"/>
          </ac:picMkLst>
        </pc:picChg>
        <pc:picChg chg="add">
          <ac:chgData name="Felix Weigl" userId="c84aff8063102388" providerId="Windows Live" clId="Web-{1E4DF81E-35CE-C722-D55E-28838F655571}" dt="2025-02-11T08:47:55.975" v="97"/>
          <ac:picMkLst>
            <pc:docMk/>
            <pc:sldMk cId="4166983564" sldId="269"/>
            <ac:picMk id="9" creationId="{B7D3E312-0E3F-B16D-F66B-56591513E792}"/>
          </ac:picMkLst>
        </pc:picChg>
      </pc:sldChg>
      <pc:sldChg chg="addSp delSp modSp new modTransition">
        <pc:chgData name="Felix Weigl" userId="c84aff8063102388" providerId="Windows Live" clId="Web-{1E4DF81E-35CE-C722-D55E-28838F655571}" dt="2025-02-11T08:53:07.207" v="182"/>
        <pc:sldMkLst>
          <pc:docMk/>
          <pc:sldMk cId="145137232" sldId="270"/>
        </pc:sldMkLst>
        <pc:spChg chg="del">
          <ac:chgData name="Felix Weigl" userId="c84aff8063102388" providerId="Windows Live" clId="Web-{1E4DF81E-35CE-C722-D55E-28838F655571}" dt="2025-02-11T08:48:04.647" v="100"/>
          <ac:spMkLst>
            <pc:docMk/>
            <pc:sldMk cId="145137232" sldId="270"/>
            <ac:spMk id="2" creationId="{2364F759-DCEC-B020-CCAF-BF75BCD99286}"/>
          </ac:spMkLst>
        </pc:spChg>
        <pc:spChg chg="del">
          <ac:chgData name="Felix Weigl" userId="c84aff8063102388" providerId="Windows Live" clId="Web-{1E4DF81E-35CE-C722-D55E-28838F655571}" dt="2025-02-11T08:48:04.647" v="99"/>
          <ac:spMkLst>
            <pc:docMk/>
            <pc:sldMk cId="145137232" sldId="270"/>
            <ac:spMk id="3" creationId="{65C99CDE-6307-DB89-1704-BBD7A875AF49}"/>
          </ac:spMkLst>
        </pc:spChg>
        <pc:spChg chg="add">
          <ac:chgData name="Felix Weigl" userId="c84aff8063102388" providerId="Windows Live" clId="Web-{1E4DF81E-35CE-C722-D55E-28838F655571}" dt="2025-02-11T08:48:09.600" v="101"/>
          <ac:spMkLst>
            <pc:docMk/>
            <pc:sldMk cId="145137232" sldId="270"/>
            <ac:spMk id="5" creationId="{89165F28-20F8-18BE-4558-398F5D99CF74}"/>
          </ac:spMkLst>
        </pc:spChg>
        <pc:spChg chg="add del mod">
          <ac:chgData name="Felix Weigl" userId="c84aff8063102388" providerId="Windows Live" clId="Web-{1E4DF81E-35CE-C722-D55E-28838F655571}" dt="2025-02-11T08:53:04.519" v="181"/>
          <ac:spMkLst>
            <pc:docMk/>
            <pc:sldMk cId="145137232" sldId="270"/>
            <ac:spMk id="6" creationId="{D0D28EFD-AF0A-08D8-976F-20D12788FCC1}"/>
          </ac:spMkLst>
        </pc:spChg>
        <pc:spChg chg="add mod">
          <ac:chgData name="Felix Weigl" userId="c84aff8063102388" providerId="Windows Live" clId="Web-{1E4DF81E-35CE-C722-D55E-28838F655571}" dt="2025-02-11T08:53:07.207" v="182"/>
          <ac:spMkLst>
            <pc:docMk/>
            <pc:sldMk cId="145137232" sldId="270"/>
            <ac:spMk id="7" creationId="{4A581DC8-0204-2EA7-C165-A420852353D2}"/>
          </ac:spMkLst>
        </pc:spChg>
        <pc:picChg chg="add">
          <ac:chgData name="Felix Weigl" userId="c84aff8063102388" providerId="Windows Live" clId="Web-{1E4DF81E-35CE-C722-D55E-28838F655571}" dt="2025-02-11T08:48:09.600" v="101"/>
          <ac:picMkLst>
            <pc:docMk/>
            <pc:sldMk cId="145137232" sldId="270"/>
            <ac:picMk id="4" creationId="{A9DC3D29-2495-5800-FE25-B13D2B28E4D1}"/>
          </ac:picMkLst>
        </pc:picChg>
      </pc:sldChg>
      <pc:sldChg chg="addSp delSp modSp new modTransition modNotes">
        <pc:chgData name="Felix Weigl" userId="c84aff8063102388" providerId="Windows Live" clId="Web-{1E4DF81E-35CE-C722-D55E-28838F655571}" dt="2025-02-11T08:56:28.934" v="205"/>
        <pc:sldMkLst>
          <pc:docMk/>
          <pc:sldMk cId="3431625133" sldId="271"/>
        </pc:sldMkLst>
        <pc:spChg chg="del">
          <ac:chgData name="Felix Weigl" userId="c84aff8063102388" providerId="Windows Live" clId="Web-{1E4DF81E-35CE-C722-D55E-28838F655571}" dt="2025-02-11T08:48:30.414" v="106"/>
          <ac:spMkLst>
            <pc:docMk/>
            <pc:sldMk cId="3431625133" sldId="271"/>
            <ac:spMk id="2" creationId="{78DAB98F-39B3-07CC-75C8-3596D1288E79}"/>
          </ac:spMkLst>
        </pc:spChg>
        <pc:spChg chg="del">
          <ac:chgData name="Felix Weigl" userId="c84aff8063102388" providerId="Windows Live" clId="Web-{1E4DF81E-35CE-C722-D55E-28838F655571}" dt="2025-02-11T08:48:30.414" v="105"/>
          <ac:spMkLst>
            <pc:docMk/>
            <pc:sldMk cId="3431625133" sldId="271"/>
            <ac:spMk id="3" creationId="{391A75B4-CE30-CB3E-F982-C36F36D0A1F1}"/>
          </ac:spMkLst>
        </pc:spChg>
        <pc:spChg chg="add del">
          <ac:chgData name="Felix Weigl" userId="c84aff8063102388" providerId="Windows Live" clId="Web-{1E4DF81E-35CE-C722-D55E-28838F655571}" dt="2025-02-11T08:48:29.585" v="104"/>
          <ac:spMkLst>
            <pc:docMk/>
            <pc:sldMk cId="3431625133" sldId="271"/>
            <ac:spMk id="4" creationId="{C2845D1E-06CE-CFE9-2B84-BEC6ABCEF4AB}"/>
          </ac:spMkLst>
        </pc:spChg>
        <pc:spChg chg="add del">
          <ac:chgData name="Felix Weigl" userId="c84aff8063102388" providerId="Windows Live" clId="Web-{1E4DF81E-35CE-C722-D55E-28838F655571}" dt="2025-02-11T08:48:29.585" v="104"/>
          <ac:spMkLst>
            <pc:docMk/>
            <pc:sldMk cId="3431625133" sldId="271"/>
            <ac:spMk id="5" creationId="{DC89B7CF-E49B-A5C5-DC42-8E8FD81901BC}"/>
          </ac:spMkLst>
        </pc:spChg>
        <pc:spChg chg="add">
          <ac:chgData name="Felix Weigl" userId="c84aff8063102388" providerId="Windows Live" clId="Web-{1E4DF81E-35CE-C722-D55E-28838F655571}" dt="2025-02-11T08:48:31.054" v="107"/>
          <ac:spMkLst>
            <pc:docMk/>
            <pc:sldMk cId="3431625133" sldId="271"/>
            <ac:spMk id="6" creationId="{91B5FE6E-7728-EB7B-4138-18E847E28003}"/>
          </ac:spMkLst>
        </pc:spChg>
        <pc:spChg chg="add mod">
          <ac:chgData name="Felix Weigl" userId="c84aff8063102388" providerId="Windows Live" clId="Web-{1E4DF81E-35CE-C722-D55E-28838F655571}" dt="2025-02-11T08:48:48.289" v="116" actId="20577"/>
          <ac:spMkLst>
            <pc:docMk/>
            <pc:sldMk cId="3431625133" sldId="271"/>
            <ac:spMk id="7" creationId="{636972F7-9392-A19C-56A9-BDAB818E91F4}"/>
          </ac:spMkLst>
        </pc:spChg>
        <pc:spChg chg="add del mod">
          <ac:chgData name="Felix Weigl" userId="c84aff8063102388" providerId="Windows Live" clId="Web-{1E4DF81E-35CE-C722-D55E-28838F655571}" dt="2025-02-11T08:53:04.519" v="181"/>
          <ac:spMkLst>
            <pc:docMk/>
            <pc:sldMk cId="3431625133" sldId="271"/>
            <ac:spMk id="8" creationId="{37FDA31D-86F5-6E9E-C94C-1FF2409CAEE0}"/>
          </ac:spMkLst>
        </pc:spChg>
        <pc:spChg chg="add mod">
          <ac:chgData name="Felix Weigl" userId="c84aff8063102388" providerId="Windows Live" clId="Web-{1E4DF81E-35CE-C722-D55E-28838F655571}" dt="2025-02-11T08:53:07.207" v="182"/>
          <ac:spMkLst>
            <pc:docMk/>
            <pc:sldMk cId="3431625133" sldId="271"/>
            <ac:spMk id="9" creationId="{CF73D2BC-C737-1EF8-757C-7935EEF2E5EC}"/>
          </ac:spMkLst>
        </pc:spChg>
      </pc:sldChg>
      <pc:sldChg chg="addSp delSp modSp new modTransition modNotes">
        <pc:chgData name="Felix Weigl" userId="c84aff8063102388" providerId="Windows Live" clId="Web-{1E4DF81E-35CE-C722-D55E-28838F655571}" dt="2025-02-11T08:56:39.872" v="207"/>
        <pc:sldMkLst>
          <pc:docMk/>
          <pc:sldMk cId="2260566760" sldId="272"/>
        </pc:sldMkLst>
        <pc:spChg chg="del">
          <ac:chgData name="Felix Weigl" userId="c84aff8063102388" providerId="Windows Live" clId="Web-{1E4DF81E-35CE-C722-D55E-28838F655571}" dt="2025-02-11T08:48:52.821" v="119"/>
          <ac:spMkLst>
            <pc:docMk/>
            <pc:sldMk cId="2260566760" sldId="272"/>
            <ac:spMk id="2" creationId="{5DFE6894-8287-6D8C-0614-921C217DBEFD}"/>
          </ac:spMkLst>
        </pc:spChg>
        <pc:spChg chg="del">
          <ac:chgData name="Felix Weigl" userId="c84aff8063102388" providerId="Windows Live" clId="Web-{1E4DF81E-35CE-C722-D55E-28838F655571}" dt="2025-02-11T08:48:52.821" v="118"/>
          <ac:spMkLst>
            <pc:docMk/>
            <pc:sldMk cId="2260566760" sldId="272"/>
            <ac:spMk id="3" creationId="{865E0727-8A97-DC5B-50F8-B735D2262433}"/>
          </ac:spMkLst>
        </pc:spChg>
        <pc:spChg chg="add">
          <ac:chgData name="Felix Weigl" userId="c84aff8063102388" providerId="Windows Live" clId="Web-{1E4DF81E-35CE-C722-D55E-28838F655571}" dt="2025-02-11T08:48:53.305" v="120"/>
          <ac:spMkLst>
            <pc:docMk/>
            <pc:sldMk cId="2260566760" sldId="272"/>
            <ac:spMk id="4" creationId="{DC23FC6D-240E-1396-BECF-96731A6FB246}"/>
          </ac:spMkLst>
        </pc:spChg>
        <pc:spChg chg="add">
          <ac:chgData name="Felix Weigl" userId="c84aff8063102388" providerId="Windows Live" clId="Web-{1E4DF81E-35CE-C722-D55E-28838F655571}" dt="2025-02-11T08:48:53.305" v="120"/>
          <ac:spMkLst>
            <pc:docMk/>
            <pc:sldMk cId="2260566760" sldId="272"/>
            <ac:spMk id="5" creationId="{CDEFEEF2-B3CF-C17F-C58E-EF209E9B238D}"/>
          </ac:spMkLst>
        </pc:spChg>
        <pc:spChg chg="add del mod">
          <ac:chgData name="Felix Weigl" userId="c84aff8063102388" providerId="Windows Live" clId="Web-{1E4DF81E-35CE-C722-D55E-28838F655571}" dt="2025-02-11T08:53:04.519" v="181"/>
          <ac:spMkLst>
            <pc:docMk/>
            <pc:sldMk cId="2260566760" sldId="272"/>
            <ac:spMk id="6" creationId="{7EB48FD6-3592-4D4E-9127-F45B2F994C79}"/>
          </ac:spMkLst>
        </pc:spChg>
        <pc:spChg chg="add mod">
          <ac:chgData name="Felix Weigl" userId="c84aff8063102388" providerId="Windows Live" clId="Web-{1E4DF81E-35CE-C722-D55E-28838F655571}" dt="2025-02-11T08:53:07.207" v="182"/>
          <ac:spMkLst>
            <pc:docMk/>
            <pc:sldMk cId="2260566760" sldId="272"/>
            <ac:spMk id="7" creationId="{47207A36-FADB-7A75-5B4F-C8DE154EE99A}"/>
          </ac:spMkLst>
        </pc:spChg>
      </pc:sldChg>
      <pc:sldChg chg="addSp delSp modSp new ord">
        <pc:chgData name="Felix Weigl" userId="c84aff8063102388" providerId="Windows Live" clId="Web-{1E4DF81E-35CE-C722-D55E-28838F655571}" dt="2025-02-11T08:57:00.826" v="208"/>
        <pc:sldMkLst>
          <pc:docMk/>
          <pc:sldMk cId="616775816" sldId="273"/>
        </pc:sldMkLst>
        <pc:spChg chg="del">
          <ac:chgData name="Felix Weigl" userId="c84aff8063102388" providerId="Windows Live" clId="Web-{1E4DF81E-35CE-C722-D55E-28838F655571}" dt="2025-02-11T08:50:37.169" v="141"/>
          <ac:spMkLst>
            <pc:docMk/>
            <pc:sldMk cId="616775816" sldId="273"/>
            <ac:spMk id="2" creationId="{2CFF5371-C837-5A6F-7A57-875B84E18664}"/>
          </ac:spMkLst>
        </pc:spChg>
        <pc:spChg chg="del">
          <ac:chgData name="Felix Weigl" userId="c84aff8063102388" providerId="Windows Live" clId="Web-{1E4DF81E-35CE-C722-D55E-28838F655571}" dt="2025-02-11T08:50:37.169" v="140"/>
          <ac:spMkLst>
            <pc:docMk/>
            <pc:sldMk cId="616775816" sldId="273"/>
            <ac:spMk id="3" creationId="{D40C908D-8EEB-CD13-E3B9-66D0D917F73E}"/>
          </ac:spMkLst>
        </pc:spChg>
        <pc:spChg chg="add mod">
          <ac:chgData name="Felix Weigl" userId="c84aff8063102388" providerId="Windows Live" clId="Web-{1E4DF81E-35CE-C722-D55E-28838F655571}" dt="2025-02-11T08:51:42.281" v="163" actId="20577"/>
          <ac:spMkLst>
            <pc:docMk/>
            <pc:sldMk cId="616775816" sldId="273"/>
            <ac:spMk id="5" creationId="{DFEF826D-896D-C757-85AC-49D18C465598}"/>
          </ac:spMkLst>
        </pc:spChg>
        <pc:spChg chg="add">
          <ac:chgData name="Felix Weigl" userId="c84aff8063102388" providerId="Windows Live" clId="Web-{1E4DF81E-35CE-C722-D55E-28838F655571}" dt="2025-02-11T08:51:12.436" v="143"/>
          <ac:spMkLst>
            <pc:docMk/>
            <pc:sldMk cId="616775816" sldId="273"/>
            <ac:spMk id="6" creationId="{174B17C4-CB8D-5DDF-EDE4-951FEECF343C}"/>
          </ac:spMkLst>
        </pc:spChg>
        <pc:spChg chg="add mod">
          <ac:chgData name="Felix Weigl" userId="c84aff8063102388" providerId="Windows Live" clId="Web-{1E4DF81E-35CE-C722-D55E-28838F655571}" dt="2025-02-11T08:51:33.125" v="150" actId="20577"/>
          <ac:spMkLst>
            <pc:docMk/>
            <pc:sldMk cId="616775816" sldId="273"/>
            <ac:spMk id="7" creationId="{D790E8C2-3606-8E66-B069-84F56E8B5A74}"/>
          </ac:spMkLst>
        </pc:spChg>
        <pc:spChg chg="add del mod">
          <ac:chgData name="Felix Weigl" userId="c84aff8063102388" providerId="Windows Live" clId="Web-{1E4DF81E-35CE-C722-D55E-28838F655571}" dt="2025-02-11T08:53:04.519" v="181"/>
          <ac:spMkLst>
            <pc:docMk/>
            <pc:sldMk cId="616775816" sldId="273"/>
            <ac:spMk id="8" creationId="{4053CC1E-D2BF-4415-AB3C-45F32EB5B7E7}"/>
          </ac:spMkLst>
        </pc:spChg>
        <pc:spChg chg="add del mod">
          <ac:chgData name="Felix Weigl" userId="c84aff8063102388" providerId="Windows Live" clId="Web-{1E4DF81E-35CE-C722-D55E-28838F655571}" dt="2025-02-11T08:57:00.826" v="208"/>
          <ac:spMkLst>
            <pc:docMk/>
            <pc:sldMk cId="616775816" sldId="273"/>
            <ac:spMk id="9" creationId="{0571E835-335E-0C6C-6920-50C07197DC7E}"/>
          </ac:spMkLst>
        </pc:spChg>
        <pc:picChg chg="add mod">
          <ac:chgData name="Felix Weigl" userId="c84aff8063102388" providerId="Windows Live" clId="Web-{1E4DF81E-35CE-C722-D55E-28838F655571}" dt="2025-02-11T08:51:52.719" v="165" actId="14100"/>
          <ac:picMkLst>
            <pc:docMk/>
            <pc:sldMk cId="616775816" sldId="273"/>
            <ac:picMk id="4" creationId="{F475A43E-62D4-3059-EADE-2924F98B28F0}"/>
          </ac:picMkLst>
        </pc:picChg>
      </pc:sldChg>
      <pc:sldChg chg="add del">
        <pc:chgData name="Felix Weigl" userId="c84aff8063102388" providerId="Windows Live" clId="Web-{1E4DF81E-35CE-C722-D55E-28838F655571}" dt="2025-02-11T08:45:29.515" v="63"/>
        <pc:sldMkLst>
          <pc:docMk/>
          <pc:sldMk cId="2645068999" sldId="293"/>
        </pc:sldMkLst>
      </pc:sldChg>
      <pc:sldMasterChg chg="mod modSldLayout">
        <pc:chgData name="Felix Weigl" userId="c84aff8063102388" providerId="Windows Live" clId="Web-{1E4DF81E-35CE-C722-D55E-28838F655571}" dt="2025-02-11T08:53:07.207" v="182"/>
        <pc:sldMasterMkLst>
          <pc:docMk/>
          <pc:sldMasterMk cId="2460954070" sldId="2147483660"/>
        </pc:sldMasterMkLst>
        <pc:sldLayoutChg chg="mod">
          <pc:chgData name="Felix Weigl" userId="c84aff8063102388" providerId="Windows Live" clId="Web-{1E4DF81E-35CE-C722-D55E-28838F655571}" dt="2025-02-11T08:53:07.207" v="182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">
          <pc:chgData name="Felix Weigl" userId="c84aff8063102388" providerId="Windows Live" clId="Web-{1E4DF81E-35CE-C722-D55E-28838F655571}" dt="2025-02-11T08:53:07.207" v="182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">
          <pc:chgData name="Felix Weigl" userId="c84aff8063102388" providerId="Windows Live" clId="Web-{1E4DF81E-35CE-C722-D55E-28838F655571}" dt="2025-02-11T08:53:07.207" v="182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">
          <pc:chgData name="Felix Weigl" userId="c84aff8063102388" providerId="Windows Live" clId="Web-{1E4DF81E-35CE-C722-D55E-28838F655571}" dt="2025-02-11T08:53:07.207" v="182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">
          <pc:chgData name="Felix Weigl" userId="c84aff8063102388" providerId="Windows Live" clId="Web-{1E4DF81E-35CE-C722-D55E-28838F655571}" dt="2025-02-11T08:53:07.207" v="182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">
          <pc:chgData name="Felix Weigl" userId="c84aff8063102388" providerId="Windows Live" clId="Web-{1E4DF81E-35CE-C722-D55E-28838F655571}" dt="2025-02-11T08:53:07.207" v="182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">
          <pc:chgData name="Felix Weigl" userId="c84aff8063102388" providerId="Windows Live" clId="Web-{1E4DF81E-35CE-C722-D55E-28838F655571}" dt="2025-02-11T08:53:07.207" v="182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">
          <pc:chgData name="Felix Weigl" userId="c84aff8063102388" providerId="Windows Live" clId="Web-{1E4DF81E-35CE-C722-D55E-28838F655571}" dt="2025-02-11T08:53:07.207" v="182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">
          <pc:chgData name="Felix Weigl" userId="c84aff8063102388" providerId="Windows Live" clId="Web-{1E4DF81E-35CE-C722-D55E-28838F655571}" dt="2025-02-11T08:53:07.207" v="182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">
          <pc:chgData name="Felix Weigl" userId="c84aff8063102388" providerId="Windows Live" clId="Web-{1E4DF81E-35CE-C722-D55E-28838F655571}" dt="2025-02-11T08:53:07.207" v="182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">
          <pc:chgData name="Felix Weigl" userId="c84aff8063102388" providerId="Windows Live" clId="Web-{1E4DF81E-35CE-C722-D55E-28838F655571}" dt="2025-02-11T08:53:07.207" v="182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Felix Weigl" userId="c84aff8063102388" providerId="Windows Live" clId="Web-{255F8539-8D3C-08B7-BB2F-96A11C956FFE}"/>
    <pc:docChg chg="modSld">
      <pc:chgData name="Felix Weigl" userId="c84aff8063102388" providerId="Windows Live" clId="Web-{255F8539-8D3C-08B7-BB2F-96A11C956FFE}" dt="2025-02-11T09:18:01.724" v="199" actId="1076"/>
      <pc:docMkLst>
        <pc:docMk/>
      </pc:docMkLst>
      <pc:sldChg chg="modSp">
        <pc:chgData name="Felix Weigl" userId="c84aff8063102388" providerId="Windows Live" clId="Web-{255F8539-8D3C-08B7-BB2F-96A11C956FFE}" dt="2025-02-11T09:15:50.578" v="169" actId="1076"/>
        <pc:sldMkLst>
          <pc:docMk/>
          <pc:sldMk cId="109857222" sldId="256"/>
        </pc:sldMkLst>
        <pc:spChg chg="mod">
          <ac:chgData name="Felix Weigl" userId="c84aff8063102388" providerId="Windows Live" clId="Web-{255F8539-8D3C-08B7-BB2F-96A11C956FFE}" dt="2025-02-11T08:59:30.208" v="23"/>
          <ac:spMkLst>
            <pc:docMk/>
            <pc:sldMk cId="109857222" sldId="256"/>
            <ac:spMk id="4" creationId="{B7DE39E5-5531-5816-BBFD-729D02C50E59}"/>
          </ac:spMkLst>
        </pc:spChg>
        <pc:spChg chg="mod">
          <ac:chgData name="Felix Weigl" userId="c84aff8063102388" providerId="Windows Live" clId="Web-{255F8539-8D3C-08B7-BB2F-96A11C956FFE}" dt="2025-02-11T08:58:16.923" v="0" actId="1076"/>
          <ac:spMkLst>
            <pc:docMk/>
            <pc:sldMk cId="109857222" sldId="256"/>
            <ac:spMk id="5" creationId="{5DD2ED2B-E125-E19C-AE2A-7974DD964BBF}"/>
          </ac:spMkLst>
        </pc:spChg>
        <pc:spChg chg="mod">
          <ac:chgData name="Felix Weigl" userId="c84aff8063102388" providerId="Windows Live" clId="Web-{255F8539-8D3C-08B7-BB2F-96A11C956FFE}" dt="2025-02-11T08:58:20.767" v="1" actId="1076"/>
          <ac:spMkLst>
            <pc:docMk/>
            <pc:sldMk cId="109857222" sldId="256"/>
            <ac:spMk id="6" creationId="{8E8CAD7A-3292-4A3B-8191-27F9154EF914}"/>
          </ac:spMkLst>
        </pc:spChg>
        <pc:spChg chg="mod">
          <ac:chgData name="Felix Weigl" userId="c84aff8063102388" providerId="Windows Live" clId="Web-{255F8539-8D3C-08B7-BB2F-96A11C956FFE}" dt="2025-02-11T09:15:46.250" v="167" actId="1076"/>
          <ac:spMkLst>
            <pc:docMk/>
            <pc:sldMk cId="109857222" sldId="256"/>
            <ac:spMk id="7" creationId="{46F2B258-8051-E3B5-1BCB-F4A515E7A377}"/>
          </ac:spMkLst>
        </pc:spChg>
        <pc:spChg chg="mod">
          <ac:chgData name="Felix Weigl" userId="c84aff8063102388" providerId="Windows Live" clId="Web-{255F8539-8D3C-08B7-BB2F-96A11C956FFE}" dt="2025-02-11T09:15:50.578" v="169" actId="1076"/>
          <ac:spMkLst>
            <pc:docMk/>
            <pc:sldMk cId="109857222" sldId="256"/>
            <ac:spMk id="10" creationId="{060A167B-87FA-B87D-F9BD-0EB8DCF5A800}"/>
          </ac:spMkLst>
        </pc:spChg>
        <pc:spChg chg="mod">
          <ac:chgData name="Felix Weigl" userId="c84aff8063102388" providerId="Windows Live" clId="Web-{255F8539-8D3C-08B7-BB2F-96A11C956FFE}" dt="2025-02-11T08:58:47.628" v="10" actId="1076"/>
          <ac:spMkLst>
            <pc:docMk/>
            <pc:sldMk cId="109857222" sldId="256"/>
            <ac:spMk id="11" creationId="{5751FB2C-0AB9-3719-88FE-F2851349749F}"/>
          </ac:spMkLst>
        </pc:spChg>
      </pc:sldChg>
      <pc:sldChg chg="modSp">
        <pc:chgData name="Felix Weigl" userId="c84aff8063102388" providerId="Windows Live" clId="Web-{255F8539-8D3C-08B7-BB2F-96A11C956FFE}" dt="2025-02-11T09:00:26.788" v="35" actId="1076"/>
        <pc:sldMkLst>
          <pc:docMk/>
          <pc:sldMk cId="1804576048" sldId="258"/>
        </pc:sldMkLst>
        <pc:spChg chg="mod">
          <ac:chgData name="Felix Weigl" userId="c84aff8063102388" providerId="Windows Live" clId="Web-{255F8539-8D3C-08B7-BB2F-96A11C956FFE}" dt="2025-02-11T09:00:12.772" v="29" actId="20577"/>
          <ac:spMkLst>
            <pc:docMk/>
            <pc:sldMk cId="1804576048" sldId="258"/>
            <ac:spMk id="22" creationId="{ED8B7797-2018-EF51-FB8C-095526B594AF}"/>
          </ac:spMkLst>
        </pc:spChg>
        <pc:spChg chg="mod">
          <ac:chgData name="Felix Weigl" userId="c84aff8063102388" providerId="Windows Live" clId="Web-{255F8539-8D3C-08B7-BB2F-96A11C956FFE}" dt="2025-02-11T09:00:24.413" v="34" actId="20577"/>
          <ac:spMkLst>
            <pc:docMk/>
            <pc:sldMk cId="1804576048" sldId="258"/>
            <ac:spMk id="24" creationId="{207BDC36-7D28-A3AE-CFA9-2D4A20CC594E}"/>
          </ac:spMkLst>
        </pc:spChg>
        <pc:spChg chg="mod">
          <ac:chgData name="Felix Weigl" userId="c84aff8063102388" providerId="Windows Live" clId="Web-{255F8539-8D3C-08B7-BB2F-96A11C956FFE}" dt="2025-02-11T09:00:15.022" v="30" actId="1076"/>
          <ac:spMkLst>
            <pc:docMk/>
            <pc:sldMk cId="1804576048" sldId="258"/>
            <ac:spMk id="25" creationId="{BA66F9AC-BCFD-9104-8B8E-437C802585C8}"/>
          </ac:spMkLst>
        </pc:spChg>
        <pc:spChg chg="mod">
          <ac:chgData name="Felix Weigl" userId="c84aff8063102388" providerId="Windows Live" clId="Web-{255F8539-8D3C-08B7-BB2F-96A11C956FFE}" dt="2025-02-11T09:00:26.788" v="35" actId="1076"/>
          <ac:spMkLst>
            <pc:docMk/>
            <pc:sldMk cId="1804576048" sldId="258"/>
            <ac:spMk id="26" creationId="{B31EF17B-8D2A-D647-F3FD-54971597B3A5}"/>
          </ac:spMkLst>
        </pc:spChg>
      </pc:sldChg>
      <pc:sldChg chg="modSp">
        <pc:chgData name="Felix Weigl" userId="c84aff8063102388" providerId="Windows Live" clId="Web-{255F8539-8D3C-08B7-BB2F-96A11C956FFE}" dt="2025-02-11T09:02:51.826" v="64" actId="1076"/>
        <pc:sldMkLst>
          <pc:docMk/>
          <pc:sldMk cId="2587492881" sldId="259"/>
        </pc:sldMkLst>
        <pc:spChg chg="mod">
          <ac:chgData name="Felix Weigl" userId="c84aff8063102388" providerId="Windows Live" clId="Web-{255F8539-8D3C-08B7-BB2F-96A11C956FFE}" dt="2025-02-11T09:02:48.872" v="63" actId="20577"/>
          <ac:spMkLst>
            <pc:docMk/>
            <pc:sldMk cId="2587492881" sldId="259"/>
            <ac:spMk id="5" creationId="{2479DF3A-FF25-8BC0-8A45-3AFDFFFB352C}"/>
          </ac:spMkLst>
        </pc:spChg>
        <pc:spChg chg="mod">
          <ac:chgData name="Felix Weigl" userId="c84aff8063102388" providerId="Windows Live" clId="Web-{255F8539-8D3C-08B7-BB2F-96A11C956FFE}" dt="2025-02-11T09:01:38.229" v="49" actId="1076"/>
          <ac:spMkLst>
            <pc:docMk/>
            <pc:sldMk cId="2587492881" sldId="259"/>
            <ac:spMk id="6" creationId="{13735DE8-98FE-4FF4-C087-F6757F50DBFE}"/>
          </ac:spMkLst>
        </pc:spChg>
        <pc:spChg chg="mod">
          <ac:chgData name="Felix Weigl" userId="c84aff8063102388" providerId="Windows Live" clId="Web-{255F8539-8D3C-08B7-BB2F-96A11C956FFE}" dt="2025-02-11T09:01:52.495" v="52" actId="1076"/>
          <ac:spMkLst>
            <pc:docMk/>
            <pc:sldMk cId="2587492881" sldId="259"/>
            <ac:spMk id="7" creationId="{2414D813-9B61-FBC6-E693-EF375B6140CD}"/>
          </ac:spMkLst>
        </pc:spChg>
        <pc:spChg chg="mod">
          <ac:chgData name="Felix Weigl" userId="c84aff8063102388" providerId="Windows Live" clId="Web-{255F8539-8D3C-08B7-BB2F-96A11C956FFE}" dt="2025-02-11T09:02:14.480" v="56" actId="1076"/>
          <ac:spMkLst>
            <pc:docMk/>
            <pc:sldMk cId="2587492881" sldId="259"/>
            <ac:spMk id="8" creationId="{161BF486-5F48-2228-05FB-5EC38ABCC179}"/>
          </ac:spMkLst>
        </pc:spChg>
        <pc:spChg chg="mod">
          <ac:chgData name="Felix Weigl" userId="c84aff8063102388" providerId="Windows Live" clId="Web-{255F8539-8D3C-08B7-BB2F-96A11C956FFE}" dt="2025-02-11T09:02:33.872" v="60" actId="1076"/>
          <ac:spMkLst>
            <pc:docMk/>
            <pc:sldMk cId="2587492881" sldId="259"/>
            <ac:spMk id="9" creationId="{3ACC2D56-093D-F096-052C-DDB0A081E3F1}"/>
          </ac:spMkLst>
        </pc:spChg>
        <pc:spChg chg="mod">
          <ac:chgData name="Felix Weigl" userId="c84aff8063102388" providerId="Windows Live" clId="Web-{255F8539-8D3C-08B7-BB2F-96A11C956FFE}" dt="2025-02-11T09:02:51.826" v="64" actId="1076"/>
          <ac:spMkLst>
            <pc:docMk/>
            <pc:sldMk cId="2587492881" sldId="259"/>
            <ac:spMk id="10" creationId="{2D6173E2-3E93-E9B2-23B6-DBC2271CC96D}"/>
          </ac:spMkLst>
        </pc:spChg>
      </pc:sldChg>
      <pc:sldChg chg="modSp">
        <pc:chgData name="Felix Weigl" userId="c84aff8063102388" providerId="Windows Live" clId="Web-{255F8539-8D3C-08B7-BB2F-96A11C956FFE}" dt="2025-02-11T09:03:34.281" v="72" actId="1076"/>
        <pc:sldMkLst>
          <pc:docMk/>
          <pc:sldMk cId="605039655" sldId="260"/>
        </pc:sldMkLst>
        <pc:spChg chg="mod">
          <ac:chgData name="Felix Weigl" userId="c84aff8063102388" providerId="Windows Live" clId="Web-{255F8539-8D3C-08B7-BB2F-96A11C956FFE}" dt="2025-02-11T09:03:31.921" v="71" actId="20577"/>
          <ac:spMkLst>
            <pc:docMk/>
            <pc:sldMk cId="605039655" sldId="260"/>
            <ac:spMk id="3" creationId="{CB25B4BA-FBC4-9735-96EF-C6E13030535B}"/>
          </ac:spMkLst>
        </pc:spChg>
        <pc:spChg chg="mod">
          <ac:chgData name="Felix Weigl" userId="c84aff8063102388" providerId="Windows Live" clId="Web-{255F8539-8D3C-08B7-BB2F-96A11C956FFE}" dt="2025-02-11T09:03:14.905" v="68" actId="1076"/>
          <ac:spMkLst>
            <pc:docMk/>
            <pc:sldMk cId="605039655" sldId="260"/>
            <ac:spMk id="11" creationId="{DB04CA6E-02E0-CCA1-E06A-FD95B994FB20}"/>
          </ac:spMkLst>
        </pc:spChg>
        <pc:spChg chg="mod">
          <ac:chgData name="Felix Weigl" userId="c84aff8063102388" providerId="Windows Live" clId="Web-{255F8539-8D3C-08B7-BB2F-96A11C956FFE}" dt="2025-02-11T09:03:34.281" v="72" actId="1076"/>
          <ac:spMkLst>
            <pc:docMk/>
            <pc:sldMk cId="605039655" sldId="260"/>
            <ac:spMk id="12" creationId="{B0E8FE1B-FACE-7591-6634-A2A52BE0BB53}"/>
          </ac:spMkLst>
        </pc:spChg>
      </pc:sldChg>
      <pc:sldChg chg="modSp">
        <pc:chgData name="Felix Weigl" userId="c84aff8063102388" providerId="Windows Live" clId="Web-{255F8539-8D3C-08B7-BB2F-96A11C956FFE}" dt="2025-02-11T09:16:52.440" v="176" actId="1076"/>
        <pc:sldMkLst>
          <pc:docMk/>
          <pc:sldMk cId="2894443143" sldId="262"/>
        </pc:sldMkLst>
        <pc:spChg chg="mod">
          <ac:chgData name="Felix Weigl" userId="c84aff8063102388" providerId="Windows Live" clId="Web-{255F8539-8D3C-08B7-BB2F-96A11C956FFE}" dt="2025-02-11T09:16:47.206" v="175" actId="1076"/>
          <ac:spMkLst>
            <pc:docMk/>
            <pc:sldMk cId="2894443143" sldId="262"/>
            <ac:spMk id="8" creationId="{76EA048B-AB41-4A06-437E-BB50791E8C4F}"/>
          </ac:spMkLst>
        </pc:spChg>
        <pc:spChg chg="mod">
          <ac:chgData name="Felix Weigl" userId="c84aff8063102388" providerId="Windows Live" clId="Web-{255F8539-8D3C-08B7-BB2F-96A11C956FFE}" dt="2025-02-11T09:16:52.440" v="176" actId="1076"/>
          <ac:spMkLst>
            <pc:docMk/>
            <pc:sldMk cId="2894443143" sldId="262"/>
            <ac:spMk id="9" creationId="{C1586CEA-B2B4-AB15-E8D5-DD5F0AD8BA6A}"/>
          </ac:spMkLst>
        </pc:spChg>
        <pc:spChg chg="mod">
          <ac:chgData name="Felix Weigl" userId="c84aff8063102388" providerId="Windows Live" clId="Web-{255F8539-8D3C-08B7-BB2F-96A11C956FFE}" dt="2025-02-11T09:16:44.487" v="174" actId="20577"/>
          <ac:spMkLst>
            <pc:docMk/>
            <pc:sldMk cId="2894443143" sldId="262"/>
            <ac:spMk id="11" creationId="{C5B0675D-4960-F9F9-6789-41D7A51190FB}"/>
          </ac:spMkLst>
        </pc:spChg>
      </pc:sldChg>
      <pc:sldChg chg="modSp">
        <pc:chgData name="Felix Weigl" userId="c84aff8063102388" providerId="Windows Live" clId="Web-{255F8539-8D3C-08B7-BB2F-96A11C956FFE}" dt="2025-02-11T09:18:01.724" v="199" actId="1076"/>
        <pc:sldMkLst>
          <pc:docMk/>
          <pc:sldMk cId="745344270" sldId="263"/>
        </pc:sldMkLst>
        <pc:spChg chg="mod">
          <ac:chgData name="Felix Weigl" userId="c84aff8063102388" providerId="Windows Live" clId="Web-{255F8539-8D3C-08B7-BB2F-96A11C956FFE}" dt="2025-02-11T09:17:56.724" v="197" actId="20577"/>
          <ac:spMkLst>
            <pc:docMk/>
            <pc:sldMk cId="745344270" sldId="263"/>
            <ac:spMk id="5" creationId="{D1F9E55B-3395-FD83-81A3-0BF7D6065999}"/>
          </ac:spMkLst>
        </pc:spChg>
        <pc:spChg chg="mod">
          <ac:chgData name="Felix Weigl" userId="c84aff8063102388" providerId="Windows Live" clId="Web-{255F8539-8D3C-08B7-BB2F-96A11C956FFE}" dt="2025-02-11T09:18:01.724" v="199" actId="1076"/>
          <ac:spMkLst>
            <pc:docMk/>
            <pc:sldMk cId="745344270" sldId="263"/>
            <ac:spMk id="8" creationId="{39C4F41A-8BC3-E55B-19E4-F3304097269C}"/>
          </ac:spMkLst>
        </pc:spChg>
        <pc:spChg chg="mod">
          <ac:chgData name="Felix Weigl" userId="c84aff8063102388" providerId="Windows Live" clId="Web-{255F8539-8D3C-08B7-BB2F-96A11C956FFE}" dt="2025-02-11T09:17:58.068" v="198" actId="1076"/>
          <ac:spMkLst>
            <pc:docMk/>
            <pc:sldMk cId="745344270" sldId="263"/>
            <ac:spMk id="9" creationId="{D597D620-A979-7F47-721C-D65DBEE159D1}"/>
          </ac:spMkLst>
        </pc:spChg>
        <pc:spChg chg="mod">
          <ac:chgData name="Felix Weigl" userId="c84aff8063102388" providerId="Windows Live" clId="Web-{255F8539-8D3C-08B7-BB2F-96A11C956FFE}" dt="2025-02-11T09:17:05.394" v="189" actId="20577"/>
          <ac:spMkLst>
            <pc:docMk/>
            <pc:sldMk cId="745344270" sldId="263"/>
            <ac:spMk id="11" creationId="{FBD87EC7-4785-632C-50F9-89B5F602F535}"/>
          </ac:spMkLst>
        </pc:spChg>
      </pc:sldChg>
      <pc:sldChg chg="modSp">
        <pc:chgData name="Felix Weigl" userId="c84aff8063102388" providerId="Windows Live" clId="Web-{255F8539-8D3C-08B7-BB2F-96A11C956FFE}" dt="2025-02-11T09:15:21.593" v="166" actId="20577"/>
        <pc:sldMkLst>
          <pc:docMk/>
          <pc:sldMk cId="638736775" sldId="264"/>
        </pc:sldMkLst>
        <pc:spChg chg="mod">
          <ac:chgData name="Felix Weigl" userId="c84aff8063102388" providerId="Windows Live" clId="Web-{255F8539-8D3C-08B7-BB2F-96A11C956FFE}" dt="2025-02-11T09:15:21.593" v="166" actId="20577"/>
          <ac:spMkLst>
            <pc:docMk/>
            <pc:sldMk cId="638736775" sldId="264"/>
            <ac:spMk id="5" creationId="{23D7005B-3BC4-7E4C-192C-2861E7EBCB81}"/>
          </ac:spMkLst>
        </pc:spChg>
      </pc:sldChg>
      <pc:sldChg chg="modSp">
        <pc:chgData name="Felix Weigl" userId="c84aff8063102388" providerId="Windows Live" clId="Web-{255F8539-8D3C-08B7-BB2F-96A11C956FFE}" dt="2025-02-11T09:10:19.892" v="127" actId="20577"/>
        <pc:sldMkLst>
          <pc:docMk/>
          <pc:sldMk cId="2674368889" sldId="267"/>
        </pc:sldMkLst>
        <pc:spChg chg="mod">
          <ac:chgData name="Felix Weigl" userId="c84aff8063102388" providerId="Windows Live" clId="Web-{255F8539-8D3C-08B7-BB2F-96A11C956FFE}" dt="2025-02-11T09:10:19.892" v="127" actId="20577"/>
          <ac:spMkLst>
            <pc:docMk/>
            <pc:sldMk cId="2674368889" sldId="267"/>
            <ac:spMk id="5" creationId="{D81BE158-8779-610F-583A-95500D48E123}"/>
          </ac:spMkLst>
        </pc:spChg>
      </pc:sldChg>
      <pc:sldChg chg="modSp">
        <pc:chgData name="Felix Weigl" userId="c84aff8063102388" providerId="Windows Live" clId="Web-{255F8539-8D3C-08B7-BB2F-96A11C956FFE}" dt="2025-02-11T09:11:24.317" v="136" actId="20577"/>
        <pc:sldMkLst>
          <pc:docMk/>
          <pc:sldMk cId="4250840944" sldId="268"/>
        </pc:sldMkLst>
        <pc:spChg chg="mod">
          <ac:chgData name="Felix Weigl" userId="c84aff8063102388" providerId="Windows Live" clId="Web-{255F8539-8D3C-08B7-BB2F-96A11C956FFE}" dt="2025-02-11T09:11:24.317" v="136" actId="20577"/>
          <ac:spMkLst>
            <pc:docMk/>
            <pc:sldMk cId="4250840944" sldId="268"/>
            <ac:spMk id="7" creationId="{A2AB4E8A-1FFC-CA9B-EC18-B14FF53B0FA5}"/>
          </ac:spMkLst>
        </pc:spChg>
      </pc:sldChg>
      <pc:sldChg chg="modSp">
        <pc:chgData name="Felix Weigl" userId="c84aff8063102388" providerId="Windows Live" clId="Web-{255F8539-8D3C-08B7-BB2F-96A11C956FFE}" dt="2025-02-11T09:13:18.462" v="156" actId="20577"/>
        <pc:sldMkLst>
          <pc:docMk/>
          <pc:sldMk cId="2260566760" sldId="272"/>
        </pc:sldMkLst>
        <pc:spChg chg="mod">
          <ac:chgData name="Felix Weigl" userId="c84aff8063102388" providerId="Windows Live" clId="Web-{255F8539-8D3C-08B7-BB2F-96A11C956FFE}" dt="2025-02-11T09:13:18.462" v="156" actId="20577"/>
          <ac:spMkLst>
            <pc:docMk/>
            <pc:sldMk cId="2260566760" sldId="272"/>
            <ac:spMk id="5" creationId="{CDEFEEF2-B3CF-C17F-C58E-EF209E9B238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FF59F-3C4C-4EDC-B185-95940E559C3A}" type="datetimeFigureOut">
              <a:t>2/11/2025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37334-41AF-4B2A-B8EB-771E2E78783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6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/>
              <a:t>Avoid manual configuration to enforce consistency.</a:t>
            </a:r>
            <a:endParaRPr lang="de-DE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/>
              <a:t>Mail server example.</a:t>
            </a:r>
            <a:endParaRPr lang="de-DE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en-US"/>
              <a:t>Scalable.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en-US"/>
              <a:t>Versioning.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en-US"/>
              <a:t>Code becomes valuable and worth protecting.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en-US" b="1"/>
              <a:t>Error prevention:</a:t>
            </a:r>
            <a:r>
              <a:rPr lang="en-US"/>
              <a:t> Avoid manually configuring five servers.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en-US"/>
              <a:t>Flexible.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en-US" err="1"/>
              <a:t>Lintable</a:t>
            </a:r>
            <a:r>
              <a:rPr lang="en-US"/>
              <a:t> (manual configuration not possible).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en-US"/>
              <a:t>Reusable! Set it up once, then simply configure it as needed.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en-US"/>
              <a:t>Terraform handles the work for us and evaluates the code.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179705" indent="-179705">
              <a:spcAft>
                <a:spcPts val="600"/>
              </a:spcAft>
              <a:buFont typeface="Arial"/>
              <a:buChar char="•"/>
            </a:pPr>
            <a:endParaRPr lang="en-US" b="1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37334-41AF-4B2A-B8EB-771E2E78783A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91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de-DE" dirty="0"/>
              <a:t>05a-terragrunt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37334-41AF-4B2A-B8EB-771E2E78783A}" type="slidenum"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05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/>
              <a:t>In a home lab, you should clearly separate: Ansible for configuration and Terraform for infrastructure setup.</a:t>
            </a:r>
          </a:p>
          <a:p>
            <a:pPr marL="171450" indent="-171450">
              <a:buFont typeface="Arial"/>
              <a:buChar char="•"/>
            </a:pPr>
            <a:r>
              <a:rPr lang="en-US" b="1"/>
              <a:t>Stateful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Terraform builds infrastructure.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It also handles the teardown of VMs, etc.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Files are dynamic when users make changes.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/>
              <a:t>API CALLS!!!</a:t>
            </a:r>
            <a:r>
              <a:rPr lang="en-US" dirty="0"/>
              <a:t> Terraform handles API calls, while Ansible uses SSH. Both have a low footprint.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37334-41AF-4B2A-B8EB-771E2E78783A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62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9705" indent="-179705">
              <a:spcAft>
                <a:spcPts val="600"/>
              </a:spcAft>
              <a:buFont typeface="Arial"/>
              <a:buChar char="•"/>
            </a:pPr>
            <a:r>
              <a:rPr lang="en-US" dirty="0"/>
              <a:t>01-basic</a:t>
            </a:r>
          </a:p>
          <a:p>
            <a:pPr marL="179705" indent="-179705">
              <a:spcAft>
                <a:spcPts val="600"/>
              </a:spcAft>
              <a:buFont typeface="Arial"/>
              <a:buChar char="•"/>
            </a:pPr>
            <a:r>
              <a:rPr lang="en-US" dirty="0"/>
              <a:t>02-vars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endParaRPr lang="en-US" dirty="0"/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37334-41AF-4B2A-B8EB-771E2E78783A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62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02a-vars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37334-41AF-4B2A-B8EB-771E2E78783A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36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9705" indent="-179705">
              <a:spcAft>
                <a:spcPts val="600"/>
              </a:spcAft>
              <a:buFont typeface="Arial"/>
              <a:buChar char="•"/>
            </a:pPr>
            <a:r>
              <a:rPr lang="en-US"/>
              <a:t>03-outputs</a:t>
            </a:r>
            <a:endParaRPr lang="en-US" dirty="0"/>
          </a:p>
          <a:p>
            <a:pPr marL="179705" indent="-179705">
              <a:spcAft>
                <a:spcPts val="600"/>
              </a:spcAft>
              <a:buFont typeface="Arial"/>
              <a:buChar char="•"/>
            </a:pPr>
            <a:r>
              <a:rPr lang="en-US"/>
              <a:t>03a-outputs</a:t>
            </a: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37334-41AF-4B2A-B8EB-771E2E78783A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02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9705" indent="-179705">
              <a:spcAft>
                <a:spcPts val="600"/>
              </a:spcAft>
              <a:buFont typeface="Arial"/>
              <a:buChar char="•"/>
            </a:pPr>
            <a:r>
              <a:rPr lang="en-US"/>
              <a:t>04-modules</a:t>
            </a: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37334-41AF-4B2A-B8EB-771E2E78783A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37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9705" indent="-179705">
              <a:spcAft>
                <a:spcPts val="600"/>
              </a:spcAft>
              <a:buFont typeface="Arial"/>
              <a:buChar char="•"/>
            </a:pPr>
            <a:r>
              <a:rPr lang="de-DE" dirty="0"/>
              <a:t>04a-modules</a:t>
            </a:r>
            <a:endParaRPr lang="en-US" dirty="0"/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37334-41AF-4B2A-B8EB-771E2E78783A}" type="slidenum"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33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9705" indent="-179705">
              <a:spcAft>
                <a:spcPts val="600"/>
              </a:spcAft>
              <a:buFont typeface="Arial"/>
              <a:buChar char="•"/>
            </a:pPr>
            <a:r>
              <a:rPr lang="de-DE"/>
              <a:t>04a-modules</a:t>
            </a:r>
            <a:endParaRPr lang="en-US"/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37334-41AF-4B2A-B8EB-771E2E78783A}" type="slidenum"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43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9705" indent="-179705">
              <a:spcAft>
                <a:spcPts val="600"/>
              </a:spcAft>
              <a:buFont typeface="Arial"/>
              <a:buChar char="•"/>
            </a:pPr>
            <a:r>
              <a:rPr lang="de-DE"/>
              <a:t>05-terragrunt</a:t>
            </a:r>
            <a:endParaRPr lang="en-US"/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37334-41AF-4B2A-B8EB-771E2E78783A}" type="slidenum"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21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in Bild, das lila, Farbigkeit, violett, Magenta enthält.&#10;&#10;Beschreibung automatisch generiert.">
            <a:extLst>
              <a:ext uri="{FF2B5EF4-FFF2-40B4-BE49-F238E27FC236}">
                <a16:creationId xmlns:a16="http://schemas.microsoft.com/office/drawing/2014/main" id="{F475A43E-62D4-3059-EADE-2924F98B2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97" y="-8283"/>
            <a:ext cx="12222242" cy="6982239"/>
          </a:xfrm>
          <a:prstGeom prst="rect">
            <a:avLst/>
          </a:prstGeom>
        </p:spPr>
      </p:pic>
      <p:sp>
        <p:nvSpPr>
          <p:cNvPr id="5" name="Textfeld 6">
            <a:extLst>
              <a:ext uri="{FF2B5EF4-FFF2-40B4-BE49-F238E27FC236}">
                <a16:creationId xmlns:a16="http://schemas.microsoft.com/office/drawing/2014/main" id="{DFEF826D-896D-C757-85AC-49D18C465598}"/>
              </a:ext>
            </a:extLst>
          </p:cNvPr>
          <p:cNvSpPr txBox="1"/>
          <p:nvPr/>
        </p:nvSpPr>
        <p:spPr>
          <a:xfrm>
            <a:off x="3298674" y="3121808"/>
            <a:ext cx="5712484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3200" dirty="0">
                <a:solidFill>
                  <a:schemeClr val="bg1"/>
                </a:solidFill>
                <a:latin typeface="Segoe UI Light"/>
                <a:cs typeface="Segoe UI Light"/>
              </a:rPr>
              <a:t>Terraform Training</a:t>
            </a:r>
            <a:endParaRPr lang="en-US" dirty="0"/>
          </a:p>
        </p:txBody>
      </p:sp>
      <p:sp>
        <p:nvSpPr>
          <p:cNvPr id="6" name="Textfeld 8">
            <a:extLst>
              <a:ext uri="{FF2B5EF4-FFF2-40B4-BE49-F238E27FC236}">
                <a16:creationId xmlns:a16="http://schemas.microsoft.com/office/drawing/2014/main" id="{174B17C4-CB8D-5DDF-EDE4-951FEECF343C}"/>
              </a:ext>
            </a:extLst>
          </p:cNvPr>
          <p:cNvSpPr txBox="1"/>
          <p:nvPr/>
        </p:nvSpPr>
        <p:spPr>
          <a:xfrm>
            <a:off x="221738" y="108918"/>
            <a:ext cx="213188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err="1">
                <a:solidFill>
                  <a:srgbClr val="FFFFFF"/>
                </a:solidFill>
                <a:latin typeface="Segoe UI Light"/>
                <a:cs typeface="Segoe UI Light"/>
              </a:rPr>
              <a:t>Author</a:t>
            </a:r>
            <a:r>
              <a:rPr lang="de-DE">
                <a:solidFill>
                  <a:srgbClr val="FFFFFF"/>
                </a:solidFill>
                <a:latin typeface="Segoe UI Light"/>
                <a:cs typeface="Segoe UI Light"/>
              </a:rPr>
              <a:t>: Felix Weigl</a:t>
            </a:r>
            <a:endParaRPr lang="de-DE" sz="1100">
              <a:solidFill>
                <a:srgbClr val="FFFFFF"/>
              </a:solidFill>
            </a:endParaRPr>
          </a:p>
        </p:txBody>
      </p:sp>
      <p:sp>
        <p:nvSpPr>
          <p:cNvPr id="7" name="Textfeld 9">
            <a:extLst>
              <a:ext uri="{FF2B5EF4-FFF2-40B4-BE49-F238E27FC236}">
                <a16:creationId xmlns:a16="http://schemas.microsoft.com/office/drawing/2014/main" id="{D790E8C2-3606-8E66-B069-84F56E8B5A74}"/>
              </a:ext>
            </a:extLst>
          </p:cNvPr>
          <p:cNvSpPr txBox="1"/>
          <p:nvPr/>
        </p:nvSpPr>
        <p:spPr>
          <a:xfrm>
            <a:off x="10397490" y="116396"/>
            <a:ext cx="166098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>
                <a:solidFill>
                  <a:srgbClr val="FFFFFF"/>
                </a:solidFill>
                <a:latin typeface="Segoe UI Light"/>
                <a:cs typeface="Segoe UI Light"/>
              </a:rPr>
              <a:t>V1 – Feb 2025</a:t>
            </a:r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77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2">
            <a:extLst>
              <a:ext uri="{FF2B5EF4-FFF2-40B4-BE49-F238E27FC236}">
                <a16:creationId xmlns:a16="http://schemas.microsoft.com/office/drawing/2014/main" id="{0AD68763-47B2-6ECD-4589-0991B4B4BD60}"/>
              </a:ext>
            </a:extLst>
          </p:cNvPr>
          <p:cNvSpPr txBox="1"/>
          <p:nvPr/>
        </p:nvSpPr>
        <p:spPr>
          <a:xfrm>
            <a:off x="10569146" y="212307"/>
            <a:ext cx="13137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000" dirty="0"/>
              <a:t>Aufgabe</a:t>
            </a:r>
          </a:p>
        </p:txBody>
      </p:sp>
      <p:sp>
        <p:nvSpPr>
          <p:cNvPr id="5" name="Textfeld 3">
            <a:extLst>
              <a:ext uri="{FF2B5EF4-FFF2-40B4-BE49-F238E27FC236}">
                <a16:creationId xmlns:a16="http://schemas.microsoft.com/office/drawing/2014/main" id="{23D7005B-3BC4-7E4C-192C-2861E7EBCB81}"/>
              </a:ext>
            </a:extLst>
          </p:cNvPr>
          <p:cNvSpPr txBox="1"/>
          <p:nvPr/>
        </p:nvSpPr>
        <p:spPr>
          <a:xfrm>
            <a:off x="689312" y="695183"/>
            <a:ext cx="10536702" cy="485818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de-DE" sz="1600" dirty="0">
                <a:ea typeface="+mn-lt"/>
                <a:cs typeface="+mn-lt"/>
              </a:rPr>
              <a:t>Create a </a:t>
            </a:r>
            <a:r>
              <a:rPr lang="de-DE" sz="1600" dirty="0" err="1">
                <a:ea typeface="+mn-lt"/>
                <a:cs typeface="+mn-lt"/>
              </a:rPr>
              <a:t>new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dirty="0" err="1">
                <a:ea typeface="+mn-lt"/>
                <a:cs typeface="+mn-lt"/>
              </a:rPr>
              <a:t>iterable</a:t>
            </a:r>
            <a:r>
              <a:rPr lang="de-DE" sz="1600" dirty="0">
                <a:ea typeface="+mn-lt"/>
                <a:cs typeface="+mn-lt"/>
              </a:rPr>
              <a:t> variable </a:t>
            </a:r>
            <a:r>
              <a:rPr lang="de-DE" sz="1600" dirty="0" err="1">
                <a:ea typeface="+mn-lt"/>
                <a:cs typeface="+mn-lt"/>
              </a:rPr>
              <a:t>named</a:t>
            </a:r>
            <a:r>
              <a:rPr lang="de-DE" sz="1600" dirty="0">
                <a:ea typeface="+mn-lt"/>
                <a:cs typeface="+mn-lt"/>
              </a:rPr>
              <a:t> "</a:t>
            </a:r>
            <a:r>
              <a:rPr lang="de-DE" sz="1600" dirty="0" err="1">
                <a:latin typeface="Aptos"/>
                <a:ea typeface="+mn-lt"/>
                <a:cs typeface="+mn-lt"/>
              </a:rPr>
              <a:t>containers</a:t>
            </a:r>
            <a:r>
              <a:rPr lang="de-DE" sz="1600" dirty="0">
                <a:ea typeface="+mn-lt"/>
                <a:cs typeface="+mn-lt"/>
              </a:rPr>
              <a:t>" (</a:t>
            </a:r>
            <a:r>
              <a:rPr lang="de-DE" sz="1600" dirty="0" err="1">
                <a:ea typeface="+mn-lt"/>
                <a:cs typeface="+mn-lt"/>
              </a:rPr>
              <a:t>tfvars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dirty="0" err="1">
                <a:ea typeface="+mn-lt"/>
                <a:cs typeface="+mn-lt"/>
              </a:rPr>
              <a:t>file</a:t>
            </a:r>
            <a:r>
              <a:rPr lang="de-DE" sz="1600" dirty="0">
                <a:ea typeface="+mn-lt"/>
                <a:cs typeface="+mn-lt"/>
              </a:rPr>
              <a:t>) </a:t>
            </a:r>
            <a:r>
              <a:rPr lang="de-DE" sz="1600" dirty="0" err="1">
                <a:ea typeface="+mn-lt"/>
                <a:cs typeface="+mn-lt"/>
              </a:rPr>
              <a:t>that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dirty="0" err="1">
                <a:ea typeface="+mn-lt"/>
                <a:cs typeface="+mn-lt"/>
              </a:rPr>
              <a:t>contains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dirty="0" err="1">
                <a:ea typeface="+mn-lt"/>
                <a:cs typeface="+mn-lt"/>
              </a:rPr>
              <a:t>two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dirty="0" err="1">
                <a:ea typeface="+mn-lt"/>
                <a:cs typeface="+mn-lt"/>
              </a:rPr>
              <a:t>Nginx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dirty="0" err="1">
                <a:ea typeface="+mn-lt"/>
                <a:cs typeface="+mn-lt"/>
              </a:rPr>
              <a:t>containers</a:t>
            </a:r>
            <a:r>
              <a:rPr lang="de-DE" sz="1600" dirty="0">
                <a:ea typeface="+mn-lt"/>
                <a:cs typeface="+mn-lt"/>
              </a:rPr>
              <a:t>.</a:t>
            </a:r>
            <a:endParaRPr lang="en-US" sz="1600" dirty="0">
              <a:ea typeface="+mn-lt"/>
              <a:cs typeface="+mn-lt"/>
            </a:endParaRP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de-DE" sz="1600" dirty="0">
                <a:ea typeface="+mn-lt"/>
                <a:cs typeface="+mn-lt"/>
              </a:rPr>
              <a:t>This variable </a:t>
            </a:r>
            <a:r>
              <a:rPr lang="de-DE" sz="1600" err="1">
                <a:ea typeface="+mn-lt"/>
                <a:cs typeface="+mn-lt"/>
              </a:rPr>
              <a:t>should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be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structured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exactly</a:t>
            </a:r>
            <a:r>
              <a:rPr lang="de-DE" sz="1600" dirty="0">
                <a:ea typeface="+mn-lt"/>
                <a:cs typeface="+mn-lt"/>
              </a:rPr>
              <a:t> like in </a:t>
            </a:r>
            <a:r>
              <a:rPr lang="de-DE" sz="1600" err="1">
                <a:ea typeface="+mn-lt"/>
                <a:cs typeface="+mn-lt"/>
              </a:rPr>
              <a:t>the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previous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example</a:t>
            </a:r>
            <a:r>
              <a:rPr lang="de-DE" sz="1600" dirty="0">
                <a:ea typeface="+mn-lt"/>
                <a:cs typeface="+mn-lt"/>
              </a:rPr>
              <a:t> (</a:t>
            </a:r>
            <a:r>
              <a:rPr lang="de-DE" sz="1600" err="1">
                <a:ea typeface="+mn-lt"/>
                <a:cs typeface="+mn-lt"/>
              </a:rPr>
              <a:t>see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chat</a:t>
            </a:r>
            <a:r>
              <a:rPr lang="de-DE" sz="1600" dirty="0">
                <a:ea typeface="+mn-lt"/>
                <a:cs typeface="+mn-lt"/>
              </a:rPr>
              <a:t>).</a:t>
            </a:r>
            <a:endParaRPr lang="de-DE" sz="1600">
              <a:ea typeface="+mn-lt"/>
              <a:cs typeface="+mn-lt"/>
            </a:endParaRP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de-DE" sz="1600" dirty="0">
                <a:ea typeface="+mn-lt"/>
                <a:cs typeface="+mn-lt"/>
              </a:rPr>
              <a:t>The </a:t>
            </a:r>
            <a:r>
              <a:rPr lang="de-DE" sz="1600" err="1">
                <a:ea typeface="+mn-lt"/>
                <a:cs typeface="+mn-lt"/>
              </a:rPr>
              <a:t>container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names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should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be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as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follows</a:t>
            </a:r>
            <a:r>
              <a:rPr lang="de-DE" sz="1600" dirty="0">
                <a:ea typeface="+mn-lt"/>
                <a:cs typeface="+mn-lt"/>
              </a:rPr>
              <a:t>, </a:t>
            </a:r>
            <a:r>
              <a:rPr lang="de-DE" sz="1600" err="1">
                <a:ea typeface="+mn-lt"/>
                <a:cs typeface="+mn-lt"/>
              </a:rPr>
              <a:t>based</a:t>
            </a:r>
            <a:r>
              <a:rPr lang="de-DE" sz="1600" dirty="0">
                <a:ea typeface="+mn-lt"/>
                <a:cs typeface="+mn-lt"/>
              </a:rPr>
              <a:t> on </a:t>
            </a:r>
            <a:r>
              <a:rPr lang="de-DE" sz="1600" err="1">
                <a:ea typeface="+mn-lt"/>
                <a:cs typeface="+mn-lt"/>
              </a:rPr>
              <a:t>the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example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of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the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user</a:t>
            </a:r>
            <a:r>
              <a:rPr lang="de-DE" sz="1600" dirty="0">
                <a:ea typeface="+mn-lt"/>
                <a:cs typeface="+mn-lt"/>
              </a:rPr>
              <a:t> "schulung1":</a:t>
            </a:r>
          </a:p>
          <a:p>
            <a:pPr marL="1200150" lvl="2" indent="-285750">
              <a:lnSpc>
                <a:spcPct val="200000"/>
              </a:lnSpc>
              <a:buFont typeface="Arial"/>
              <a:buChar char="•"/>
            </a:pPr>
            <a:r>
              <a:rPr lang="de-DE" sz="1600" dirty="0">
                <a:latin typeface="Aptos" panose="020B0004020202020204"/>
                <a:ea typeface="+mn-lt"/>
                <a:cs typeface="+mn-lt"/>
              </a:rPr>
              <a:t>schulung1-prod</a:t>
            </a:r>
          </a:p>
          <a:p>
            <a:pPr marL="1200150" lvl="2" indent="-285750">
              <a:lnSpc>
                <a:spcPct val="200000"/>
              </a:lnSpc>
              <a:buFont typeface="Arial"/>
              <a:buChar char="•"/>
            </a:pPr>
            <a:r>
              <a:rPr lang="de-DE" sz="1600" dirty="0">
                <a:latin typeface="Aptos" panose="020B0004020202020204"/>
                <a:ea typeface="+mn-lt"/>
                <a:cs typeface="+mn-lt"/>
              </a:rPr>
              <a:t>schulung1-test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de-DE" sz="1600" dirty="0">
                <a:ea typeface="+mn-lt"/>
                <a:cs typeface="+mn-lt"/>
              </a:rPr>
              <a:t>Both </a:t>
            </a:r>
            <a:r>
              <a:rPr lang="de-DE" sz="1600" err="1">
                <a:ea typeface="+mn-lt"/>
                <a:cs typeface="+mn-lt"/>
              </a:rPr>
              <a:t>containers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should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use</a:t>
            </a:r>
            <a:r>
              <a:rPr lang="de-DE" sz="1600" dirty="0">
                <a:ea typeface="+mn-lt"/>
                <a:cs typeface="+mn-lt"/>
              </a:rPr>
              <a:t> different Docker </a:t>
            </a:r>
            <a:r>
              <a:rPr lang="de-DE" sz="1600" err="1">
                <a:ea typeface="+mn-lt"/>
                <a:cs typeface="+mn-lt"/>
              </a:rPr>
              <a:t>tags</a:t>
            </a:r>
            <a:r>
              <a:rPr lang="de-DE" sz="1600" dirty="0">
                <a:ea typeface="+mn-lt"/>
                <a:cs typeface="+mn-lt"/>
              </a:rPr>
              <a:t>: </a:t>
            </a:r>
            <a:r>
              <a:rPr lang="de-DE" sz="1600" dirty="0">
                <a:latin typeface="Aptos"/>
                <a:ea typeface="+mn-lt"/>
                <a:cs typeface="+mn-lt"/>
              </a:rPr>
              <a:t>nginx:1.26</a:t>
            </a:r>
            <a:r>
              <a:rPr lang="de-DE" sz="1600" dirty="0">
                <a:ea typeface="+mn-lt"/>
                <a:cs typeface="+mn-lt"/>
              </a:rPr>
              <a:t> and </a:t>
            </a:r>
            <a:r>
              <a:rPr lang="de-DE" sz="1600" dirty="0">
                <a:latin typeface="Aptos"/>
                <a:ea typeface="+mn-lt"/>
                <a:cs typeface="+mn-lt"/>
              </a:rPr>
              <a:t>nginx:1.27</a:t>
            </a:r>
            <a:r>
              <a:rPr lang="de-DE" sz="1600" dirty="0">
                <a:ea typeface="+mn-lt"/>
                <a:cs typeface="+mn-lt"/>
              </a:rPr>
              <a:t>.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de-DE" sz="1600" dirty="0">
                <a:ea typeface="+mn-lt"/>
                <a:cs typeface="+mn-lt"/>
              </a:rPr>
              <a:t>The last </a:t>
            </a:r>
            <a:r>
              <a:rPr lang="de-DE" sz="1600" err="1">
                <a:ea typeface="+mn-lt"/>
                <a:cs typeface="+mn-lt"/>
              </a:rPr>
              <a:t>digit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of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the</a:t>
            </a:r>
            <a:r>
              <a:rPr lang="de-DE" sz="1600" dirty="0">
                <a:ea typeface="+mn-lt"/>
                <a:cs typeface="+mn-lt"/>
              </a:rPr>
              <a:t> internal and external </a:t>
            </a:r>
            <a:r>
              <a:rPr lang="de-DE" sz="1600" err="1">
                <a:ea typeface="+mn-lt"/>
                <a:cs typeface="+mn-lt"/>
              </a:rPr>
              <a:t>ports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should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correspond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to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the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training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participant's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number</a:t>
            </a:r>
            <a:r>
              <a:rPr lang="de-DE" sz="1600" dirty="0">
                <a:ea typeface="+mn-lt"/>
                <a:cs typeface="+mn-lt"/>
              </a:rPr>
              <a:t>, e.g., </a:t>
            </a:r>
            <a:r>
              <a:rPr lang="de-DE" sz="1600" dirty="0">
                <a:latin typeface="Aptos"/>
                <a:ea typeface="+mn-lt"/>
                <a:cs typeface="+mn-lt"/>
              </a:rPr>
              <a:t>8881, 8001, 8081, </a:t>
            </a:r>
            <a:r>
              <a:rPr lang="de-DE" sz="1600" err="1">
                <a:latin typeface="Aptos"/>
                <a:ea typeface="+mn-lt"/>
                <a:cs typeface="+mn-lt"/>
              </a:rPr>
              <a:t>or</a:t>
            </a:r>
            <a:r>
              <a:rPr lang="de-DE" sz="1600" dirty="0">
                <a:latin typeface="Aptos"/>
                <a:ea typeface="+mn-lt"/>
                <a:cs typeface="+mn-lt"/>
              </a:rPr>
              <a:t> 8401</a:t>
            </a:r>
            <a:r>
              <a:rPr lang="de-DE" sz="1600" dirty="0">
                <a:ea typeface="+mn-lt"/>
                <a:cs typeface="+mn-lt"/>
              </a:rPr>
              <a:t> (</a:t>
            </a:r>
            <a:r>
              <a:rPr lang="de-DE" sz="1600" err="1">
                <a:ea typeface="+mn-lt"/>
                <a:cs typeface="+mn-lt"/>
              </a:rPr>
              <a:t>for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the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user</a:t>
            </a:r>
            <a:r>
              <a:rPr lang="de-DE" sz="1600" dirty="0">
                <a:ea typeface="+mn-lt"/>
                <a:cs typeface="+mn-lt"/>
              </a:rPr>
              <a:t> "schulung1").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de-DE" sz="1600" err="1">
                <a:ea typeface="+mn-lt"/>
                <a:cs typeface="+mn-lt"/>
              </a:rPr>
              <a:t>Declare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the</a:t>
            </a:r>
            <a:r>
              <a:rPr lang="de-DE" sz="1600" dirty="0">
                <a:ea typeface="+mn-lt"/>
                <a:cs typeface="+mn-lt"/>
              </a:rPr>
              <a:t> variable </a:t>
            </a:r>
            <a:r>
              <a:rPr lang="de-DE" sz="1600" err="1">
                <a:ea typeface="+mn-lt"/>
                <a:cs typeface="+mn-lt"/>
              </a:rPr>
              <a:t>as</a:t>
            </a:r>
            <a:r>
              <a:rPr lang="de-DE" sz="1600" dirty="0">
                <a:ea typeface="+mn-lt"/>
                <a:cs typeface="+mn-lt"/>
              </a:rPr>
              <a:t> type "</a:t>
            </a:r>
            <a:r>
              <a:rPr lang="de-DE" sz="1600" err="1">
                <a:ea typeface="+mn-lt"/>
                <a:cs typeface="+mn-lt"/>
              </a:rPr>
              <a:t>any</a:t>
            </a:r>
            <a:r>
              <a:rPr lang="de-DE" sz="1600" dirty="0">
                <a:ea typeface="+mn-lt"/>
                <a:cs typeface="+mn-lt"/>
              </a:rPr>
              <a:t>" (variable.tf).</a:t>
            </a:r>
          </a:p>
          <a:p>
            <a:pPr marL="285750" indent="-285750">
              <a:lnSpc>
                <a:spcPct val="200000"/>
              </a:lnSpc>
              <a:buFont typeface="Arial" panose="05050102010706020507" pitchFamily="18" charset="2"/>
              <a:buChar char="•"/>
            </a:pPr>
            <a:endParaRPr lang="de-DE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07358-222E-3384-5A3C-0B3C43560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3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7F838-3E5B-E2CD-A164-90E5A77A7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B843FFC-7A76-5B54-0966-05BD05FC4757}"/>
              </a:ext>
            </a:extLst>
          </p:cNvPr>
          <p:cNvSpPr txBox="1"/>
          <p:nvPr/>
        </p:nvSpPr>
        <p:spPr>
          <a:xfrm>
            <a:off x="9623806" y="212307"/>
            <a:ext cx="22590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000" dirty="0"/>
              <a:t>Terraform Basics</a:t>
            </a:r>
          </a:p>
        </p:txBody>
      </p:sp>
      <p:sp>
        <p:nvSpPr>
          <p:cNvPr id="4" name="Textfeld 1">
            <a:extLst>
              <a:ext uri="{FF2B5EF4-FFF2-40B4-BE49-F238E27FC236}">
                <a16:creationId xmlns:a16="http://schemas.microsoft.com/office/drawing/2014/main" id="{212587EA-F493-BEED-5255-F8048245B128}"/>
              </a:ext>
            </a:extLst>
          </p:cNvPr>
          <p:cNvSpPr txBox="1"/>
          <p:nvPr/>
        </p:nvSpPr>
        <p:spPr>
          <a:xfrm>
            <a:off x="4076700" y="2714625"/>
            <a:ext cx="38671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3200" dirty="0"/>
              <a:t>Hands 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48B3B-B164-552F-6957-C2E375E55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3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122C8-97B1-6AB0-19A8-7B21E2AA3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87DFA42-3643-A696-D1C1-0D5FAFB6E287}"/>
              </a:ext>
            </a:extLst>
          </p:cNvPr>
          <p:cNvSpPr txBox="1"/>
          <p:nvPr/>
        </p:nvSpPr>
        <p:spPr>
          <a:xfrm>
            <a:off x="9623806" y="212307"/>
            <a:ext cx="22590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000" dirty="0"/>
              <a:t>Terraform Basics</a:t>
            </a:r>
          </a:p>
        </p:txBody>
      </p:sp>
      <p:sp>
        <p:nvSpPr>
          <p:cNvPr id="4" name="Textfeld 1">
            <a:extLst>
              <a:ext uri="{FF2B5EF4-FFF2-40B4-BE49-F238E27FC236}">
                <a16:creationId xmlns:a16="http://schemas.microsoft.com/office/drawing/2014/main" id="{E20D15F0-441D-F4ED-A9DB-0F230FEB1212}"/>
              </a:ext>
            </a:extLst>
          </p:cNvPr>
          <p:cNvSpPr txBox="1"/>
          <p:nvPr/>
        </p:nvSpPr>
        <p:spPr>
          <a:xfrm>
            <a:off x="4076700" y="2714625"/>
            <a:ext cx="38671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3200" dirty="0"/>
              <a:t>Hands 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395842-573A-6720-70F9-7EC36B7C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4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2">
            <a:extLst>
              <a:ext uri="{FF2B5EF4-FFF2-40B4-BE49-F238E27FC236}">
                <a16:creationId xmlns:a16="http://schemas.microsoft.com/office/drawing/2014/main" id="{5CFBF989-8F5B-8FCE-6CA9-1C084660D61D}"/>
              </a:ext>
            </a:extLst>
          </p:cNvPr>
          <p:cNvSpPr txBox="1"/>
          <p:nvPr/>
        </p:nvSpPr>
        <p:spPr>
          <a:xfrm>
            <a:off x="10569146" y="212307"/>
            <a:ext cx="13137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000" dirty="0"/>
              <a:t>Aufgabe</a:t>
            </a:r>
          </a:p>
        </p:txBody>
      </p:sp>
      <p:sp>
        <p:nvSpPr>
          <p:cNvPr id="5" name="Textfeld 3">
            <a:extLst>
              <a:ext uri="{FF2B5EF4-FFF2-40B4-BE49-F238E27FC236}">
                <a16:creationId xmlns:a16="http://schemas.microsoft.com/office/drawing/2014/main" id="{D81BE158-8779-610F-583A-95500D48E123}"/>
              </a:ext>
            </a:extLst>
          </p:cNvPr>
          <p:cNvSpPr txBox="1"/>
          <p:nvPr/>
        </p:nvSpPr>
        <p:spPr>
          <a:xfrm>
            <a:off x="827649" y="801417"/>
            <a:ext cx="10536702" cy="273921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de-DE" sz="1600" dirty="0">
                <a:ea typeface="+mn-lt"/>
                <a:cs typeface="+mn-lt"/>
              </a:rPr>
              <a:t>Create a </a:t>
            </a:r>
            <a:r>
              <a:rPr lang="de-DE" sz="1600" err="1">
                <a:ea typeface="+mn-lt"/>
                <a:cs typeface="+mn-lt"/>
              </a:rPr>
              <a:t>new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module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for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the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resource</a:t>
            </a:r>
            <a:r>
              <a:rPr lang="de-DE" sz="1600" dirty="0">
                <a:ea typeface="+mn-lt"/>
                <a:cs typeface="+mn-lt"/>
              </a:rPr>
              <a:t>: "</a:t>
            </a:r>
            <a:r>
              <a:rPr lang="de-DE" sz="1600" err="1">
                <a:ea typeface="+mn-lt"/>
                <a:cs typeface="+mn-lt"/>
              </a:rPr>
              <a:t>docker_image</a:t>
            </a:r>
            <a:r>
              <a:rPr lang="de-DE" sz="1600" dirty="0">
                <a:ea typeface="+mn-lt"/>
                <a:cs typeface="+mn-lt"/>
              </a:rPr>
              <a:t>" </a:t>
            </a:r>
            <a:r>
              <a:rPr lang="de-DE" sz="1600" err="1">
                <a:ea typeface="+mn-lt"/>
                <a:cs typeface="+mn-lt"/>
              </a:rPr>
              <a:t>without</a:t>
            </a:r>
            <a:r>
              <a:rPr lang="de-DE" sz="1600" dirty="0">
                <a:ea typeface="+mn-lt"/>
                <a:cs typeface="+mn-lt"/>
              </a:rPr>
              <a:t> variables (</a:t>
            </a:r>
            <a:r>
              <a:rPr lang="de-DE" sz="1600" err="1">
                <a:ea typeface="+mn-lt"/>
                <a:cs typeface="+mn-lt"/>
              </a:rPr>
              <a:t>hardcoded</a:t>
            </a:r>
            <a:r>
              <a:rPr lang="de-DE" sz="1600" dirty="0">
                <a:ea typeface="+mn-lt"/>
                <a:cs typeface="+mn-lt"/>
              </a:rPr>
              <a:t>).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de-DE" sz="1600" dirty="0">
                <a:ea typeface="+mn-lt"/>
                <a:cs typeface="+mn-lt"/>
              </a:rPr>
              <a:t>The </a:t>
            </a:r>
            <a:r>
              <a:rPr lang="de-DE" sz="1600" err="1">
                <a:ea typeface="+mn-lt"/>
                <a:cs typeface="+mn-lt"/>
              </a:rPr>
              <a:t>module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should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download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the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following</a:t>
            </a:r>
            <a:r>
              <a:rPr lang="de-DE" sz="1600" dirty="0">
                <a:ea typeface="+mn-lt"/>
                <a:cs typeface="+mn-lt"/>
              </a:rPr>
              <a:t> Docker </a:t>
            </a:r>
            <a:r>
              <a:rPr lang="de-DE" sz="1600" err="1">
                <a:ea typeface="+mn-lt"/>
                <a:cs typeface="+mn-lt"/>
              </a:rPr>
              <a:t>image</a:t>
            </a:r>
            <a:r>
              <a:rPr lang="de-DE" sz="1600" dirty="0">
                <a:ea typeface="+mn-lt"/>
                <a:cs typeface="+mn-lt"/>
              </a:rPr>
              <a:t>: "nginx:1.26" (main.tf </a:t>
            </a:r>
            <a:r>
              <a:rPr lang="de-DE" sz="1600" err="1">
                <a:ea typeface="+mn-lt"/>
                <a:cs typeface="+mn-lt"/>
              </a:rPr>
              <a:t>resource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block</a:t>
            </a:r>
            <a:r>
              <a:rPr lang="de-DE" sz="1600" dirty="0">
                <a:ea typeface="+mn-lt"/>
                <a:cs typeface="+mn-lt"/>
              </a:rPr>
              <a:t>).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de-DE" sz="1600" err="1">
                <a:ea typeface="+mn-lt"/>
                <a:cs typeface="+mn-lt"/>
              </a:rPr>
              <a:t>Within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the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module</a:t>
            </a:r>
            <a:r>
              <a:rPr lang="de-DE" sz="1600" dirty="0">
                <a:ea typeface="+mn-lt"/>
                <a:cs typeface="+mn-lt"/>
              </a:rPr>
              <a:t>, </a:t>
            </a:r>
            <a:r>
              <a:rPr lang="de-DE" sz="1600" err="1">
                <a:ea typeface="+mn-lt"/>
                <a:cs typeface="+mn-lt"/>
              </a:rPr>
              <a:t>create</a:t>
            </a:r>
            <a:r>
              <a:rPr lang="de-DE" sz="1600" dirty="0">
                <a:ea typeface="+mn-lt"/>
                <a:cs typeface="+mn-lt"/>
              </a:rPr>
              <a:t> an </a:t>
            </a:r>
            <a:r>
              <a:rPr lang="de-DE" sz="1600" err="1">
                <a:ea typeface="+mn-lt"/>
                <a:cs typeface="+mn-lt"/>
              </a:rPr>
              <a:t>output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for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the</a:t>
            </a:r>
            <a:r>
              <a:rPr lang="de-DE" sz="1600" dirty="0">
                <a:ea typeface="+mn-lt"/>
                <a:cs typeface="+mn-lt"/>
              </a:rPr>
              <a:t> "</a:t>
            </a:r>
            <a:r>
              <a:rPr lang="de-DE" sz="1600" err="1">
                <a:ea typeface="+mn-lt"/>
                <a:cs typeface="+mn-lt"/>
              </a:rPr>
              <a:t>image_id</a:t>
            </a:r>
            <a:r>
              <a:rPr lang="de-DE" sz="1600" dirty="0">
                <a:ea typeface="+mn-lt"/>
                <a:cs typeface="+mn-lt"/>
              </a:rPr>
              <a:t>" </a:t>
            </a:r>
            <a:r>
              <a:rPr lang="de-DE" sz="1600" err="1">
                <a:ea typeface="+mn-lt"/>
                <a:cs typeface="+mn-lt"/>
              </a:rPr>
              <a:t>of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the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newly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created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resource</a:t>
            </a:r>
            <a:r>
              <a:rPr lang="de-DE" sz="1600" dirty="0">
                <a:ea typeface="+mn-lt"/>
                <a:cs typeface="+mn-lt"/>
              </a:rPr>
              <a:t> (output.tf).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de-DE" sz="1600" err="1">
                <a:ea typeface="+mn-lt"/>
                <a:cs typeface="+mn-lt"/>
              </a:rPr>
              <a:t>Integrate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the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module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into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the</a:t>
            </a:r>
            <a:r>
              <a:rPr lang="de-DE" sz="1600">
                <a:ea typeface="+mn-lt"/>
                <a:cs typeface="+mn-lt"/>
              </a:rPr>
              <a:t> root </a:t>
            </a:r>
            <a:r>
              <a:rPr lang="de-DE" sz="1600" err="1">
                <a:ea typeface="+mn-lt"/>
                <a:cs typeface="+mn-lt"/>
              </a:rPr>
              <a:t>module</a:t>
            </a:r>
            <a:r>
              <a:rPr lang="de-DE" sz="1600">
                <a:ea typeface="+mn-lt"/>
                <a:cs typeface="+mn-lt"/>
              </a:rPr>
              <a:t> (</a:t>
            </a:r>
            <a:r>
              <a:rPr lang="de-DE" sz="1600" err="1">
                <a:ea typeface="+mn-lt"/>
                <a:cs typeface="+mn-lt"/>
              </a:rPr>
              <a:t>module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block</a:t>
            </a:r>
            <a:r>
              <a:rPr lang="de-DE" sz="1600">
                <a:ea typeface="+mn-lt"/>
                <a:cs typeface="+mn-lt"/>
              </a:rPr>
              <a:t>).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de-DE" sz="1600" dirty="0">
                <a:ea typeface="+mn-lt"/>
                <a:cs typeface="+mn-lt"/>
              </a:rPr>
              <a:t>Display </a:t>
            </a:r>
            <a:r>
              <a:rPr lang="de-DE" sz="1600" err="1">
                <a:ea typeface="+mn-lt"/>
                <a:cs typeface="+mn-lt"/>
              </a:rPr>
              <a:t>the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module's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output</a:t>
            </a:r>
            <a:r>
              <a:rPr lang="de-DE" sz="1600" dirty="0">
                <a:ea typeface="+mn-lt"/>
                <a:cs typeface="+mn-lt"/>
              </a:rPr>
              <a:t> in </a:t>
            </a:r>
            <a:r>
              <a:rPr lang="de-DE" sz="1600" err="1">
                <a:ea typeface="+mn-lt"/>
                <a:cs typeface="+mn-lt"/>
              </a:rPr>
              <a:t>the</a:t>
            </a:r>
            <a:r>
              <a:rPr lang="de-DE" sz="1600" dirty="0">
                <a:ea typeface="+mn-lt"/>
                <a:cs typeface="+mn-lt"/>
              </a:rPr>
              <a:t> terminal (output.tf in </a:t>
            </a:r>
            <a:r>
              <a:rPr lang="de-DE" sz="1600" err="1">
                <a:ea typeface="+mn-lt"/>
                <a:cs typeface="+mn-lt"/>
              </a:rPr>
              <a:t>the</a:t>
            </a:r>
            <a:r>
              <a:rPr lang="de-DE" sz="1600" dirty="0">
                <a:ea typeface="+mn-lt"/>
                <a:cs typeface="+mn-lt"/>
              </a:rPr>
              <a:t> root </a:t>
            </a:r>
            <a:r>
              <a:rPr lang="de-DE" sz="1600" err="1">
                <a:ea typeface="+mn-lt"/>
                <a:cs typeface="+mn-lt"/>
              </a:rPr>
              <a:t>module</a:t>
            </a:r>
            <a:r>
              <a:rPr lang="de-DE" sz="1600" dirty="0">
                <a:ea typeface="+mn-lt"/>
                <a:cs typeface="+mn-lt"/>
              </a:rPr>
              <a:t>).</a:t>
            </a:r>
          </a:p>
          <a:p>
            <a:pPr marL="285750" indent="-285750">
              <a:buFont typeface="Arial"/>
              <a:buChar char="•"/>
            </a:pP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AB7B5-92EA-FE61-2A6F-272E2C90D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6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02D08-ACDB-F5AF-818D-95ADF1E07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2">
            <a:extLst>
              <a:ext uri="{FF2B5EF4-FFF2-40B4-BE49-F238E27FC236}">
                <a16:creationId xmlns:a16="http://schemas.microsoft.com/office/drawing/2014/main" id="{6A6AF716-7C8B-2B42-91D4-8A23998D71FD}"/>
              </a:ext>
            </a:extLst>
          </p:cNvPr>
          <p:cNvSpPr txBox="1"/>
          <p:nvPr/>
        </p:nvSpPr>
        <p:spPr>
          <a:xfrm>
            <a:off x="10569146" y="212307"/>
            <a:ext cx="13137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000" dirty="0"/>
              <a:t>Aufgabe</a:t>
            </a:r>
          </a:p>
        </p:txBody>
      </p:sp>
      <p:sp>
        <p:nvSpPr>
          <p:cNvPr id="7" name="Textfeld 3">
            <a:extLst>
              <a:ext uri="{FF2B5EF4-FFF2-40B4-BE49-F238E27FC236}">
                <a16:creationId xmlns:a16="http://schemas.microsoft.com/office/drawing/2014/main" id="{A2AB4E8A-1FFC-CA9B-EC18-B14FF53B0FA5}"/>
              </a:ext>
            </a:extLst>
          </p:cNvPr>
          <p:cNvSpPr txBox="1"/>
          <p:nvPr/>
        </p:nvSpPr>
        <p:spPr>
          <a:xfrm>
            <a:off x="827649" y="801417"/>
            <a:ext cx="10536702" cy="432663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de-DE" sz="1600" dirty="0">
                <a:ea typeface="+mn-lt"/>
                <a:cs typeface="+mn-lt"/>
              </a:rPr>
              <a:t>Pass </a:t>
            </a:r>
            <a:r>
              <a:rPr lang="de-DE" sz="1600" dirty="0" err="1">
                <a:ea typeface="+mn-lt"/>
                <a:cs typeface="+mn-lt"/>
              </a:rPr>
              <a:t>the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dirty="0" err="1">
                <a:ea typeface="+mn-lt"/>
                <a:cs typeface="+mn-lt"/>
              </a:rPr>
              <a:t>output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dirty="0" err="1">
                <a:ea typeface="+mn-lt"/>
                <a:cs typeface="+mn-lt"/>
              </a:rPr>
              <a:t>of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dirty="0" err="1">
                <a:ea typeface="+mn-lt"/>
                <a:cs typeface="+mn-lt"/>
              </a:rPr>
              <a:t>the</a:t>
            </a:r>
            <a:r>
              <a:rPr lang="de-DE" sz="1600" dirty="0">
                <a:ea typeface="+mn-lt"/>
                <a:cs typeface="+mn-lt"/>
              </a:rPr>
              <a:t> "</a:t>
            </a:r>
            <a:r>
              <a:rPr lang="de-DE" sz="1600" dirty="0" err="1">
                <a:ea typeface="+mn-lt"/>
                <a:cs typeface="+mn-lt"/>
              </a:rPr>
              <a:t>docker_image</a:t>
            </a:r>
            <a:r>
              <a:rPr lang="de-DE" sz="1600" dirty="0">
                <a:ea typeface="+mn-lt"/>
                <a:cs typeface="+mn-lt"/>
              </a:rPr>
              <a:t>" </a:t>
            </a:r>
            <a:r>
              <a:rPr lang="de-DE" sz="1600" dirty="0" err="1">
                <a:ea typeface="+mn-lt"/>
                <a:cs typeface="+mn-lt"/>
              </a:rPr>
              <a:t>module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dirty="0" err="1">
                <a:ea typeface="+mn-lt"/>
                <a:cs typeface="+mn-lt"/>
              </a:rPr>
              <a:t>to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dirty="0" err="1">
                <a:ea typeface="+mn-lt"/>
                <a:cs typeface="+mn-lt"/>
              </a:rPr>
              <a:t>the</a:t>
            </a:r>
            <a:r>
              <a:rPr lang="de-DE" sz="1600" dirty="0">
                <a:ea typeface="+mn-lt"/>
                <a:cs typeface="+mn-lt"/>
              </a:rPr>
              <a:t> "</a:t>
            </a:r>
            <a:r>
              <a:rPr lang="de-DE" sz="1600" dirty="0" err="1">
                <a:ea typeface="+mn-lt"/>
                <a:cs typeface="+mn-lt"/>
              </a:rPr>
              <a:t>docker_container</a:t>
            </a:r>
            <a:r>
              <a:rPr lang="de-DE" sz="1600" dirty="0">
                <a:ea typeface="+mn-lt"/>
                <a:cs typeface="+mn-lt"/>
              </a:rPr>
              <a:t>" </a:t>
            </a:r>
            <a:r>
              <a:rPr lang="de-DE" sz="1600" dirty="0" err="1">
                <a:ea typeface="+mn-lt"/>
                <a:cs typeface="+mn-lt"/>
              </a:rPr>
              <a:t>module</a:t>
            </a:r>
            <a:r>
              <a:rPr lang="de-DE" sz="1600" dirty="0">
                <a:ea typeface="+mn-lt"/>
                <a:cs typeface="+mn-lt"/>
              </a:rPr>
              <a:t>.</a:t>
            </a:r>
            <a:endParaRPr lang="en-US" sz="1600">
              <a:ea typeface="+mn-lt"/>
              <a:cs typeface="+mn-lt"/>
            </a:endParaRP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de-DE" sz="1600" err="1">
                <a:ea typeface="+mn-lt"/>
                <a:cs typeface="+mn-lt"/>
              </a:rPr>
              <a:t>To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achieve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this</a:t>
            </a:r>
            <a:r>
              <a:rPr lang="de-DE" sz="1600" dirty="0">
                <a:ea typeface="+mn-lt"/>
                <a:cs typeface="+mn-lt"/>
              </a:rPr>
              <a:t>, </a:t>
            </a:r>
            <a:r>
              <a:rPr lang="de-DE" sz="1600" err="1">
                <a:ea typeface="+mn-lt"/>
                <a:cs typeface="+mn-lt"/>
              </a:rPr>
              <a:t>declare</a:t>
            </a:r>
            <a:r>
              <a:rPr lang="de-DE" sz="1600" dirty="0">
                <a:ea typeface="+mn-lt"/>
                <a:cs typeface="+mn-lt"/>
              </a:rPr>
              <a:t> a </a:t>
            </a:r>
            <a:r>
              <a:rPr lang="de-DE" sz="1600" err="1">
                <a:ea typeface="+mn-lt"/>
                <a:cs typeface="+mn-lt"/>
              </a:rPr>
              <a:t>new</a:t>
            </a:r>
            <a:r>
              <a:rPr lang="de-DE" sz="1600" dirty="0">
                <a:ea typeface="+mn-lt"/>
                <a:cs typeface="+mn-lt"/>
              </a:rPr>
              <a:t> variable </a:t>
            </a:r>
            <a:r>
              <a:rPr lang="de-DE" sz="1600" err="1">
                <a:ea typeface="+mn-lt"/>
                <a:cs typeface="+mn-lt"/>
              </a:rPr>
              <a:t>named</a:t>
            </a:r>
            <a:r>
              <a:rPr lang="de-DE" sz="1600" dirty="0">
                <a:ea typeface="+mn-lt"/>
                <a:cs typeface="+mn-lt"/>
              </a:rPr>
              <a:t> "</a:t>
            </a:r>
            <a:r>
              <a:rPr lang="de-DE" sz="1600" err="1">
                <a:ea typeface="+mn-lt"/>
                <a:cs typeface="+mn-lt"/>
              </a:rPr>
              <a:t>image_id</a:t>
            </a:r>
            <a:r>
              <a:rPr lang="de-DE" sz="1600" dirty="0">
                <a:ea typeface="+mn-lt"/>
                <a:cs typeface="+mn-lt"/>
              </a:rPr>
              <a:t>" in </a:t>
            </a:r>
            <a:r>
              <a:rPr lang="de-DE" sz="1600" err="1">
                <a:ea typeface="+mn-lt"/>
                <a:cs typeface="+mn-lt"/>
              </a:rPr>
              <a:t>the</a:t>
            </a:r>
            <a:r>
              <a:rPr lang="de-DE" sz="1600" dirty="0">
                <a:ea typeface="+mn-lt"/>
                <a:cs typeface="+mn-lt"/>
              </a:rPr>
              <a:t> "</a:t>
            </a:r>
            <a:r>
              <a:rPr lang="de-DE" sz="1600" err="1">
                <a:ea typeface="+mn-lt"/>
                <a:cs typeface="+mn-lt"/>
              </a:rPr>
              <a:t>docker_container</a:t>
            </a:r>
            <a:r>
              <a:rPr lang="de-DE" sz="1600" dirty="0">
                <a:ea typeface="+mn-lt"/>
                <a:cs typeface="+mn-lt"/>
              </a:rPr>
              <a:t>" </a:t>
            </a:r>
            <a:r>
              <a:rPr lang="de-DE" sz="1600" err="1">
                <a:ea typeface="+mn-lt"/>
                <a:cs typeface="+mn-lt"/>
              </a:rPr>
              <a:t>module</a:t>
            </a:r>
            <a:r>
              <a:rPr lang="de-DE" sz="1600" dirty="0">
                <a:ea typeface="+mn-lt"/>
                <a:cs typeface="+mn-lt"/>
              </a:rPr>
              <a:t>.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de-DE" sz="1600" err="1">
                <a:ea typeface="+mn-lt"/>
                <a:cs typeface="+mn-lt"/>
              </a:rPr>
              <a:t>Assign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the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output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of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the</a:t>
            </a:r>
            <a:r>
              <a:rPr lang="de-DE" sz="1600" dirty="0">
                <a:ea typeface="+mn-lt"/>
                <a:cs typeface="+mn-lt"/>
              </a:rPr>
              <a:t> "</a:t>
            </a:r>
            <a:r>
              <a:rPr lang="de-DE" sz="1600" err="1">
                <a:ea typeface="+mn-lt"/>
                <a:cs typeface="+mn-lt"/>
              </a:rPr>
              <a:t>docker_image</a:t>
            </a:r>
            <a:r>
              <a:rPr lang="de-DE" sz="1600" dirty="0">
                <a:ea typeface="+mn-lt"/>
                <a:cs typeface="+mn-lt"/>
              </a:rPr>
              <a:t>" </a:t>
            </a:r>
            <a:r>
              <a:rPr lang="de-DE" sz="1600" err="1">
                <a:ea typeface="+mn-lt"/>
                <a:cs typeface="+mn-lt"/>
              </a:rPr>
              <a:t>module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to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the</a:t>
            </a:r>
            <a:r>
              <a:rPr lang="de-DE" sz="1600" dirty="0">
                <a:ea typeface="+mn-lt"/>
                <a:cs typeface="+mn-lt"/>
              </a:rPr>
              <a:t> "</a:t>
            </a:r>
            <a:r>
              <a:rPr lang="de-DE" sz="1600" err="1">
                <a:ea typeface="+mn-lt"/>
                <a:cs typeface="+mn-lt"/>
              </a:rPr>
              <a:t>image_id</a:t>
            </a:r>
            <a:r>
              <a:rPr lang="de-DE" sz="1600" dirty="0">
                <a:ea typeface="+mn-lt"/>
                <a:cs typeface="+mn-lt"/>
              </a:rPr>
              <a:t>" variable </a:t>
            </a:r>
            <a:r>
              <a:rPr lang="de-DE" sz="1600" err="1">
                <a:ea typeface="+mn-lt"/>
                <a:cs typeface="+mn-lt"/>
              </a:rPr>
              <a:t>of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the</a:t>
            </a:r>
            <a:r>
              <a:rPr lang="de-DE" sz="1600" dirty="0">
                <a:ea typeface="+mn-lt"/>
                <a:cs typeface="+mn-lt"/>
              </a:rPr>
              <a:t> "</a:t>
            </a:r>
            <a:r>
              <a:rPr lang="de-DE" sz="1600" err="1">
                <a:ea typeface="+mn-lt"/>
                <a:cs typeface="+mn-lt"/>
              </a:rPr>
              <a:t>docker_container</a:t>
            </a:r>
            <a:r>
              <a:rPr lang="de-DE" sz="1600" dirty="0">
                <a:ea typeface="+mn-lt"/>
                <a:cs typeface="+mn-lt"/>
              </a:rPr>
              <a:t>" </a:t>
            </a:r>
            <a:r>
              <a:rPr lang="de-DE" sz="1600" err="1">
                <a:ea typeface="+mn-lt"/>
                <a:cs typeface="+mn-lt"/>
              </a:rPr>
              <a:t>module</a:t>
            </a:r>
            <a:r>
              <a:rPr lang="de-DE" sz="1600" dirty="0">
                <a:ea typeface="+mn-lt"/>
                <a:cs typeface="+mn-lt"/>
              </a:rPr>
              <a:t> (root </a:t>
            </a:r>
            <a:r>
              <a:rPr lang="de-DE" sz="1600" err="1">
                <a:ea typeface="+mn-lt"/>
                <a:cs typeface="+mn-lt"/>
              </a:rPr>
              <a:t>module</a:t>
            </a:r>
            <a:r>
              <a:rPr lang="de-DE" sz="1600" dirty="0">
                <a:ea typeface="+mn-lt"/>
                <a:cs typeface="+mn-lt"/>
              </a:rPr>
              <a:t> main.tf).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de-DE" sz="1600" dirty="0">
                <a:ea typeface="+mn-lt"/>
                <a:cs typeface="+mn-lt"/>
              </a:rPr>
              <a:t>Use </a:t>
            </a:r>
            <a:r>
              <a:rPr lang="de-DE" sz="1600" err="1">
                <a:ea typeface="+mn-lt"/>
                <a:cs typeface="+mn-lt"/>
              </a:rPr>
              <a:t>the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new</a:t>
            </a:r>
            <a:r>
              <a:rPr lang="de-DE" sz="1600" dirty="0">
                <a:ea typeface="+mn-lt"/>
                <a:cs typeface="+mn-lt"/>
              </a:rPr>
              <a:t> "</a:t>
            </a:r>
            <a:r>
              <a:rPr lang="de-DE" sz="1600" err="1">
                <a:ea typeface="+mn-lt"/>
                <a:cs typeface="+mn-lt"/>
              </a:rPr>
              <a:t>image_id</a:t>
            </a:r>
            <a:r>
              <a:rPr lang="de-DE" sz="1600" dirty="0">
                <a:ea typeface="+mn-lt"/>
                <a:cs typeface="+mn-lt"/>
              </a:rPr>
              <a:t>" variable in </a:t>
            </a:r>
            <a:r>
              <a:rPr lang="de-DE" sz="1600" err="1">
                <a:ea typeface="+mn-lt"/>
                <a:cs typeface="+mn-lt"/>
              </a:rPr>
              <a:t>the</a:t>
            </a:r>
            <a:r>
              <a:rPr lang="de-DE" sz="1600" dirty="0">
                <a:ea typeface="+mn-lt"/>
                <a:cs typeface="+mn-lt"/>
              </a:rPr>
              <a:t> main.tf </a:t>
            </a:r>
            <a:r>
              <a:rPr lang="de-DE" sz="1600" err="1">
                <a:ea typeface="+mn-lt"/>
                <a:cs typeface="+mn-lt"/>
              </a:rPr>
              <a:t>file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of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the</a:t>
            </a:r>
            <a:r>
              <a:rPr lang="de-DE" sz="1600" dirty="0">
                <a:ea typeface="+mn-lt"/>
                <a:cs typeface="+mn-lt"/>
              </a:rPr>
              <a:t> "</a:t>
            </a:r>
            <a:r>
              <a:rPr lang="de-DE" sz="1600" err="1">
                <a:ea typeface="+mn-lt"/>
                <a:cs typeface="+mn-lt"/>
              </a:rPr>
              <a:t>docker_container</a:t>
            </a:r>
            <a:r>
              <a:rPr lang="de-DE" sz="1600" dirty="0">
                <a:ea typeface="+mn-lt"/>
                <a:cs typeface="+mn-lt"/>
              </a:rPr>
              <a:t>" </a:t>
            </a:r>
            <a:r>
              <a:rPr lang="de-DE" sz="1600" err="1">
                <a:ea typeface="+mn-lt"/>
                <a:cs typeface="+mn-lt"/>
              </a:rPr>
              <a:t>module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as</a:t>
            </a:r>
            <a:r>
              <a:rPr lang="de-DE" sz="1600" dirty="0">
                <a:ea typeface="+mn-lt"/>
                <a:cs typeface="+mn-lt"/>
              </a:rPr>
              <a:t> a variable.</a:t>
            </a:r>
          </a:p>
          <a:p>
            <a:pPr marL="285750" indent="-285750">
              <a:buFont typeface="Arial"/>
              <a:buChar char="•"/>
            </a:pPr>
            <a:endParaRPr lang="de-DE" dirty="0">
              <a:ea typeface="+mn-lt"/>
              <a:cs typeface="+mn-lt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endParaRPr lang="de-DE" dirty="0"/>
          </a:p>
          <a:p>
            <a:pPr>
              <a:lnSpc>
                <a:spcPct val="200000"/>
              </a:lnSpc>
            </a:pPr>
            <a:endParaRPr lang="de-DE" dirty="0"/>
          </a:p>
          <a:p>
            <a:pPr>
              <a:lnSpc>
                <a:spcPct val="200000"/>
              </a:lnSpc>
            </a:pP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6149C0-E649-38A1-1E58-B95E03190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4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B0AF8FD-210F-07D4-3439-7ECB97C8C6D1}"/>
              </a:ext>
            </a:extLst>
          </p:cNvPr>
          <p:cNvSpPr txBox="1"/>
          <p:nvPr/>
        </p:nvSpPr>
        <p:spPr>
          <a:xfrm>
            <a:off x="10569146" y="212307"/>
            <a:ext cx="13137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000" dirty="0" err="1"/>
              <a:t>Terragrunt</a:t>
            </a:r>
            <a:endParaRPr lang="de-DE" sz="2000" dirty="0"/>
          </a:p>
        </p:txBody>
      </p:sp>
      <p:grpSp>
        <p:nvGrpSpPr>
          <p:cNvPr id="5" name="Gruppieren 20">
            <a:extLst>
              <a:ext uri="{FF2B5EF4-FFF2-40B4-BE49-F238E27FC236}">
                <a16:creationId xmlns:a16="http://schemas.microsoft.com/office/drawing/2014/main" id="{3A09D6B7-AD36-1230-3554-D75B44CA3FA4}"/>
              </a:ext>
            </a:extLst>
          </p:cNvPr>
          <p:cNvGrpSpPr/>
          <p:nvPr/>
        </p:nvGrpSpPr>
        <p:grpSpPr>
          <a:xfrm>
            <a:off x="1087656" y="366195"/>
            <a:ext cx="5958038" cy="5958038"/>
            <a:chOff x="1087656" y="366195"/>
            <a:chExt cx="5958038" cy="5958038"/>
          </a:xfrm>
        </p:grpSpPr>
        <p:sp>
          <p:nvSpPr>
            <p:cNvPr id="8" name="Ellipse 17">
              <a:extLst>
                <a:ext uri="{FF2B5EF4-FFF2-40B4-BE49-F238E27FC236}">
                  <a16:creationId xmlns:a16="http://schemas.microsoft.com/office/drawing/2014/main" id="{DF0425DC-8BF3-F4E6-172A-A7A38D5C2B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7656" y="366195"/>
              <a:ext cx="5958038" cy="595803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dirty="0" err="1"/>
            </a:p>
          </p:txBody>
        </p:sp>
        <p:pic>
          <p:nvPicPr>
            <p:cNvPr id="9" name="Picture 8" descr="'Terraform'-ing with Drupal | Opensense Labs">
              <a:extLst>
                <a:ext uri="{FF2B5EF4-FFF2-40B4-BE49-F238E27FC236}">
                  <a16:creationId xmlns:a16="http://schemas.microsoft.com/office/drawing/2014/main" id="{B7D3E312-0E3F-B16D-F66B-56591513E7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7531" y="2604091"/>
              <a:ext cx="1518288" cy="1482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5" descr="Terraform, Terragrunt, and IaC Automated Management | env0">
            <a:extLst>
              <a:ext uri="{FF2B5EF4-FFF2-40B4-BE49-F238E27FC236}">
                <a16:creationId xmlns:a16="http://schemas.microsoft.com/office/drawing/2014/main" id="{13D4A9CC-D24D-5053-503A-5D0942EA4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003" y="885960"/>
            <a:ext cx="2083611" cy="208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25">
            <a:extLst>
              <a:ext uri="{FF2B5EF4-FFF2-40B4-BE49-F238E27FC236}">
                <a16:creationId xmlns:a16="http://schemas.microsoft.com/office/drawing/2014/main" id="{B336649C-2429-5383-478F-B282B5DF4D31}"/>
              </a:ext>
            </a:extLst>
          </p:cNvPr>
          <p:cNvSpPr txBox="1"/>
          <p:nvPr/>
        </p:nvSpPr>
        <p:spPr>
          <a:xfrm>
            <a:off x="7717023" y="1743099"/>
            <a:ext cx="18095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400" b="1" dirty="0" err="1"/>
              <a:t>Terragrunt</a:t>
            </a:r>
            <a:endParaRPr lang="de-DE" sz="2400" b="1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E79B036-9034-3A86-8E9D-AE72086D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8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DC3D29-2495-5800-FE25-B13D2B28E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47" y="1037150"/>
            <a:ext cx="10797106" cy="478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2">
            <a:extLst>
              <a:ext uri="{FF2B5EF4-FFF2-40B4-BE49-F238E27FC236}">
                <a16:creationId xmlns:a16="http://schemas.microsoft.com/office/drawing/2014/main" id="{89165F28-20F8-18BE-4558-398F5D99CF74}"/>
              </a:ext>
            </a:extLst>
          </p:cNvPr>
          <p:cNvSpPr txBox="1"/>
          <p:nvPr/>
        </p:nvSpPr>
        <p:spPr>
          <a:xfrm>
            <a:off x="10569146" y="212307"/>
            <a:ext cx="13137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000" dirty="0" err="1"/>
              <a:t>Terragrunt</a:t>
            </a:r>
            <a:endParaRPr lang="de-DE" sz="2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81DC8-0204-2EA7-C165-A42085235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1">
            <a:extLst>
              <a:ext uri="{FF2B5EF4-FFF2-40B4-BE49-F238E27FC236}">
                <a16:creationId xmlns:a16="http://schemas.microsoft.com/office/drawing/2014/main" id="{91B5FE6E-7728-EB7B-4138-18E847E28003}"/>
              </a:ext>
            </a:extLst>
          </p:cNvPr>
          <p:cNvSpPr txBox="1"/>
          <p:nvPr/>
        </p:nvSpPr>
        <p:spPr>
          <a:xfrm>
            <a:off x="4076700" y="2714625"/>
            <a:ext cx="38671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3200" dirty="0"/>
              <a:t>Hands On </a:t>
            </a:r>
          </a:p>
        </p:txBody>
      </p:sp>
      <p:sp>
        <p:nvSpPr>
          <p:cNvPr id="7" name="Textfeld 2">
            <a:extLst>
              <a:ext uri="{FF2B5EF4-FFF2-40B4-BE49-F238E27FC236}">
                <a16:creationId xmlns:a16="http://schemas.microsoft.com/office/drawing/2014/main" id="{636972F7-9392-A19C-56A9-BDAB818E91F4}"/>
              </a:ext>
            </a:extLst>
          </p:cNvPr>
          <p:cNvSpPr txBox="1"/>
          <p:nvPr/>
        </p:nvSpPr>
        <p:spPr>
          <a:xfrm>
            <a:off x="9623806" y="212307"/>
            <a:ext cx="2259077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000" dirty="0" err="1"/>
              <a:t>Terragrunt</a:t>
            </a:r>
            <a:r>
              <a:rPr lang="de-DE" sz="2000" dirty="0"/>
              <a:t> Basics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73D2BC-C737-1EF8-757C-7935EEF2E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2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2">
            <a:extLst>
              <a:ext uri="{FF2B5EF4-FFF2-40B4-BE49-F238E27FC236}">
                <a16:creationId xmlns:a16="http://schemas.microsoft.com/office/drawing/2014/main" id="{DC23FC6D-240E-1396-BECF-96731A6FB246}"/>
              </a:ext>
            </a:extLst>
          </p:cNvPr>
          <p:cNvSpPr txBox="1"/>
          <p:nvPr/>
        </p:nvSpPr>
        <p:spPr>
          <a:xfrm>
            <a:off x="10569146" y="212307"/>
            <a:ext cx="13137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000" dirty="0"/>
              <a:t>Aufgabe</a:t>
            </a:r>
          </a:p>
        </p:txBody>
      </p:sp>
      <p:sp>
        <p:nvSpPr>
          <p:cNvPr id="5" name="Textfeld 3">
            <a:extLst>
              <a:ext uri="{FF2B5EF4-FFF2-40B4-BE49-F238E27FC236}">
                <a16:creationId xmlns:a16="http://schemas.microsoft.com/office/drawing/2014/main" id="{CDEFEEF2-B3CF-C17F-C58E-EF209E9B238D}"/>
              </a:ext>
            </a:extLst>
          </p:cNvPr>
          <p:cNvSpPr txBox="1"/>
          <p:nvPr/>
        </p:nvSpPr>
        <p:spPr>
          <a:xfrm>
            <a:off x="412168" y="655367"/>
            <a:ext cx="11253898" cy="476585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de-DE" sz="1600" dirty="0">
                <a:ea typeface="+mn-lt"/>
                <a:cs typeface="+mn-lt"/>
              </a:rPr>
              <a:t>Create a </a:t>
            </a:r>
            <a:r>
              <a:rPr lang="de-DE" sz="1600" b="1" dirty="0" err="1">
                <a:ea typeface="+mn-lt"/>
                <a:cs typeface="+mn-lt"/>
              </a:rPr>
              <a:t>parent</a:t>
            </a:r>
            <a:r>
              <a:rPr lang="de-DE" sz="1600" b="1" dirty="0">
                <a:ea typeface="+mn-lt"/>
                <a:cs typeface="+mn-lt"/>
              </a:rPr>
              <a:t> </a:t>
            </a:r>
            <a:r>
              <a:rPr lang="de-DE" sz="1600" dirty="0" err="1">
                <a:latin typeface="Aptos"/>
                <a:ea typeface="+mn-lt"/>
                <a:cs typeface="+mn-lt"/>
              </a:rPr>
              <a:t>terragrunt.hcl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dirty="0" err="1">
                <a:ea typeface="+mn-lt"/>
                <a:cs typeface="+mn-lt"/>
              </a:rPr>
              <a:t>file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dirty="0" err="1">
                <a:ea typeface="+mn-lt"/>
                <a:cs typeface="+mn-lt"/>
              </a:rPr>
              <a:t>that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dirty="0" err="1">
                <a:ea typeface="+mn-lt"/>
                <a:cs typeface="+mn-lt"/>
              </a:rPr>
              <a:t>contains</a:t>
            </a:r>
            <a:r>
              <a:rPr lang="de-DE" sz="1600" dirty="0">
                <a:ea typeface="+mn-lt"/>
                <a:cs typeface="+mn-lt"/>
              </a:rPr>
              <a:t> variables </a:t>
            </a:r>
            <a:r>
              <a:rPr lang="de-DE" sz="1600" dirty="0" err="1">
                <a:ea typeface="+mn-lt"/>
                <a:cs typeface="+mn-lt"/>
              </a:rPr>
              <a:t>for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dirty="0" err="1">
                <a:ea typeface="+mn-lt"/>
                <a:cs typeface="+mn-lt"/>
              </a:rPr>
              <a:t>both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dirty="0" err="1">
                <a:ea typeface="+mn-lt"/>
                <a:cs typeface="+mn-lt"/>
              </a:rPr>
              <a:t>environments</a:t>
            </a:r>
            <a:r>
              <a:rPr lang="de-DE" sz="1600" dirty="0">
                <a:ea typeface="+mn-lt"/>
                <a:cs typeface="+mn-lt"/>
              </a:rPr>
              <a:t>.</a:t>
            </a:r>
            <a:endParaRPr lang="en-US"/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de-DE" sz="1600" dirty="0">
                <a:ea typeface="+mn-lt"/>
                <a:cs typeface="+mn-lt"/>
              </a:rPr>
              <a:t>This </a:t>
            </a:r>
            <a:r>
              <a:rPr lang="de-DE" sz="1600" b="1" err="1">
                <a:ea typeface="+mn-lt"/>
                <a:cs typeface="+mn-lt"/>
              </a:rPr>
              <a:t>parent</a:t>
            </a:r>
            <a:r>
              <a:rPr lang="de-DE" sz="1600" b="1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terragrunt.hcl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should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include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the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containers</a:t>
            </a:r>
            <a:r>
              <a:rPr lang="de-DE" sz="1600" dirty="0">
                <a:ea typeface="+mn-lt"/>
                <a:cs typeface="+mn-lt"/>
              </a:rPr>
              <a:t> variable in an </a:t>
            </a:r>
            <a:r>
              <a:rPr lang="de-DE" sz="1600" err="1">
                <a:ea typeface="+mn-lt"/>
                <a:cs typeface="+mn-lt"/>
              </a:rPr>
              <a:t>inputs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block</a:t>
            </a:r>
            <a:r>
              <a:rPr lang="de-DE" sz="1600" dirty="0">
                <a:ea typeface="+mn-lt"/>
                <a:cs typeface="+mn-lt"/>
              </a:rPr>
              <a:t> (</a:t>
            </a:r>
            <a:r>
              <a:rPr lang="de-DE" sz="1600" err="1">
                <a:ea typeface="+mn-lt"/>
                <a:cs typeface="+mn-lt"/>
              </a:rPr>
              <a:t>identical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to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the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environment-specific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terragrunt.hcl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files</a:t>
            </a:r>
            <a:r>
              <a:rPr lang="de-DE" sz="1600" dirty="0">
                <a:ea typeface="+mn-lt"/>
                <a:cs typeface="+mn-lt"/>
              </a:rPr>
              <a:t>).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de-DE" sz="1600" dirty="0">
                <a:ea typeface="+mn-lt"/>
                <a:cs typeface="+mn-lt"/>
              </a:rPr>
              <a:t>The variable in </a:t>
            </a:r>
            <a:r>
              <a:rPr lang="de-DE" sz="1600" err="1">
                <a:ea typeface="+mn-lt"/>
                <a:cs typeface="+mn-lt"/>
              </a:rPr>
              <a:t>the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b="1" err="1">
                <a:ea typeface="+mn-lt"/>
                <a:cs typeface="+mn-lt"/>
              </a:rPr>
              <a:t>parent</a:t>
            </a:r>
            <a:r>
              <a:rPr lang="de-DE" sz="1600" b="1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terragrunt.hcl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should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contain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only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one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container</a:t>
            </a:r>
            <a:r>
              <a:rPr lang="de-DE" sz="1600" dirty="0">
                <a:ea typeface="+mn-lt"/>
                <a:cs typeface="+mn-lt"/>
              </a:rPr>
              <a:t>, </a:t>
            </a:r>
            <a:r>
              <a:rPr lang="de-DE" sz="1600" err="1">
                <a:ea typeface="+mn-lt"/>
                <a:cs typeface="+mn-lt"/>
              </a:rPr>
              <a:t>which</a:t>
            </a:r>
            <a:r>
              <a:rPr lang="de-DE" sz="1600" dirty="0">
                <a:ea typeface="+mn-lt"/>
                <a:cs typeface="+mn-lt"/>
              </a:rPr>
              <a:t> will </a:t>
            </a:r>
            <a:r>
              <a:rPr lang="de-DE" sz="1600" err="1">
                <a:ea typeface="+mn-lt"/>
                <a:cs typeface="+mn-lt"/>
              </a:rPr>
              <a:t>be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deployed</a:t>
            </a:r>
            <a:r>
              <a:rPr lang="de-DE" sz="1600" dirty="0">
                <a:ea typeface="+mn-lt"/>
                <a:cs typeface="+mn-lt"/>
              </a:rPr>
              <a:t> in </a:t>
            </a:r>
            <a:r>
              <a:rPr lang="de-DE" sz="1600" err="1">
                <a:ea typeface="+mn-lt"/>
                <a:cs typeface="+mn-lt"/>
              </a:rPr>
              <a:t>both</a:t>
            </a:r>
            <a:r>
              <a:rPr lang="de-DE" sz="1600" dirty="0">
                <a:ea typeface="+mn-lt"/>
                <a:cs typeface="+mn-lt"/>
              </a:rPr>
              <a:t> Test and </a:t>
            </a:r>
            <a:r>
              <a:rPr lang="de-DE" sz="1600" err="1">
                <a:ea typeface="+mn-lt"/>
                <a:cs typeface="+mn-lt"/>
              </a:rPr>
              <a:t>Prod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environments</a:t>
            </a:r>
            <a:r>
              <a:rPr lang="de-DE" sz="1600" dirty="0">
                <a:ea typeface="+mn-lt"/>
                <a:cs typeface="+mn-lt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de-DE" sz="1600" dirty="0">
                <a:ea typeface="+mn-lt"/>
                <a:cs typeface="+mn-lt"/>
              </a:rPr>
              <a:t>Include </a:t>
            </a:r>
            <a:r>
              <a:rPr lang="de-DE" sz="1600" err="1">
                <a:ea typeface="+mn-lt"/>
                <a:cs typeface="+mn-lt"/>
              </a:rPr>
              <a:t>the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b="1" err="1">
                <a:ea typeface="+mn-lt"/>
                <a:cs typeface="+mn-lt"/>
              </a:rPr>
              <a:t>parent</a:t>
            </a:r>
            <a:r>
              <a:rPr lang="de-DE" sz="1600" b="1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terragrunt.hcl</a:t>
            </a:r>
            <a:r>
              <a:rPr lang="de-DE" sz="1600" dirty="0">
                <a:ea typeface="+mn-lt"/>
                <a:cs typeface="+mn-lt"/>
              </a:rPr>
              <a:t> in </a:t>
            </a:r>
            <a:r>
              <a:rPr lang="de-DE" sz="1600" err="1">
                <a:ea typeface="+mn-lt"/>
                <a:cs typeface="+mn-lt"/>
              </a:rPr>
              <a:t>each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environment-specific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terragrunt.hcl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file</a:t>
            </a:r>
            <a:r>
              <a:rPr lang="de-DE" sz="1600" dirty="0">
                <a:ea typeface="+mn-lt"/>
                <a:cs typeface="+mn-lt"/>
              </a:rPr>
              <a:t>.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de-DE" sz="1600" dirty="0">
                <a:ea typeface="+mn-lt"/>
                <a:cs typeface="+mn-lt"/>
              </a:rPr>
              <a:t>The </a:t>
            </a:r>
            <a:r>
              <a:rPr lang="de-DE" sz="1600" err="1">
                <a:ea typeface="+mn-lt"/>
                <a:cs typeface="+mn-lt"/>
              </a:rPr>
              <a:t>include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should</a:t>
            </a:r>
            <a:r>
              <a:rPr lang="de-DE" sz="1600" dirty="0">
                <a:ea typeface="+mn-lt"/>
                <a:cs typeface="+mn-lt"/>
              </a:rPr>
              <a:t> support variable </a:t>
            </a:r>
            <a:r>
              <a:rPr lang="de-DE" sz="1600" b="1" err="1">
                <a:ea typeface="+mn-lt"/>
                <a:cs typeface="+mn-lt"/>
              </a:rPr>
              <a:t>merging</a:t>
            </a:r>
            <a:r>
              <a:rPr lang="de-DE" sz="1600" dirty="0">
                <a:ea typeface="+mn-lt"/>
                <a:cs typeface="+mn-lt"/>
              </a:rPr>
              <a:t>, </a:t>
            </a:r>
            <a:r>
              <a:rPr lang="de-DE" sz="1600" err="1">
                <a:ea typeface="+mn-lt"/>
                <a:cs typeface="+mn-lt"/>
              </a:rPr>
              <a:t>meaning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that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if</a:t>
            </a:r>
            <a:r>
              <a:rPr lang="de-DE" sz="1600" dirty="0">
                <a:ea typeface="+mn-lt"/>
                <a:cs typeface="+mn-lt"/>
              </a:rPr>
              <a:t> a variable </a:t>
            </a:r>
            <a:r>
              <a:rPr lang="de-DE" sz="1600" err="1">
                <a:ea typeface="+mn-lt"/>
                <a:cs typeface="+mn-lt"/>
              </a:rPr>
              <a:t>is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defined</a:t>
            </a:r>
            <a:r>
              <a:rPr lang="de-DE" sz="1600" dirty="0">
                <a:ea typeface="+mn-lt"/>
                <a:cs typeface="+mn-lt"/>
              </a:rPr>
              <a:t> in </a:t>
            </a:r>
            <a:r>
              <a:rPr lang="de-DE" sz="1600" err="1">
                <a:ea typeface="+mn-lt"/>
                <a:cs typeface="+mn-lt"/>
              </a:rPr>
              <a:t>both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terragrunt.hcl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files</a:t>
            </a:r>
            <a:r>
              <a:rPr lang="de-DE" sz="1600" dirty="0">
                <a:ea typeface="+mn-lt"/>
                <a:cs typeface="+mn-lt"/>
              </a:rPr>
              <a:t>, </a:t>
            </a:r>
            <a:r>
              <a:rPr lang="de-DE" sz="1600" err="1">
                <a:ea typeface="+mn-lt"/>
                <a:cs typeface="+mn-lt"/>
              </a:rPr>
              <a:t>it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should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be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merged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or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extended</a:t>
            </a:r>
            <a:r>
              <a:rPr lang="de-DE" sz="1600" dirty="0">
                <a:ea typeface="+mn-lt"/>
                <a:cs typeface="+mn-lt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de-DE" sz="1600" dirty="0">
                <a:ea typeface="+mn-lt"/>
                <a:cs typeface="+mn-lt"/>
              </a:rPr>
              <a:t>The Terraform </a:t>
            </a:r>
            <a:r>
              <a:rPr lang="de-DE" sz="1600" err="1">
                <a:ea typeface="+mn-lt"/>
                <a:cs typeface="+mn-lt"/>
              </a:rPr>
              <a:t>block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should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be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defined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b="1" err="1">
                <a:ea typeface="+mn-lt"/>
                <a:cs typeface="+mn-lt"/>
              </a:rPr>
              <a:t>only</a:t>
            </a:r>
            <a:r>
              <a:rPr lang="de-DE" sz="1600" b="1" dirty="0">
                <a:ea typeface="+mn-lt"/>
                <a:cs typeface="+mn-lt"/>
              </a:rPr>
              <a:t> </a:t>
            </a:r>
            <a:r>
              <a:rPr lang="de-DE" sz="1600" dirty="0">
                <a:ea typeface="+mn-lt"/>
                <a:cs typeface="+mn-lt"/>
              </a:rPr>
              <a:t>in </a:t>
            </a:r>
            <a:r>
              <a:rPr lang="de-DE" sz="1600" err="1">
                <a:ea typeface="+mn-lt"/>
                <a:cs typeface="+mn-lt"/>
              </a:rPr>
              <a:t>the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b="1" err="1">
                <a:ea typeface="+mn-lt"/>
                <a:cs typeface="+mn-lt"/>
              </a:rPr>
              <a:t>parent</a:t>
            </a:r>
            <a:r>
              <a:rPr lang="de-DE" sz="1600" b="1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terragrunt.hcl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file</a:t>
            </a:r>
            <a:r>
              <a:rPr lang="de-DE" sz="1600" dirty="0">
                <a:ea typeface="+mn-lt"/>
                <a:cs typeface="+mn-lt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de-DE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07A36-FADB-7A75-5B4F-C8DE154EE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6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1">
            <a:extLst>
              <a:ext uri="{FF2B5EF4-FFF2-40B4-BE49-F238E27FC236}">
                <a16:creationId xmlns:a16="http://schemas.microsoft.com/office/drawing/2014/main" id="{B7DE39E5-5531-5816-BBFD-729D02C50E59}"/>
              </a:ext>
            </a:extLst>
          </p:cNvPr>
          <p:cNvSpPr txBox="1"/>
          <p:nvPr/>
        </p:nvSpPr>
        <p:spPr>
          <a:xfrm>
            <a:off x="1380609" y="1464396"/>
            <a:ext cx="5681373" cy="338554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b="1" dirty="0"/>
              <a:t>Terraform </a:t>
            </a:r>
            <a:r>
              <a:rPr lang="de-DE" sz="2000" b="1" dirty="0" err="1"/>
              <a:t>Overview</a:t>
            </a:r>
            <a:br>
              <a:rPr lang="de-DE" sz="2000" b="1" dirty="0"/>
            </a:br>
            <a:endParaRPr lang="de-DE" sz="20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b="1" dirty="0"/>
              <a:t>Terraform Basics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/>
              <a:t>Variables and Iteration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sz="20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b="1" dirty="0"/>
              <a:t>Terraform </a:t>
            </a:r>
            <a:r>
              <a:rPr lang="de-DE" sz="2000" b="1" dirty="0" err="1"/>
              <a:t>Advanced</a:t>
            </a:r>
            <a:endParaRPr lang="de-DE" sz="2000" b="1" dirty="0"/>
          </a:p>
          <a:p>
            <a:pPr algn="l"/>
            <a:endParaRPr lang="de-DE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b="1" dirty="0" err="1"/>
              <a:t>Terragrunt</a:t>
            </a:r>
            <a:r>
              <a:rPr lang="de-DE" sz="2000" b="1" dirty="0"/>
              <a:t> </a:t>
            </a:r>
            <a:r>
              <a:rPr lang="de-DE" sz="2000" b="1" dirty="0" err="1"/>
              <a:t>Introduction</a:t>
            </a:r>
            <a:endParaRPr lang="de-DE" sz="20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sz="2000" dirty="0"/>
          </a:p>
        </p:txBody>
      </p:sp>
      <p:sp>
        <p:nvSpPr>
          <p:cNvPr id="5" name="Rechteck 2">
            <a:extLst>
              <a:ext uri="{FF2B5EF4-FFF2-40B4-BE49-F238E27FC236}">
                <a16:creationId xmlns:a16="http://schemas.microsoft.com/office/drawing/2014/main" id="{5DD2ED2B-E125-E19C-AE2A-7974DD964BBF}"/>
              </a:ext>
            </a:extLst>
          </p:cNvPr>
          <p:cNvSpPr/>
          <p:nvPr/>
        </p:nvSpPr>
        <p:spPr>
          <a:xfrm>
            <a:off x="1132580" y="1347211"/>
            <a:ext cx="3840480" cy="625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 err="1"/>
          </a:p>
        </p:txBody>
      </p:sp>
      <p:sp>
        <p:nvSpPr>
          <p:cNvPr id="6" name="Rechteck 3">
            <a:extLst>
              <a:ext uri="{FF2B5EF4-FFF2-40B4-BE49-F238E27FC236}">
                <a16:creationId xmlns:a16="http://schemas.microsoft.com/office/drawing/2014/main" id="{8E8CAD7A-3292-4A3B-8191-27F9154EF914}"/>
              </a:ext>
            </a:extLst>
          </p:cNvPr>
          <p:cNvSpPr/>
          <p:nvPr/>
        </p:nvSpPr>
        <p:spPr>
          <a:xfrm>
            <a:off x="1012874" y="1947366"/>
            <a:ext cx="3840480" cy="625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 err="1"/>
          </a:p>
        </p:txBody>
      </p:sp>
      <p:sp>
        <p:nvSpPr>
          <p:cNvPr id="7" name="Rechteck 4">
            <a:extLst>
              <a:ext uri="{FF2B5EF4-FFF2-40B4-BE49-F238E27FC236}">
                <a16:creationId xmlns:a16="http://schemas.microsoft.com/office/drawing/2014/main" id="{46F2B258-8051-E3B5-1BCB-F4A515E7A377}"/>
              </a:ext>
            </a:extLst>
          </p:cNvPr>
          <p:cNvSpPr/>
          <p:nvPr/>
        </p:nvSpPr>
        <p:spPr>
          <a:xfrm>
            <a:off x="1134863" y="2342578"/>
            <a:ext cx="3840480" cy="629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 err="1"/>
          </a:p>
        </p:txBody>
      </p:sp>
      <p:pic>
        <p:nvPicPr>
          <p:cNvPr id="8" name="Picture 7" descr="'Terraform'-ing with Drupal | Opensense Labs">
            <a:extLst>
              <a:ext uri="{FF2B5EF4-FFF2-40B4-BE49-F238E27FC236}">
                <a16:creationId xmlns:a16="http://schemas.microsoft.com/office/drawing/2014/main" id="{24FF5D9F-4136-662A-0324-A608971F9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501" y="1348412"/>
            <a:ext cx="3335707" cy="325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10">
            <a:extLst>
              <a:ext uri="{FF2B5EF4-FFF2-40B4-BE49-F238E27FC236}">
                <a16:creationId xmlns:a16="http://schemas.microsoft.com/office/drawing/2014/main" id="{B83C80EB-CFA7-93D8-1070-86545DCF3B66}"/>
              </a:ext>
            </a:extLst>
          </p:cNvPr>
          <p:cNvSpPr txBox="1"/>
          <p:nvPr/>
        </p:nvSpPr>
        <p:spPr>
          <a:xfrm>
            <a:off x="10763984" y="257462"/>
            <a:ext cx="97646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000" dirty="0"/>
              <a:t>Agenda</a:t>
            </a:r>
          </a:p>
        </p:txBody>
      </p:sp>
      <p:sp>
        <p:nvSpPr>
          <p:cNvPr id="10" name="Rechteck 5">
            <a:extLst>
              <a:ext uri="{FF2B5EF4-FFF2-40B4-BE49-F238E27FC236}">
                <a16:creationId xmlns:a16="http://schemas.microsoft.com/office/drawing/2014/main" id="{060A167B-87FA-B87D-F9BD-0EB8DCF5A800}"/>
              </a:ext>
            </a:extLst>
          </p:cNvPr>
          <p:cNvSpPr/>
          <p:nvPr/>
        </p:nvSpPr>
        <p:spPr>
          <a:xfrm>
            <a:off x="1009647" y="3062755"/>
            <a:ext cx="3840480" cy="629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 err="1"/>
          </a:p>
        </p:txBody>
      </p:sp>
      <p:sp>
        <p:nvSpPr>
          <p:cNvPr id="11" name="Rechteck 7">
            <a:extLst>
              <a:ext uri="{FF2B5EF4-FFF2-40B4-BE49-F238E27FC236}">
                <a16:creationId xmlns:a16="http://schemas.microsoft.com/office/drawing/2014/main" id="{5751FB2C-0AB9-3719-88FE-F2851349749F}"/>
              </a:ext>
            </a:extLst>
          </p:cNvPr>
          <p:cNvSpPr/>
          <p:nvPr/>
        </p:nvSpPr>
        <p:spPr>
          <a:xfrm>
            <a:off x="1012874" y="3693952"/>
            <a:ext cx="3840480" cy="629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 err="1"/>
          </a:p>
        </p:txBody>
      </p:sp>
      <p:pic>
        <p:nvPicPr>
          <p:cNvPr id="12" name="Picture 11" descr="What HashiCorp's License Change Means for env0 Customers | env0">
            <a:extLst>
              <a:ext uri="{FF2B5EF4-FFF2-40B4-BE49-F238E27FC236}">
                <a16:creationId xmlns:a16="http://schemas.microsoft.com/office/drawing/2014/main" id="{A301DBFA-AC85-0D48-988E-E0770B8EB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133" y="2257267"/>
            <a:ext cx="5227083" cy="143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D9CFAF9-E08B-7414-CEE5-A6C3C79CD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in Bild, das Screenshot, Grafiken, Design enthält.&#10;&#10;Automatisch generierte Beschreibung">
            <a:extLst>
              <a:ext uri="{FF2B5EF4-FFF2-40B4-BE49-F238E27FC236}">
                <a16:creationId xmlns:a16="http://schemas.microsoft.com/office/drawing/2014/main" id="{B2E8F90B-CBCF-91DC-2D2B-8696EC827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803" y="1580736"/>
            <a:ext cx="8686800" cy="4210050"/>
          </a:xfrm>
          <a:prstGeom prst="rect">
            <a:avLst/>
          </a:prstGeom>
        </p:spPr>
      </p:pic>
      <p:sp>
        <p:nvSpPr>
          <p:cNvPr id="5" name="Textfeld 1">
            <a:extLst>
              <a:ext uri="{FF2B5EF4-FFF2-40B4-BE49-F238E27FC236}">
                <a16:creationId xmlns:a16="http://schemas.microsoft.com/office/drawing/2014/main" id="{9F888863-BD0F-9F72-DC35-849107F1832A}"/>
              </a:ext>
            </a:extLst>
          </p:cNvPr>
          <p:cNvSpPr txBox="1"/>
          <p:nvPr/>
        </p:nvSpPr>
        <p:spPr>
          <a:xfrm>
            <a:off x="9623806" y="212307"/>
            <a:ext cx="22590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000" dirty="0"/>
              <a:t>Terraform </a:t>
            </a:r>
            <a:r>
              <a:rPr lang="de-DE" sz="2000" dirty="0" err="1"/>
              <a:t>Overview</a:t>
            </a:r>
            <a:endParaRPr lang="de-DE" sz="2000" dirty="0"/>
          </a:p>
        </p:txBody>
      </p:sp>
      <p:grpSp>
        <p:nvGrpSpPr>
          <p:cNvPr id="6" name="Gruppieren 8">
            <a:extLst>
              <a:ext uri="{FF2B5EF4-FFF2-40B4-BE49-F238E27FC236}">
                <a16:creationId xmlns:a16="http://schemas.microsoft.com/office/drawing/2014/main" id="{F8391309-730C-A156-4A36-CE417349DCBD}"/>
              </a:ext>
            </a:extLst>
          </p:cNvPr>
          <p:cNvGrpSpPr/>
          <p:nvPr/>
        </p:nvGrpSpPr>
        <p:grpSpPr>
          <a:xfrm>
            <a:off x="4826000" y="825773"/>
            <a:ext cx="2438400" cy="877164"/>
            <a:chOff x="4826000" y="825773"/>
            <a:chExt cx="2438400" cy="877164"/>
          </a:xfrm>
        </p:grpSpPr>
        <p:sp>
          <p:nvSpPr>
            <p:cNvPr id="7" name="Textfeld 5">
              <a:extLst>
                <a:ext uri="{FF2B5EF4-FFF2-40B4-BE49-F238E27FC236}">
                  <a16:creationId xmlns:a16="http://schemas.microsoft.com/office/drawing/2014/main" id="{04ED5FD4-2313-E121-4FCC-EE0C727B14DC}"/>
                </a:ext>
              </a:extLst>
            </p:cNvPr>
            <p:cNvSpPr txBox="1"/>
            <p:nvPr/>
          </p:nvSpPr>
          <p:spPr>
            <a:xfrm>
              <a:off x="5328355" y="825773"/>
              <a:ext cx="1433690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4800" b="1" dirty="0" err="1"/>
                <a:t>IaC</a:t>
              </a:r>
              <a:endParaRPr lang="de-DE" sz="3600" b="1" dirty="0"/>
            </a:p>
          </p:txBody>
        </p:sp>
        <p:sp>
          <p:nvSpPr>
            <p:cNvPr id="8" name="Textfeld 6">
              <a:extLst>
                <a:ext uri="{FF2B5EF4-FFF2-40B4-BE49-F238E27FC236}">
                  <a16:creationId xmlns:a16="http://schemas.microsoft.com/office/drawing/2014/main" id="{4E684195-E5F8-3346-1494-FB610696B8A6}"/>
                </a:ext>
              </a:extLst>
            </p:cNvPr>
            <p:cNvSpPr txBox="1"/>
            <p:nvPr/>
          </p:nvSpPr>
          <p:spPr>
            <a:xfrm>
              <a:off x="4826000" y="1425938"/>
              <a:ext cx="2438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de-DE" b="1" dirty="0"/>
                <a:t>Infrastructure </a:t>
              </a:r>
              <a:r>
                <a:rPr lang="de-DE" b="1" dirty="0" err="1"/>
                <a:t>as</a:t>
              </a:r>
              <a:r>
                <a:rPr lang="de-DE" b="1" dirty="0"/>
                <a:t> Code</a:t>
              </a:r>
            </a:p>
          </p:txBody>
        </p: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A2CBF5D-43A7-5371-55AD-F2476820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1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39A3A-E9D8-E194-34CF-9853603FE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">
            <a:extLst>
              <a:ext uri="{FF2B5EF4-FFF2-40B4-BE49-F238E27FC236}">
                <a16:creationId xmlns:a16="http://schemas.microsoft.com/office/drawing/2014/main" id="{8576FFBE-20C9-A521-A539-85B9565096FC}"/>
              </a:ext>
            </a:extLst>
          </p:cNvPr>
          <p:cNvSpPr txBox="1"/>
          <p:nvPr/>
        </p:nvSpPr>
        <p:spPr>
          <a:xfrm>
            <a:off x="9623806" y="212307"/>
            <a:ext cx="22590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000" dirty="0"/>
              <a:t>Terraform </a:t>
            </a:r>
            <a:r>
              <a:rPr lang="de-DE" sz="2000" dirty="0" err="1"/>
              <a:t>Overview</a:t>
            </a:r>
            <a:endParaRPr lang="de-DE" sz="2000" dirty="0"/>
          </a:p>
        </p:txBody>
      </p:sp>
      <p:pic>
        <p:nvPicPr>
          <p:cNvPr id="19" name="Grafik 2">
            <a:extLst>
              <a:ext uri="{FF2B5EF4-FFF2-40B4-BE49-F238E27FC236}">
                <a16:creationId xmlns:a16="http://schemas.microsoft.com/office/drawing/2014/main" id="{F086F859-4469-1693-0490-69C247D441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38" r="26715"/>
          <a:stretch/>
        </p:blipFill>
        <p:spPr>
          <a:xfrm>
            <a:off x="6748343" y="1970027"/>
            <a:ext cx="4146987" cy="2187018"/>
          </a:xfrm>
          <a:prstGeom prst="rect">
            <a:avLst/>
          </a:prstGeom>
        </p:spPr>
      </p:pic>
      <p:pic>
        <p:nvPicPr>
          <p:cNvPr id="20" name="Picture 19" descr="Puppet | Drupal.org">
            <a:extLst>
              <a:ext uri="{FF2B5EF4-FFF2-40B4-BE49-F238E27FC236}">
                <a16:creationId xmlns:a16="http://schemas.microsoft.com/office/drawing/2014/main" id="{7CCBD46B-A327-8055-7D22-90234300A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209" y="4530494"/>
            <a:ext cx="3319272" cy="117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'Terraform'-ing with Drupal | Opensense Labs">
            <a:extLst>
              <a:ext uri="{FF2B5EF4-FFF2-40B4-BE49-F238E27FC236}">
                <a16:creationId xmlns:a16="http://schemas.microsoft.com/office/drawing/2014/main" id="{83F25D95-5A50-F831-1560-11779F722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067" y="2589926"/>
            <a:ext cx="2839495" cy="277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feld 3">
            <a:extLst>
              <a:ext uri="{FF2B5EF4-FFF2-40B4-BE49-F238E27FC236}">
                <a16:creationId xmlns:a16="http://schemas.microsoft.com/office/drawing/2014/main" id="{ED8B7797-2018-EF51-FB8C-095526B594AF}"/>
              </a:ext>
            </a:extLst>
          </p:cNvPr>
          <p:cNvSpPr txBox="1"/>
          <p:nvPr/>
        </p:nvSpPr>
        <p:spPr>
          <a:xfrm>
            <a:off x="1253067" y="952668"/>
            <a:ext cx="3374136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800" b="1" dirty="0" err="1"/>
              <a:t>Provisioning</a:t>
            </a:r>
            <a:endParaRPr lang="en-US" sz="2800" b="1" dirty="0" err="1"/>
          </a:p>
        </p:txBody>
      </p:sp>
      <p:sp>
        <p:nvSpPr>
          <p:cNvPr id="23" name="Rechteck 19">
            <a:extLst>
              <a:ext uri="{FF2B5EF4-FFF2-40B4-BE49-F238E27FC236}">
                <a16:creationId xmlns:a16="http://schemas.microsoft.com/office/drawing/2014/main" id="{C1D6F703-A832-AB65-32D6-B1E2B4366592}"/>
              </a:ext>
            </a:extLst>
          </p:cNvPr>
          <p:cNvSpPr/>
          <p:nvPr/>
        </p:nvSpPr>
        <p:spPr>
          <a:xfrm>
            <a:off x="5781040" y="2054578"/>
            <a:ext cx="111760" cy="42897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 err="1"/>
          </a:p>
        </p:txBody>
      </p:sp>
      <p:sp>
        <p:nvSpPr>
          <p:cNvPr id="24" name="Textfeld 21">
            <a:extLst>
              <a:ext uri="{FF2B5EF4-FFF2-40B4-BE49-F238E27FC236}">
                <a16:creationId xmlns:a16="http://schemas.microsoft.com/office/drawing/2014/main" id="{207BDC36-7D28-A3AE-CFA9-2D4A20CC594E}"/>
              </a:ext>
            </a:extLst>
          </p:cNvPr>
          <p:cNvSpPr txBox="1"/>
          <p:nvPr/>
        </p:nvSpPr>
        <p:spPr>
          <a:xfrm>
            <a:off x="7379209" y="952668"/>
            <a:ext cx="3374136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800" b="1" dirty="0" err="1"/>
              <a:t>Configuring</a:t>
            </a:r>
            <a:endParaRPr lang="en-US" dirty="0" err="1"/>
          </a:p>
        </p:txBody>
      </p:sp>
      <p:sp>
        <p:nvSpPr>
          <p:cNvPr id="25" name="Rechteck 20">
            <a:extLst>
              <a:ext uri="{FF2B5EF4-FFF2-40B4-BE49-F238E27FC236}">
                <a16:creationId xmlns:a16="http://schemas.microsoft.com/office/drawing/2014/main" id="{BA66F9AC-BCFD-9104-8B8E-437C802585C8}"/>
              </a:ext>
            </a:extLst>
          </p:cNvPr>
          <p:cNvSpPr/>
          <p:nvPr/>
        </p:nvSpPr>
        <p:spPr>
          <a:xfrm>
            <a:off x="1545925" y="639033"/>
            <a:ext cx="27813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 err="1"/>
          </a:p>
        </p:txBody>
      </p:sp>
      <p:sp>
        <p:nvSpPr>
          <p:cNvPr id="26" name="Rechteck 23">
            <a:extLst>
              <a:ext uri="{FF2B5EF4-FFF2-40B4-BE49-F238E27FC236}">
                <a16:creationId xmlns:a16="http://schemas.microsoft.com/office/drawing/2014/main" id="{B31EF17B-8D2A-D647-F3FD-54971597B3A5}"/>
              </a:ext>
            </a:extLst>
          </p:cNvPr>
          <p:cNvSpPr/>
          <p:nvPr/>
        </p:nvSpPr>
        <p:spPr>
          <a:xfrm>
            <a:off x="7428519" y="713688"/>
            <a:ext cx="27813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 err="1"/>
          </a:p>
        </p:txBody>
      </p:sp>
      <p:sp>
        <p:nvSpPr>
          <p:cNvPr id="27" name="Rechteck 24">
            <a:extLst>
              <a:ext uri="{FF2B5EF4-FFF2-40B4-BE49-F238E27FC236}">
                <a16:creationId xmlns:a16="http://schemas.microsoft.com/office/drawing/2014/main" id="{318D7991-40E6-774C-9772-DE99804093E2}"/>
              </a:ext>
            </a:extLst>
          </p:cNvPr>
          <p:cNvSpPr/>
          <p:nvPr/>
        </p:nvSpPr>
        <p:spPr>
          <a:xfrm>
            <a:off x="477456" y="2373280"/>
            <a:ext cx="4392477" cy="3208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 err="1"/>
          </a:p>
        </p:txBody>
      </p:sp>
      <p:sp>
        <p:nvSpPr>
          <p:cNvPr id="28" name="Rechteck 25">
            <a:extLst>
              <a:ext uri="{FF2B5EF4-FFF2-40B4-BE49-F238E27FC236}">
                <a16:creationId xmlns:a16="http://schemas.microsoft.com/office/drawing/2014/main" id="{607569A0-2688-6177-6A09-5E0332EB6F3D}"/>
              </a:ext>
            </a:extLst>
          </p:cNvPr>
          <p:cNvSpPr/>
          <p:nvPr/>
        </p:nvSpPr>
        <p:spPr>
          <a:xfrm>
            <a:off x="6943344" y="2054578"/>
            <a:ext cx="4392477" cy="3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 err="1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33AC2247-BCFD-D0EE-CB7B-D6239DE3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7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1">
            <a:extLst>
              <a:ext uri="{FF2B5EF4-FFF2-40B4-BE49-F238E27FC236}">
                <a16:creationId xmlns:a16="http://schemas.microsoft.com/office/drawing/2014/main" id="{E36D5DD6-30E9-189D-BCA9-3773CD801FD5}"/>
              </a:ext>
            </a:extLst>
          </p:cNvPr>
          <p:cNvSpPr txBox="1"/>
          <p:nvPr/>
        </p:nvSpPr>
        <p:spPr>
          <a:xfrm>
            <a:off x="9623806" y="212307"/>
            <a:ext cx="22590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000" dirty="0"/>
              <a:t>Terraform Basics</a:t>
            </a:r>
          </a:p>
        </p:txBody>
      </p:sp>
      <p:sp>
        <p:nvSpPr>
          <p:cNvPr id="5" name="Textfeld 7">
            <a:extLst>
              <a:ext uri="{FF2B5EF4-FFF2-40B4-BE49-F238E27FC236}">
                <a16:creationId xmlns:a16="http://schemas.microsoft.com/office/drawing/2014/main" id="{2479DF3A-FF25-8BC0-8A45-3AFDFFFB352C}"/>
              </a:ext>
            </a:extLst>
          </p:cNvPr>
          <p:cNvSpPr txBox="1"/>
          <p:nvPr/>
        </p:nvSpPr>
        <p:spPr>
          <a:xfrm>
            <a:off x="476250" y="1202907"/>
            <a:ext cx="10982325" cy="461664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Provider</a:t>
            </a:r>
            <a:endParaRPr lang="de-DE" dirty="0"/>
          </a:p>
          <a:p>
            <a:r>
              <a:rPr lang="de-DE" dirty="0"/>
              <a:t>"Plugins" </a:t>
            </a:r>
            <a:r>
              <a:rPr lang="de-DE" dirty="0" err="1"/>
              <a:t>or</a:t>
            </a:r>
            <a:r>
              <a:rPr lang="de-DE" dirty="0"/>
              <a:t> "Providers"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various</a:t>
            </a:r>
            <a:r>
              <a:rPr lang="de-DE" dirty="0"/>
              <a:t> Resources and Data Sources</a:t>
            </a:r>
          </a:p>
          <a:p>
            <a:pPr algn="l"/>
            <a:endParaRPr lang="de-DE" dirty="0"/>
          </a:p>
          <a:p>
            <a:pPr algn="l"/>
            <a:r>
              <a:rPr lang="de-DE" sz="2400" dirty="0"/>
              <a:t>HCL</a:t>
            </a:r>
            <a:r>
              <a:rPr lang="de-DE" dirty="0"/>
              <a:t>			</a:t>
            </a:r>
          </a:p>
          <a:p>
            <a:pPr algn="l"/>
            <a:r>
              <a:rPr lang="de-DE" dirty="0" err="1"/>
              <a:t>Hashicorp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Language</a:t>
            </a:r>
          </a:p>
          <a:p>
            <a:pPr algn="l"/>
            <a:endParaRPr lang="de-DE" dirty="0"/>
          </a:p>
          <a:p>
            <a:pPr algn="l"/>
            <a:r>
              <a:rPr lang="de-DE" sz="2400" dirty="0" err="1"/>
              <a:t>Resource</a:t>
            </a:r>
            <a:r>
              <a:rPr lang="de-DE" dirty="0"/>
              <a:t>		</a:t>
            </a:r>
          </a:p>
          <a:p>
            <a:r>
              <a:rPr lang="de-DE" dirty="0">
                <a:ea typeface="+mn-lt"/>
                <a:cs typeface="+mn-lt"/>
              </a:rPr>
              <a:t>Infrastructure/</a:t>
            </a:r>
            <a:r>
              <a:rPr lang="de-DE" dirty="0" err="1">
                <a:ea typeface="+mn-lt"/>
                <a:cs typeface="+mn-lt"/>
              </a:rPr>
              <a:t>Resource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to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be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created</a:t>
            </a:r>
            <a:r>
              <a:rPr lang="de-DE" dirty="0">
                <a:ea typeface="+mn-lt"/>
                <a:cs typeface="+mn-lt"/>
              </a:rPr>
              <a:t>.</a:t>
            </a:r>
          </a:p>
          <a:p>
            <a:pPr algn="l"/>
            <a:endParaRPr lang="de-DE" dirty="0"/>
          </a:p>
          <a:p>
            <a:pPr algn="l"/>
            <a:r>
              <a:rPr lang="de-DE" sz="2400" dirty="0"/>
              <a:t>Data Source		</a:t>
            </a:r>
          </a:p>
          <a:p>
            <a:r>
              <a:rPr lang="de-DE" dirty="0">
                <a:ea typeface="+mn-lt"/>
                <a:cs typeface="+mn-lt"/>
              </a:rPr>
              <a:t>Data </a:t>
            </a:r>
            <a:r>
              <a:rPr lang="de-DE" dirty="0" err="1">
                <a:ea typeface="+mn-lt"/>
                <a:cs typeface="+mn-lt"/>
              </a:rPr>
              <a:t>to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be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retrieved</a:t>
            </a:r>
            <a:r>
              <a:rPr lang="de-DE" dirty="0">
                <a:ea typeface="+mn-lt"/>
                <a:cs typeface="+mn-lt"/>
              </a:rPr>
              <a:t>/</a:t>
            </a:r>
            <a:r>
              <a:rPr lang="de-DE" dirty="0" err="1">
                <a:ea typeface="+mn-lt"/>
                <a:cs typeface="+mn-lt"/>
              </a:rPr>
              <a:t>read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from</a:t>
            </a:r>
            <a:r>
              <a:rPr lang="de-DE" dirty="0">
                <a:ea typeface="+mn-lt"/>
                <a:cs typeface="+mn-lt"/>
              </a:rPr>
              <a:t> an </a:t>
            </a:r>
            <a:r>
              <a:rPr lang="de-DE" dirty="0" err="1">
                <a:ea typeface="+mn-lt"/>
                <a:cs typeface="+mn-lt"/>
              </a:rPr>
              <a:t>infrastructure</a:t>
            </a:r>
            <a:r>
              <a:rPr lang="de-DE" dirty="0">
                <a:ea typeface="+mn-lt"/>
                <a:cs typeface="+mn-lt"/>
              </a:rPr>
              <a:t>.</a:t>
            </a:r>
          </a:p>
          <a:p>
            <a:pPr algn="l"/>
            <a:endParaRPr lang="de-DE" dirty="0"/>
          </a:p>
          <a:p>
            <a:pPr algn="l"/>
            <a:r>
              <a:rPr lang="de-DE" sz="2400" dirty="0"/>
              <a:t>Outputs</a:t>
            </a:r>
            <a:r>
              <a:rPr lang="de-DE" dirty="0"/>
              <a:t>			</a:t>
            </a:r>
          </a:p>
          <a:p>
            <a:r>
              <a:rPr lang="de-DE" dirty="0">
                <a:ea typeface="+mn-lt"/>
                <a:cs typeface="+mn-lt"/>
              </a:rPr>
              <a:t>Any </a:t>
            </a:r>
            <a:r>
              <a:rPr lang="de-DE" dirty="0" err="1">
                <a:ea typeface="+mn-lt"/>
                <a:cs typeface="+mn-lt"/>
              </a:rPr>
              <a:t>return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values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to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be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processed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or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output</a:t>
            </a:r>
            <a:r>
              <a:rPr lang="de-DE" dirty="0">
                <a:ea typeface="+mn-lt"/>
                <a:cs typeface="+mn-lt"/>
              </a:rPr>
              <a:t> in </a:t>
            </a:r>
            <a:r>
              <a:rPr lang="de-DE" dirty="0" err="1">
                <a:ea typeface="+mn-lt"/>
                <a:cs typeface="+mn-lt"/>
              </a:rPr>
              <a:t>the</a:t>
            </a:r>
            <a:r>
              <a:rPr lang="de-DE" dirty="0">
                <a:ea typeface="+mn-lt"/>
                <a:cs typeface="+mn-lt"/>
              </a:rPr>
              <a:t> Terraform code.</a:t>
            </a:r>
          </a:p>
          <a:p>
            <a:pPr algn="l"/>
            <a:endParaRPr lang="de-DE" dirty="0"/>
          </a:p>
        </p:txBody>
      </p:sp>
      <p:sp>
        <p:nvSpPr>
          <p:cNvPr id="6" name="Rechteck 9">
            <a:extLst>
              <a:ext uri="{FF2B5EF4-FFF2-40B4-BE49-F238E27FC236}">
                <a16:creationId xmlns:a16="http://schemas.microsoft.com/office/drawing/2014/main" id="{13735DE8-98FE-4FF4-C087-F6757F50DBFE}"/>
              </a:ext>
            </a:extLst>
          </p:cNvPr>
          <p:cNvSpPr/>
          <p:nvPr/>
        </p:nvSpPr>
        <p:spPr>
          <a:xfrm>
            <a:off x="161754" y="1239966"/>
            <a:ext cx="7324725" cy="95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 err="1"/>
          </a:p>
        </p:txBody>
      </p:sp>
      <p:sp>
        <p:nvSpPr>
          <p:cNvPr id="7" name="Rechteck 10">
            <a:extLst>
              <a:ext uri="{FF2B5EF4-FFF2-40B4-BE49-F238E27FC236}">
                <a16:creationId xmlns:a16="http://schemas.microsoft.com/office/drawing/2014/main" id="{2414D813-9B61-FBC6-E693-EF375B6140CD}"/>
              </a:ext>
            </a:extLst>
          </p:cNvPr>
          <p:cNvSpPr/>
          <p:nvPr/>
        </p:nvSpPr>
        <p:spPr>
          <a:xfrm>
            <a:off x="161753" y="1904142"/>
            <a:ext cx="7324725" cy="95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 err="1"/>
          </a:p>
        </p:txBody>
      </p:sp>
      <p:sp>
        <p:nvSpPr>
          <p:cNvPr id="8" name="Rechteck 11">
            <a:extLst>
              <a:ext uri="{FF2B5EF4-FFF2-40B4-BE49-F238E27FC236}">
                <a16:creationId xmlns:a16="http://schemas.microsoft.com/office/drawing/2014/main" id="{161BF486-5F48-2228-05FB-5EC38ABCC179}"/>
              </a:ext>
            </a:extLst>
          </p:cNvPr>
          <p:cNvSpPr/>
          <p:nvPr/>
        </p:nvSpPr>
        <p:spPr>
          <a:xfrm>
            <a:off x="-3005" y="2856642"/>
            <a:ext cx="7324725" cy="95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 err="1"/>
          </a:p>
        </p:txBody>
      </p:sp>
      <p:sp>
        <p:nvSpPr>
          <p:cNvPr id="9" name="Rechteck 12">
            <a:extLst>
              <a:ext uri="{FF2B5EF4-FFF2-40B4-BE49-F238E27FC236}">
                <a16:creationId xmlns:a16="http://schemas.microsoft.com/office/drawing/2014/main" id="{3ACC2D56-093D-F096-052C-DDB0A081E3F1}"/>
              </a:ext>
            </a:extLst>
          </p:cNvPr>
          <p:cNvSpPr/>
          <p:nvPr/>
        </p:nvSpPr>
        <p:spPr>
          <a:xfrm>
            <a:off x="161752" y="3809142"/>
            <a:ext cx="7324725" cy="95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 err="1"/>
          </a:p>
        </p:txBody>
      </p:sp>
      <p:sp>
        <p:nvSpPr>
          <p:cNvPr id="10" name="Rechteck 13">
            <a:extLst>
              <a:ext uri="{FF2B5EF4-FFF2-40B4-BE49-F238E27FC236}">
                <a16:creationId xmlns:a16="http://schemas.microsoft.com/office/drawing/2014/main" id="{2D6173E2-3E93-E9B2-23B6-DBC2271CC96D}"/>
              </a:ext>
            </a:extLst>
          </p:cNvPr>
          <p:cNvSpPr/>
          <p:nvPr/>
        </p:nvSpPr>
        <p:spPr>
          <a:xfrm>
            <a:off x="161751" y="4764415"/>
            <a:ext cx="10001252" cy="95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 err="1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1F0426D-DFAB-2100-F154-F369079E7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9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17095-1161-DB1D-41F8-CFDC5025A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FEF7F6D-1253-FBF2-0D7E-CDC85A2FB65C}"/>
              </a:ext>
            </a:extLst>
          </p:cNvPr>
          <p:cNvSpPr txBox="1"/>
          <p:nvPr/>
        </p:nvSpPr>
        <p:spPr>
          <a:xfrm>
            <a:off x="9623806" y="212307"/>
            <a:ext cx="22590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000" dirty="0"/>
              <a:t>Terraform Basics</a:t>
            </a:r>
          </a:p>
        </p:txBody>
      </p:sp>
      <p:sp>
        <p:nvSpPr>
          <p:cNvPr id="3" name="Textfeld 7">
            <a:extLst>
              <a:ext uri="{FF2B5EF4-FFF2-40B4-BE49-F238E27FC236}">
                <a16:creationId xmlns:a16="http://schemas.microsoft.com/office/drawing/2014/main" id="{CB25B4BA-FBC4-9735-96EF-C6E13030535B}"/>
              </a:ext>
            </a:extLst>
          </p:cNvPr>
          <p:cNvSpPr txBox="1"/>
          <p:nvPr/>
        </p:nvSpPr>
        <p:spPr>
          <a:xfrm>
            <a:off x="476250" y="1202907"/>
            <a:ext cx="10982325" cy="166199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Input Variables		</a:t>
            </a:r>
          </a:p>
          <a:p>
            <a:r>
              <a:rPr lang="de-DE" dirty="0">
                <a:ea typeface="+mn-lt"/>
                <a:cs typeface="+mn-lt"/>
              </a:rPr>
              <a:t>Variables </a:t>
            </a:r>
            <a:r>
              <a:rPr lang="de-DE" dirty="0" err="1">
                <a:ea typeface="+mn-lt"/>
                <a:cs typeface="+mn-lt"/>
              </a:rPr>
              <a:t>to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populate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parameterized</a:t>
            </a:r>
            <a:r>
              <a:rPr lang="de-DE" dirty="0">
                <a:ea typeface="+mn-lt"/>
                <a:cs typeface="+mn-lt"/>
              </a:rPr>
              <a:t> code.</a:t>
            </a:r>
          </a:p>
          <a:p>
            <a:endParaRPr lang="de-DE" sz="2400" dirty="0"/>
          </a:p>
          <a:p>
            <a:r>
              <a:rPr lang="de-DE" sz="2400" dirty="0" err="1"/>
              <a:t>Locals</a:t>
            </a:r>
            <a:r>
              <a:rPr lang="de-DE" sz="2400" dirty="0"/>
              <a:t>			</a:t>
            </a:r>
          </a:p>
          <a:p>
            <a:r>
              <a:rPr lang="de-DE" dirty="0">
                <a:ea typeface="+mn-lt"/>
                <a:cs typeface="+mn-lt"/>
              </a:rPr>
              <a:t>On-</a:t>
            </a:r>
            <a:r>
              <a:rPr lang="de-DE" dirty="0" err="1">
                <a:ea typeface="+mn-lt"/>
                <a:cs typeface="+mn-lt"/>
              </a:rPr>
              <a:t>the</a:t>
            </a:r>
            <a:r>
              <a:rPr lang="de-DE" dirty="0">
                <a:ea typeface="+mn-lt"/>
                <a:cs typeface="+mn-lt"/>
              </a:rPr>
              <a:t>-</a:t>
            </a:r>
            <a:r>
              <a:rPr lang="de-DE" dirty="0" err="1">
                <a:ea typeface="+mn-lt"/>
                <a:cs typeface="+mn-lt"/>
              </a:rPr>
              <a:t>fly</a:t>
            </a:r>
            <a:r>
              <a:rPr lang="de-DE" dirty="0">
                <a:ea typeface="+mn-lt"/>
                <a:cs typeface="+mn-lt"/>
              </a:rPr>
              <a:t> "variables" (</a:t>
            </a:r>
            <a:r>
              <a:rPr lang="de-DE" dirty="0" err="1">
                <a:ea typeface="+mn-lt"/>
                <a:cs typeface="+mn-lt"/>
              </a:rPr>
              <a:t>modifying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existing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vars</a:t>
            </a:r>
            <a:r>
              <a:rPr lang="de-DE" dirty="0">
                <a:ea typeface="+mn-lt"/>
                <a:cs typeface="+mn-lt"/>
              </a:rPr>
              <a:t>/</a:t>
            </a:r>
            <a:r>
              <a:rPr lang="de-DE" dirty="0" err="1">
                <a:ea typeface="+mn-lt"/>
                <a:cs typeface="+mn-lt"/>
              </a:rPr>
              <a:t>returns</a:t>
            </a:r>
            <a:r>
              <a:rPr lang="de-DE" dirty="0">
                <a:ea typeface="+mn-lt"/>
                <a:cs typeface="+mn-lt"/>
              </a:rPr>
              <a:t>).</a:t>
            </a:r>
            <a:endParaRPr lang="de-DE" dirty="0"/>
          </a:p>
        </p:txBody>
      </p:sp>
      <p:sp>
        <p:nvSpPr>
          <p:cNvPr id="11" name="Rechteck 2">
            <a:extLst>
              <a:ext uri="{FF2B5EF4-FFF2-40B4-BE49-F238E27FC236}">
                <a16:creationId xmlns:a16="http://schemas.microsoft.com/office/drawing/2014/main" id="{DB04CA6E-02E0-CCA1-E06A-FD95B994FB20}"/>
              </a:ext>
            </a:extLst>
          </p:cNvPr>
          <p:cNvSpPr/>
          <p:nvPr/>
        </p:nvSpPr>
        <p:spPr>
          <a:xfrm>
            <a:off x="-1212" y="989474"/>
            <a:ext cx="5419725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 err="1"/>
          </a:p>
        </p:txBody>
      </p:sp>
      <p:sp>
        <p:nvSpPr>
          <p:cNvPr id="12" name="Rechteck 4">
            <a:extLst>
              <a:ext uri="{FF2B5EF4-FFF2-40B4-BE49-F238E27FC236}">
                <a16:creationId xmlns:a16="http://schemas.microsoft.com/office/drawing/2014/main" id="{B0E8FE1B-FACE-7591-6634-A2A52BE0BB53}"/>
              </a:ext>
            </a:extLst>
          </p:cNvPr>
          <p:cNvSpPr/>
          <p:nvPr/>
        </p:nvSpPr>
        <p:spPr>
          <a:xfrm>
            <a:off x="194233" y="2033903"/>
            <a:ext cx="7134227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 err="1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EED1E38-8350-8608-9BA2-5511F42F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3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E44D0-C7F6-D54F-1415-E525107AE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CFC6D2D-D8EE-A329-4782-F1CCE6E12975}"/>
              </a:ext>
            </a:extLst>
          </p:cNvPr>
          <p:cNvSpPr txBox="1"/>
          <p:nvPr/>
        </p:nvSpPr>
        <p:spPr>
          <a:xfrm>
            <a:off x="9623806" y="212307"/>
            <a:ext cx="22590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000" dirty="0"/>
              <a:t>Terraform Basics</a:t>
            </a:r>
          </a:p>
        </p:txBody>
      </p:sp>
      <p:sp>
        <p:nvSpPr>
          <p:cNvPr id="4" name="Textfeld 1">
            <a:extLst>
              <a:ext uri="{FF2B5EF4-FFF2-40B4-BE49-F238E27FC236}">
                <a16:creationId xmlns:a16="http://schemas.microsoft.com/office/drawing/2014/main" id="{068FCA0A-398B-D3E4-733B-AF3D9ADD9E0A}"/>
              </a:ext>
            </a:extLst>
          </p:cNvPr>
          <p:cNvSpPr txBox="1"/>
          <p:nvPr/>
        </p:nvSpPr>
        <p:spPr>
          <a:xfrm>
            <a:off x="4076700" y="2714625"/>
            <a:ext cx="38671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3200" dirty="0"/>
              <a:t>Hands On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639E4-878A-C0DC-28FF-78A945331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7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6">
            <a:extLst>
              <a:ext uri="{FF2B5EF4-FFF2-40B4-BE49-F238E27FC236}">
                <a16:creationId xmlns:a16="http://schemas.microsoft.com/office/drawing/2014/main" id="{67D2E03E-17D0-98C8-66EF-EC1FB8E73A09}"/>
              </a:ext>
            </a:extLst>
          </p:cNvPr>
          <p:cNvGrpSpPr/>
          <p:nvPr/>
        </p:nvGrpSpPr>
        <p:grpSpPr>
          <a:xfrm>
            <a:off x="3760571" y="542697"/>
            <a:ext cx="4032422" cy="2178802"/>
            <a:chOff x="3760571" y="542697"/>
            <a:chExt cx="3262184" cy="1662973"/>
          </a:xfrm>
        </p:grpSpPr>
        <p:sp>
          <p:nvSpPr>
            <p:cNvPr id="11" name="Rechteck 4">
              <a:extLst>
                <a:ext uri="{FF2B5EF4-FFF2-40B4-BE49-F238E27FC236}">
                  <a16:creationId xmlns:a16="http://schemas.microsoft.com/office/drawing/2014/main" id="{C5B0675D-4960-F9F9-6789-41D7A51190FB}"/>
                </a:ext>
              </a:extLst>
            </p:cNvPr>
            <p:cNvSpPr/>
            <p:nvPr/>
          </p:nvSpPr>
          <p:spPr>
            <a:xfrm>
              <a:off x="3760571" y="819696"/>
              <a:ext cx="3262184" cy="1385974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wrap="square" lIns="91440" tIns="45720" rIns="91440" bIns="45720" anchor="t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virtual_machine_1 = {</a:t>
              </a:r>
            </a:p>
            <a:p>
              <a:r>
                <a:rPr lang="de-DE" sz="1400" dirty="0">
                  <a:latin typeface="Courier New"/>
                  <a:cs typeface="Courier New"/>
                </a:rPr>
                <a:t>    </a:t>
              </a:r>
              <a:r>
                <a:rPr lang="de-DE" sz="1400" dirty="0" err="1">
                  <a:latin typeface="Courier New"/>
                  <a:cs typeface="Courier New"/>
                </a:rPr>
                <a:t>name</a:t>
              </a:r>
              <a:r>
                <a:rPr lang="de-DE" sz="1400" dirty="0">
                  <a:latin typeface="Courier New"/>
                  <a:cs typeface="Courier New"/>
                </a:rPr>
                <a:t> = "dominik.example.de"</a:t>
              </a:r>
            </a:p>
            <a:p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de-D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location</a:t>
              </a:r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"West Europe"</a:t>
              </a:r>
            </a:p>
            <a:p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  <a:p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virtual_machine_2 = {</a:t>
              </a:r>
            </a:p>
            <a:p>
              <a:r>
                <a:rPr lang="de-DE" sz="1400" dirty="0">
                  <a:latin typeface="Courier New"/>
                  <a:cs typeface="Courier New"/>
                </a:rPr>
                <a:t>    </a:t>
              </a:r>
              <a:r>
                <a:rPr lang="de-DE" sz="1400" dirty="0" err="1">
                  <a:latin typeface="Courier New"/>
                  <a:cs typeface="Courier New"/>
                </a:rPr>
                <a:t>name</a:t>
              </a:r>
              <a:r>
                <a:rPr lang="de-DE" sz="1400" dirty="0">
                  <a:latin typeface="Courier New"/>
                  <a:cs typeface="Courier New"/>
                </a:rPr>
                <a:t> = "felix.example.de"</a:t>
              </a:r>
            </a:p>
            <a:p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de-D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location</a:t>
              </a:r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"West US"</a:t>
              </a:r>
            </a:p>
            <a:p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</p:txBody>
        </p:sp>
        <p:sp>
          <p:nvSpPr>
            <p:cNvPr id="12" name="Textfeld 5">
              <a:extLst>
                <a:ext uri="{FF2B5EF4-FFF2-40B4-BE49-F238E27FC236}">
                  <a16:creationId xmlns:a16="http://schemas.microsoft.com/office/drawing/2014/main" id="{3590EF07-E244-0AA6-C139-F3842B2ADE70}"/>
                </a:ext>
              </a:extLst>
            </p:cNvPr>
            <p:cNvSpPr txBox="1"/>
            <p:nvPr/>
          </p:nvSpPr>
          <p:spPr>
            <a:xfrm>
              <a:off x="3760571" y="542697"/>
              <a:ext cx="1701114" cy="2114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de-DE" dirty="0" err="1"/>
                <a:t>terraform.tfvars</a:t>
              </a:r>
              <a:endParaRPr lang="de-DE" dirty="0"/>
            </a:p>
          </p:txBody>
        </p:sp>
      </p:grpSp>
      <p:sp>
        <p:nvSpPr>
          <p:cNvPr id="5" name="Rechteck 7">
            <a:extLst>
              <a:ext uri="{FF2B5EF4-FFF2-40B4-BE49-F238E27FC236}">
                <a16:creationId xmlns:a16="http://schemas.microsoft.com/office/drawing/2014/main" id="{CFFFAEFE-B214-9FB7-C293-38F476CBA15B}"/>
              </a:ext>
            </a:extLst>
          </p:cNvPr>
          <p:cNvSpPr/>
          <p:nvPr/>
        </p:nvSpPr>
        <p:spPr>
          <a:xfrm>
            <a:off x="2691712" y="4035541"/>
            <a:ext cx="6170141" cy="203132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azurerm_linux_virtual_machine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"my_vm1" {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= var.virtual_machine_1.name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= var.virtual_machine_1.location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azurerm_linux_virtual_machine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"my_vm2" {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= var.virtual_machine_2.name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= var.virtual_machine_2.location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feld 8">
            <a:extLst>
              <a:ext uri="{FF2B5EF4-FFF2-40B4-BE49-F238E27FC236}">
                <a16:creationId xmlns:a16="http://schemas.microsoft.com/office/drawing/2014/main" id="{5F418F73-C9FE-F80B-5828-BEBA2C381B97}"/>
              </a:ext>
            </a:extLst>
          </p:cNvPr>
          <p:cNvSpPr txBox="1"/>
          <p:nvPr/>
        </p:nvSpPr>
        <p:spPr>
          <a:xfrm>
            <a:off x="2709188" y="3672621"/>
            <a:ext cx="21027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/>
              <a:t>main.tf</a:t>
            </a:r>
          </a:p>
        </p:txBody>
      </p:sp>
      <p:sp>
        <p:nvSpPr>
          <p:cNvPr id="7" name="Rechteck 9">
            <a:extLst>
              <a:ext uri="{FF2B5EF4-FFF2-40B4-BE49-F238E27FC236}">
                <a16:creationId xmlns:a16="http://schemas.microsoft.com/office/drawing/2014/main" id="{282C2816-E632-C1E8-7373-265A90EB8BA0}"/>
              </a:ext>
            </a:extLst>
          </p:cNvPr>
          <p:cNvSpPr/>
          <p:nvPr/>
        </p:nvSpPr>
        <p:spPr>
          <a:xfrm>
            <a:off x="395416" y="3316736"/>
            <a:ext cx="1135174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 err="1"/>
          </a:p>
        </p:txBody>
      </p:sp>
      <p:sp>
        <p:nvSpPr>
          <p:cNvPr id="8" name="Rechteck 10">
            <a:extLst>
              <a:ext uri="{FF2B5EF4-FFF2-40B4-BE49-F238E27FC236}">
                <a16:creationId xmlns:a16="http://schemas.microsoft.com/office/drawing/2014/main" id="{76EA048B-AB41-4A06-437E-BB50791E8C4F}"/>
              </a:ext>
            </a:extLst>
          </p:cNvPr>
          <p:cNvSpPr/>
          <p:nvPr/>
        </p:nvSpPr>
        <p:spPr>
          <a:xfrm>
            <a:off x="3262345" y="265913"/>
            <a:ext cx="5313406" cy="2734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 err="1"/>
          </a:p>
        </p:txBody>
      </p:sp>
      <p:sp>
        <p:nvSpPr>
          <p:cNvPr id="9" name="Rechteck 11">
            <a:extLst>
              <a:ext uri="{FF2B5EF4-FFF2-40B4-BE49-F238E27FC236}">
                <a16:creationId xmlns:a16="http://schemas.microsoft.com/office/drawing/2014/main" id="{C1586CEA-B2B4-AB15-E8D5-DD5F0AD8BA6A}"/>
              </a:ext>
            </a:extLst>
          </p:cNvPr>
          <p:cNvSpPr/>
          <p:nvPr/>
        </p:nvSpPr>
        <p:spPr>
          <a:xfrm>
            <a:off x="2288140" y="3625638"/>
            <a:ext cx="6734432" cy="2734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 err="1"/>
          </a:p>
        </p:txBody>
      </p:sp>
      <p:sp>
        <p:nvSpPr>
          <p:cNvPr id="10" name="Textfeld 13">
            <a:extLst>
              <a:ext uri="{FF2B5EF4-FFF2-40B4-BE49-F238E27FC236}">
                <a16:creationId xmlns:a16="http://schemas.microsoft.com/office/drawing/2014/main" id="{50D5F7A7-6B49-A520-9C8A-FFDBB1DCA34E}"/>
              </a:ext>
            </a:extLst>
          </p:cNvPr>
          <p:cNvSpPr txBox="1"/>
          <p:nvPr/>
        </p:nvSpPr>
        <p:spPr>
          <a:xfrm>
            <a:off x="9391136" y="212307"/>
            <a:ext cx="249174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000" dirty="0"/>
              <a:t>Terraform </a:t>
            </a:r>
            <a:r>
              <a:rPr lang="de-DE" sz="2000" dirty="0" err="1"/>
              <a:t>Advanced</a:t>
            </a:r>
            <a:endParaRPr lang="de-DE" sz="200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16BDEEC-A4CA-DB9D-6725-B60C400ED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4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6">
            <a:extLst>
              <a:ext uri="{FF2B5EF4-FFF2-40B4-BE49-F238E27FC236}">
                <a16:creationId xmlns:a16="http://schemas.microsoft.com/office/drawing/2014/main" id="{73A0766F-43D7-C592-9F2B-3D4FEAB0D019}"/>
              </a:ext>
            </a:extLst>
          </p:cNvPr>
          <p:cNvGrpSpPr/>
          <p:nvPr/>
        </p:nvGrpSpPr>
        <p:grpSpPr>
          <a:xfrm>
            <a:off x="3760571" y="542697"/>
            <a:ext cx="4032422" cy="2178802"/>
            <a:chOff x="3760571" y="542697"/>
            <a:chExt cx="3262184" cy="1662973"/>
          </a:xfrm>
        </p:grpSpPr>
        <p:sp>
          <p:nvSpPr>
            <p:cNvPr id="11" name="Rechteck 4">
              <a:extLst>
                <a:ext uri="{FF2B5EF4-FFF2-40B4-BE49-F238E27FC236}">
                  <a16:creationId xmlns:a16="http://schemas.microsoft.com/office/drawing/2014/main" id="{FBD87EC7-4785-632C-50F9-89B5F602F535}"/>
                </a:ext>
              </a:extLst>
            </p:cNvPr>
            <p:cNvSpPr/>
            <p:nvPr/>
          </p:nvSpPr>
          <p:spPr>
            <a:xfrm>
              <a:off x="3760571" y="819696"/>
              <a:ext cx="3262184" cy="1385974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wrap="square" lIns="91440" tIns="45720" rIns="91440" bIns="45720" anchor="t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D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virtual_machine</a:t>
              </a:r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{</a:t>
              </a:r>
            </a:p>
            <a:p>
              <a:r>
                <a:rPr lang="de-DE" sz="1400" dirty="0">
                  <a:latin typeface="Courier New"/>
                  <a:cs typeface="Courier New"/>
                </a:rPr>
                <a:t>    "dominik.example.de" = {</a:t>
              </a:r>
            </a:p>
            <a:p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de-D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location</a:t>
              </a:r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"West Europe"</a:t>
              </a:r>
            </a:p>
            <a:p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}</a:t>
              </a:r>
            </a:p>
            <a:p>
              <a:r>
                <a:rPr lang="de-DE" sz="1400" dirty="0">
                  <a:latin typeface="Courier New"/>
                  <a:cs typeface="Courier New"/>
                </a:rPr>
                <a:t>    "felix.example.de"   = {</a:t>
              </a:r>
            </a:p>
            <a:p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de-D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location</a:t>
              </a:r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"West US"</a:t>
              </a:r>
            </a:p>
            <a:p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}</a:t>
              </a:r>
            </a:p>
            <a:p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</p:txBody>
        </p:sp>
        <p:sp>
          <p:nvSpPr>
            <p:cNvPr id="12" name="Textfeld 5">
              <a:extLst>
                <a:ext uri="{FF2B5EF4-FFF2-40B4-BE49-F238E27FC236}">
                  <a16:creationId xmlns:a16="http://schemas.microsoft.com/office/drawing/2014/main" id="{F6E520BF-6895-B36E-C64C-920086AA31C7}"/>
                </a:ext>
              </a:extLst>
            </p:cNvPr>
            <p:cNvSpPr txBox="1"/>
            <p:nvPr/>
          </p:nvSpPr>
          <p:spPr>
            <a:xfrm>
              <a:off x="3760571" y="542697"/>
              <a:ext cx="1701114" cy="2114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de-DE" dirty="0" err="1"/>
                <a:t>terraform.tfvars</a:t>
              </a:r>
              <a:endParaRPr lang="de-DE" dirty="0"/>
            </a:p>
          </p:txBody>
        </p:sp>
      </p:grpSp>
      <p:sp>
        <p:nvSpPr>
          <p:cNvPr id="5" name="Rechteck 7">
            <a:extLst>
              <a:ext uri="{FF2B5EF4-FFF2-40B4-BE49-F238E27FC236}">
                <a16:creationId xmlns:a16="http://schemas.microsoft.com/office/drawing/2014/main" id="{D1F9E55B-3395-FD83-81A3-0BF7D6065999}"/>
              </a:ext>
            </a:extLst>
          </p:cNvPr>
          <p:cNvSpPr/>
          <p:nvPr/>
        </p:nvSpPr>
        <p:spPr>
          <a:xfrm>
            <a:off x="2691712" y="4035541"/>
            <a:ext cx="6170141" cy="138499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Courier New"/>
                <a:cs typeface="Courier New"/>
              </a:rPr>
              <a:t>resource "</a:t>
            </a:r>
            <a:r>
              <a:rPr lang="en-US" sz="1400" dirty="0" err="1">
                <a:latin typeface="Courier New"/>
                <a:cs typeface="Courier New"/>
              </a:rPr>
              <a:t>azurerm_linux_virtual_machine</a:t>
            </a:r>
            <a:r>
              <a:rPr lang="en-US" sz="1400" dirty="0">
                <a:latin typeface="Courier New"/>
                <a:cs typeface="Courier New"/>
              </a:rPr>
              <a:t>" "example" {</a:t>
            </a:r>
          </a:p>
          <a:p>
            <a:r>
              <a:rPr lang="en-US" sz="1400" dirty="0">
                <a:latin typeface="Courier New"/>
                <a:cs typeface="Courier New"/>
              </a:rPr>
              <a:t>  </a:t>
            </a:r>
            <a:r>
              <a:rPr lang="en-US" sz="1400" dirty="0" err="1">
                <a:latin typeface="Courier New"/>
                <a:cs typeface="Courier New"/>
              </a:rPr>
              <a:t>for_each</a:t>
            </a:r>
            <a:r>
              <a:rPr lang="en-US" sz="1400" dirty="0">
                <a:latin typeface="Courier New"/>
                <a:cs typeface="Courier New"/>
              </a:rPr>
              <a:t> = </a:t>
            </a:r>
            <a:r>
              <a:rPr lang="en-US" sz="1400" dirty="0" err="1">
                <a:latin typeface="Courier New"/>
                <a:cs typeface="Courier New"/>
              </a:rPr>
              <a:t>var.virtual_machine</a:t>
            </a: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/>
                <a:cs typeface="Courier New"/>
              </a:rPr>
              <a:t>  name                = </a:t>
            </a:r>
            <a:r>
              <a:rPr lang="en-US" sz="1400" dirty="0" err="1">
                <a:latin typeface="Courier New"/>
                <a:cs typeface="Courier New"/>
              </a:rPr>
              <a:t>each.key</a:t>
            </a:r>
          </a:p>
          <a:p>
            <a:r>
              <a:rPr lang="en-US" sz="1400" dirty="0">
                <a:latin typeface="Courier New"/>
                <a:cs typeface="Courier New"/>
              </a:rPr>
              <a:t>  location            = </a:t>
            </a:r>
            <a:r>
              <a:rPr lang="en-US" sz="1400" dirty="0" err="1">
                <a:latin typeface="Courier New"/>
                <a:cs typeface="Courier New"/>
              </a:rPr>
              <a:t>each.value.location</a:t>
            </a:r>
          </a:p>
          <a:p>
            <a:r>
              <a:rPr lang="en-US" sz="14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feld 8">
            <a:extLst>
              <a:ext uri="{FF2B5EF4-FFF2-40B4-BE49-F238E27FC236}">
                <a16:creationId xmlns:a16="http://schemas.microsoft.com/office/drawing/2014/main" id="{0BC6F806-FB46-6A4F-EC6D-54B264BD2153}"/>
              </a:ext>
            </a:extLst>
          </p:cNvPr>
          <p:cNvSpPr txBox="1"/>
          <p:nvPr/>
        </p:nvSpPr>
        <p:spPr>
          <a:xfrm>
            <a:off x="2709188" y="3672621"/>
            <a:ext cx="21027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/>
              <a:t>main.tf</a:t>
            </a:r>
          </a:p>
        </p:txBody>
      </p:sp>
      <p:sp>
        <p:nvSpPr>
          <p:cNvPr id="7" name="Rechteck 9">
            <a:extLst>
              <a:ext uri="{FF2B5EF4-FFF2-40B4-BE49-F238E27FC236}">
                <a16:creationId xmlns:a16="http://schemas.microsoft.com/office/drawing/2014/main" id="{CB7DC1FE-48B9-8932-B3EB-BD04DBA3F0B5}"/>
              </a:ext>
            </a:extLst>
          </p:cNvPr>
          <p:cNvSpPr/>
          <p:nvPr/>
        </p:nvSpPr>
        <p:spPr>
          <a:xfrm>
            <a:off x="395416" y="3316736"/>
            <a:ext cx="1135174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 err="1"/>
          </a:p>
        </p:txBody>
      </p:sp>
      <p:sp>
        <p:nvSpPr>
          <p:cNvPr id="8" name="Rechteck 10">
            <a:extLst>
              <a:ext uri="{FF2B5EF4-FFF2-40B4-BE49-F238E27FC236}">
                <a16:creationId xmlns:a16="http://schemas.microsoft.com/office/drawing/2014/main" id="{39C4F41A-8BC3-E55B-19E4-F3304097269C}"/>
              </a:ext>
            </a:extLst>
          </p:cNvPr>
          <p:cNvSpPr/>
          <p:nvPr/>
        </p:nvSpPr>
        <p:spPr>
          <a:xfrm>
            <a:off x="3121516" y="214145"/>
            <a:ext cx="5313406" cy="2734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 err="1"/>
          </a:p>
        </p:txBody>
      </p:sp>
      <p:sp>
        <p:nvSpPr>
          <p:cNvPr id="9" name="Rechteck 11">
            <a:extLst>
              <a:ext uri="{FF2B5EF4-FFF2-40B4-BE49-F238E27FC236}">
                <a16:creationId xmlns:a16="http://schemas.microsoft.com/office/drawing/2014/main" id="{D597D620-A979-7F47-721C-D65DBEE159D1}"/>
              </a:ext>
            </a:extLst>
          </p:cNvPr>
          <p:cNvSpPr/>
          <p:nvPr/>
        </p:nvSpPr>
        <p:spPr>
          <a:xfrm>
            <a:off x="2409566" y="3427769"/>
            <a:ext cx="6734432" cy="2734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 err="1"/>
          </a:p>
        </p:txBody>
      </p:sp>
      <p:sp>
        <p:nvSpPr>
          <p:cNvPr id="10" name="Textfeld 12">
            <a:extLst>
              <a:ext uri="{FF2B5EF4-FFF2-40B4-BE49-F238E27FC236}">
                <a16:creationId xmlns:a16="http://schemas.microsoft.com/office/drawing/2014/main" id="{19965784-B858-28F5-7BE7-CA93CB0E9DF3}"/>
              </a:ext>
            </a:extLst>
          </p:cNvPr>
          <p:cNvSpPr txBox="1"/>
          <p:nvPr/>
        </p:nvSpPr>
        <p:spPr>
          <a:xfrm>
            <a:off x="9391136" y="212307"/>
            <a:ext cx="249174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000" dirty="0"/>
              <a:t>Terraform </a:t>
            </a:r>
            <a:r>
              <a:rPr lang="de-DE" sz="2000" dirty="0" err="1"/>
              <a:t>Advanced</a:t>
            </a:r>
            <a:endParaRPr lang="de-DE" sz="200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FAB5C92-69C8-7916-F05A-9F55836B9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4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18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203</cp:revision>
  <dcterms:created xsi:type="dcterms:W3CDTF">2025-02-11T08:38:39Z</dcterms:created>
  <dcterms:modified xsi:type="dcterms:W3CDTF">2025-02-11T09:18:01Z</dcterms:modified>
</cp:coreProperties>
</file>