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0" r:id="rId4"/>
    <p:sldId id="262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1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72" r:id="rId22"/>
    <p:sldId id="274" r:id="rId23"/>
    <p:sldId id="27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E0-4A73-A3E1-0E2B33876A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E0-4A73-A3E1-0E2B33876A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E0-4A73-A3E1-0E2B33876AB2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11-4154-8769-F8F348D8A7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11-4154-8769-F8F348D8A7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11-4154-8769-F8F348D8A77C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FE-4FB7-BFCC-4B2ED4D701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E-4FB7-BFCC-4B2ED4D701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FE-4FB7-BFCC-4B2ED4D701B5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32-40A4-9C9E-0BECD53C83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32-40A4-9C9E-0BECD53C83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32-40A4-9C9E-0BECD53C83BF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0D-4F69-ACA9-E564DB3137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0D-4F69-ACA9-E564DB3137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0D-4F69-ACA9-E564DB3137AC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87043031996966"/>
          <c:y val="8.272297546509283E-2"/>
          <c:w val="0.68352685708485439"/>
          <c:h val="0.767590234672162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temps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24-4F4A-A905-6804C1C12B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24-4F4A-A905-6804C1C12B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24-4F4A-A905-6804C1C12B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24-4F4A-A905-6804C1C12B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24-4F4A-A905-6804C1C12B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24-4F4A-A905-6804C1C12B60}"/>
              </c:ext>
            </c:extLst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Github</c:v>
                </c:pt>
                <c:pt idx="3">
                  <c:v>Tablette</c:v>
                </c:pt>
                <c:pt idx="4">
                  <c:v>mouvement</c:v>
                </c:pt>
                <c:pt idx="5">
                  <c:v>présentation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2</c:v>
                </c:pt>
                <c:pt idx="3">
                  <c:v>55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FB7-8611-1BC80EBC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230875104374744E-2"/>
          <c:y val="0.1023596403070412"/>
          <c:w val="0.30577477774676243"/>
          <c:h val="0.711513664896499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1C-4987-B850-CF517AFE4E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1C-4987-B850-CF517AFE4E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1C-4987-B850-CF517AFE4E3D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Prise en main</c:v>
                </c:pt>
                <c:pt idx="1">
                  <c:v>CSV</c:v>
                </c:pt>
                <c:pt idx="2">
                  <c:v>Classe de test</c:v>
                </c:pt>
                <c:pt idx="3">
                  <c:v>Test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25-43AE-AECB-78D7949DE7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25-43AE-AECB-78D7949DE7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25-43AE-AECB-78D7949DE7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725-43AE-AECB-78D7949DE7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9607668278082869E-2"/>
          <c:y val="6.0509554140127389E-2"/>
          <c:w val="0.6653772724057373"/>
          <c:h val="6.5171773910426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FD713-5A37-4D99-A2C4-A35E10CAC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240A-0202-4293-800E-3F985BE68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B50F-5E20-46B1-898B-E38AE27084AA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983D-E402-4DCB-AA36-03D3CB1034A2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5658-5B65-4810-BB16-3BD34FDF1F66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37F6CA29-535D-4F9F-AF6F-BF28D0F9816F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EBF6689F-C2F9-4641-93D5-0200ED5B19F8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9929-37D7-4D58-B9C4-8F09481CE4E7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3B0D-CAA7-414B-B213-06DC89E98969}" type="datetime1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C65-A0EC-4E12-91BF-799CEA075C1C}" type="datetime1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08BB-764F-4BD7-953C-E406FF495BE3}" type="datetime1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2BCF-88F8-47B6-B72C-6CA1FA79EEE0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BCDA-3EC5-4B9C-900A-003E78D57111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A89F-1E79-45D1-9AE3-043A28FCBB2C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PORTÉ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 la réponse à partir question posée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8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62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Phase préparatoire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690688"/>
            <a:ext cx="7565266" cy="402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Chargement d’un fichier .top de test généré par une des deux approches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Ensemble des questions enregistrées dans un fichier .txt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Appel au logiciel balcon pour poser la question </a:t>
            </a:r>
          </a:p>
          <a:p>
            <a:pPr>
              <a:buFontTx/>
              <a:buChar char="-"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Connexion au Pepper </a:t>
            </a:r>
          </a:p>
        </p:txBody>
      </p:sp>
    </p:spTree>
    <p:extLst>
      <p:ext uri="{BB962C8B-B14F-4D97-AF65-F5344CB8AC3E}">
        <p14:creationId xmlns:p14="http://schemas.microsoft.com/office/powerpoint/2010/main" val="272002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Algorithme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417983"/>
            <a:ext cx="7565266" cy="40286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400" u="sng" dirty="0"/>
              <a:t>Lancement de la question </a:t>
            </a:r>
          </a:p>
          <a:p>
            <a:pPr marL="0" indent="0">
              <a:buNone/>
            </a:pPr>
            <a:endParaRPr lang="fr-FR" sz="2400" u="sng" dirty="0"/>
          </a:p>
          <a:p>
            <a:r>
              <a:rPr lang="fr-FR" sz="2400" dirty="0"/>
              <a:t>Utilisation des évènements pour récupérer la réponse </a:t>
            </a:r>
          </a:p>
          <a:p>
            <a:r>
              <a:rPr lang="fr-FR" sz="2400" dirty="0"/>
              <a:t>Comparaison de la réponse avec notre script de génération automatique de réponse</a:t>
            </a:r>
          </a:p>
          <a:p>
            <a:r>
              <a:rPr lang="fr-FR" sz="2400" dirty="0"/>
              <a:t>Enregistrement des résultats et affichage sur la tablette </a:t>
            </a:r>
          </a:p>
          <a:p>
            <a:r>
              <a:rPr lang="fr-FR" sz="2400" dirty="0"/>
              <a:t>Temporisation faible entre chaque question (&lt; 3s)</a:t>
            </a:r>
          </a:p>
        </p:txBody>
      </p:sp>
    </p:spTree>
    <p:extLst>
      <p:ext uri="{BB962C8B-B14F-4D97-AF65-F5344CB8AC3E}">
        <p14:creationId xmlns:p14="http://schemas.microsoft.com/office/powerpoint/2010/main" val="351414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Guillaume BERTHELON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9520863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42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D’AURE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048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Alexis 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781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Timothée OLIVES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63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Tristan PARISELLE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94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PORTÉ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Création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Tablette</a:t>
            </a:r>
          </a:p>
          <a:p>
            <a:r>
              <a:rPr lang="fr-FR" sz="2000" dirty="0"/>
              <a:t>Mouvement du robot en fonction du son</a:t>
            </a:r>
          </a:p>
          <a:p>
            <a:r>
              <a:rPr lang="fr-FR" sz="2000" dirty="0"/>
              <a:t>Présentation </a:t>
            </a:r>
            <a:r>
              <a:rPr lang="fr-FR" sz="2000" dirty="0" err="1"/>
              <a:t>finalle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10E9348-331A-4D28-A85F-25FDC197CB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08739031"/>
              </p:ext>
            </p:extLst>
          </p:nvPr>
        </p:nvGraphicFramePr>
        <p:xfrm>
          <a:off x="3533503" y="2263393"/>
          <a:ext cx="4137735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3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1 présentation de l’équipe</a:t>
            </a:r>
          </a:p>
          <a:p>
            <a:r>
              <a:rPr lang="fr-FR" dirty="0"/>
              <a:t>2 Présentation de l’épreuve</a:t>
            </a:r>
          </a:p>
          <a:p>
            <a:r>
              <a:rPr lang="fr-FR" dirty="0"/>
              <a:t>3 cheminement de la réflexion (</a:t>
            </a:r>
            <a:r>
              <a:rPr lang="fr-FR" dirty="0" err="1"/>
              <a:t>Qichat</a:t>
            </a:r>
            <a:r>
              <a:rPr lang="fr-FR" dirty="0"/>
              <a:t> python apprentissage</a:t>
            </a:r>
          </a:p>
          <a:p>
            <a:r>
              <a:rPr lang="fr-FR" dirty="0"/>
              <a:t>4 Organisation générale de l’équipe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trello</a:t>
            </a:r>
            <a:endParaRPr lang="fr-FR" dirty="0"/>
          </a:p>
          <a:p>
            <a:r>
              <a:rPr lang="fr-FR" dirty="0"/>
              <a:t>5 Vidéo Présentation Robot</a:t>
            </a:r>
          </a:p>
          <a:p>
            <a:r>
              <a:rPr lang="fr-FR" u="sng" dirty="0"/>
              <a:t>6 Approche par mots clefs</a:t>
            </a:r>
          </a:p>
          <a:p>
            <a:r>
              <a:rPr lang="fr-FR" u="sng" dirty="0"/>
              <a:t>7 Approche dynamique</a:t>
            </a:r>
          </a:p>
          <a:p>
            <a:r>
              <a:rPr lang="fr-FR" u="sng" dirty="0"/>
              <a:t>8 Récupération de la réponse à partir question posée</a:t>
            </a:r>
          </a:p>
          <a:p>
            <a:r>
              <a:rPr lang="fr-FR" u="sng" dirty="0"/>
              <a:t>9 Tablette Photo/Vidéo</a:t>
            </a:r>
          </a:p>
          <a:p>
            <a:r>
              <a:rPr lang="fr-FR" u="sng" dirty="0"/>
              <a:t>10 Phase de test Vidéo test</a:t>
            </a:r>
          </a:p>
          <a:p>
            <a:r>
              <a:rPr lang="fr-FR" u="sng" dirty="0"/>
              <a:t>11 Bilan personnel</a:t>
            </a:r>
          </a:p>
          <a:p>
            <a:r>
              <a:rPr lang="fr-FR" dirty="0"/>
              <a:t>12 Bilan groupe</a:t>
            </a:r>
          </a:p>
          <a:p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Aurélien SAUNIER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0" y="2093119"/>
            <a:ext cx="3733525" cy="3684588"/>
          </a:xfrm>
        </p:spPr>
        <p:txBody>
          <a:bodyPr>
            <a:normAutofit/>
          </a:bodyPr>
          <a:lstStyle/>
          <a:p>
            <a:r>
              <a:rPr lang="fr-FR" sz="1800" dirty="0"/>
              <a:t>Prise en main de l’environnement et notamment du fonctionnement des  évènements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Développement du parseur CSV et des classes utilisées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Mise en place de la classe </a:t>
            </a:r>
            <a:r>
              <a:rPr lang="fr-FR" sz="1800"/>
              <a:t>de test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Test et récupération des résultats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0247060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13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Lundi : </a:t>
            </a:r>
          </a:p>
          <a:p>
            <a:pPr lvl="1"/>
            <a:r>
              <a:rPr lang="fr-FR" dirty="0"/>
              <a:t>Compte rendu de la semaine passée</a:t>
            </a:r>
          </a:p>
          <a:p>
            <a:pPr lvl="1"/>
            <a:r>
              <a:rPr lang="fr-FR" dirty="0"/>
              <a:t>Répartition des taches de la semaine à venir</a:t>
            </a:r>
          </a:p>
          <a:p>
            <a:r>
              <a:rPr lang="fr-FR" dirty="0"/>
              <a:t>Bonne entente et répartition des taches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90791011"/>
              </p:ext>
            </p:extLst>
          </p:nvPr>
        </p:nvGraphicFramePr>
        <p:xfrm>
          <a:off x="6529551" y="2505075"/>
          <a:ext cx="5357813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Résultats satisfaisants :</a:t>
            </a:r>
          </a:p>
          <a:p>
            <a:pPr lvl="1"/>
            <a:r>
              <a:rPr lang="fr-FR" dirty="0"/>
              <a:t>XXX% d’erreur sur tests Approche par mots clefs (1h de test)</a:t>
            </a:r>
          </a:p>
          <a:p>
            <a:pPr lvl="1"/>
            <a:r>
              <a:rPr lang="fr-FR" dirty="0"/>
              <a:t>XXX</a:t>
            </a:r>
          </a:p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F1692-4404-48A3-977E-C6959B8D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431DF-8BB9-472F-BA44-28028320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1 présentation de l’équipe</a:t>
            </a:r>
          </a:p>
          <a:p>
            <a:r>
              <a:rPr lang="fr-FR" dirty="0"/>
              <a:t>2 Présentation de l’épreuve</a:t>
            </a:r>
          </a:p>
          <a:p>
            <a:r>
              <a:rPr lang="fr-FR" dirty="0"/>
              <a:t>3 cheminement de la réflexion (</a:t>
            </a:r>
            <a:r>
              <a:rPr lang="fr-FR" dirty="0" err="1"/>
              <a:t>Qichat</a:t>
            </a:r>
            <a:r>
              <a:rPr lang="fr-FR" dirty="0"/>
              <a:t> python apprentissage</a:t>
            </a:r>
          </a:p>
          <a:p>
            <a:r>
              <a:rPr lang="fr-FR" dirty="0"/>
              <a:t>4 Organisation générale de l’équipe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trello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>
                <a:highlight>
                  <a:srgbClr val="FFFF00"/>
                </a:highlight>
              </a:rPr>
              <a:t>Vidéo Présentation Robot</a:t>
            </a:r>
          </a:p>
          <a:p>
            <a:r>
              <a:rPr lang="fr-FR" u="sng" dirty="0"/>
              <a:t>6 Approche par mots clefs</a:t>
            </a:r>
          </a:p>
          <a:p>
            <a:r>
              <a:rPr lang="fr-FR" u="sng" dirty="0"/>
              <a:t>7 Approche dynamique</a:t>
            </a:r>
          </a:p>
          <a:p>
            <a:r>
              <a:rPr lang="fr-FR" u="sng" dirty="0"/>
              <a:t>8 Récupération de la réponse à partir question posée</a:t>
            </a:r>
          </a:p>
          <a:p>
            <a:r>
              <a:rPr lang="fr-FR" u="sng" dirty="0"/>
              <a:t>9 Tablette </a:t>
            </a:r>
            <a:r>
              <a:rPr lang="fr-FR" u="sng" dirty="0">
                <a:highlight>
                  <a:srgbClr val="FFFF00"/>
                </a:highlight>
              </a:rPr>
              <a:t>Photo/Vidéo</a:t>
            </a:r>
          </a:p>
          <a:p>
            <a:r>
              <a:rPr lang="fr-FR" u="sng" dirty="0"/>
              <a:t>10 Phase de test </a:t>
            </a:r>
            <a:r>
              <a:rPr lang="fr-FR" u="sng" dirty="0">
                <a:highlight>
                  <a:srgbClr val="FFFF00"/>
                </a:highlight>
              </a:rPr>
              <a:t>Vidéo test</a:t>
            </a:r>
          </a:p>
          <a:p>
            <a:r>
              <a:rPr lang="fr-FR" u="sng" dirty="0"/>
              <a:t>11 Bilan personnel</a:t>
            </a:r>
          </a:p>
          <a:p>
            <a:r>
              <a:rPr lang="fr-FR" dirty="0"/>
              <a:t>12 Bilan groupe</a:t>
            </a:r>
          </a:p>
          <a:p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16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28EC7D-3293-40B8-AA35-EA329E23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5632" y="3689683"/>
            <a:ext cx="8971547" cy="2634081"/>
          </a:xfrm>
        </p:spPr>
        <p:txBody>
          <a:bodyPr>
            <a:normAutofit/>
          </a:bodyPr>
          <a:lstStyle/>
          <a:p>
            <a:r>
              <a:rPr lang="fr-FR" sz="6600" dirty="0">
                <a:highlight>
                  <a:srgbClr val="FFFF00"/>
                </a:highlight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i="1" dirty="0"/>
              <a:t>Epreuve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place globale :</a:t>
            </a:r>
          </a:p>
          <a:p>
            <a:pPr lvl="1"/>
            <a:r>
              <a:rPr lang="fr-FR" dirty="0"/>
              <a:t>Compréhension du sujet et de l’épreuve</a:t>
            </a:r>
          </a:p>
          <a:p>
            <a:pPr lvl="1"/>
            <a:r>
              <a:rPr lang="fr-FR" dirty="0"/>
              <a:t>Exploration de l’ensemble des questions</a:t>
            </a:r>
          </a:p>
          <a:p>
            <a:pPr lvl="1"/>
            <a:r>
              <a:rPr lang="fr-FR" dirty="0"/>
              <a:t>Définition axes de travail</a:t>
            </a:r>
          </a:p>
          <a:p>
            <a:r>
              <a:rPr lang="fr-FR" dirty="0"/>
              <a:t>Mise en œuvre technique :</a:t>
            </a:r>
          </a:p>
          <a:p>
            <a:pPr lvl="1"/>
            <a:r>
              <a:rPr lang="fr-FR" dirty="0"/>
              <a:t>Prise en main Hard/Software (</a:t>
            </a:r>
            <a:r>
              <a:rPr lang="fr-FR" dirty="0" err="1"/>
              <a:t>QiChat</a:t>
            </a:r>
            <a:r>
              <a:rPr lang="fr-FR" dirty="0"/>
              <a:t>, </a:t>
            </a:r>
            <a:r>
              <a:rPr lang="fr-FR" dirty="0" err="1"/>
              <a:t>Naoqi</a:t>
            </a:r>
            <a:r>
              <a:rPr lang="fr-FR" dirty="0"/>
              <a:t>, chorégraphe …)</a:t>
            </a:r>
          </a:p>
          <a:p>
            <a:pPr lvl="1"/>
            <a:r>
              <a:rPr lang="fr-FR" dirty="0"/>
              <a:t>Compréhension logicielle des questions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28EC7D-3293-40B8-AA35-EA329E239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A3E42C-B32B-468D-A584-4DC2EC1A4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highlight>
                  <a:srgbClr val="FFFF00"/>
                </a:highlight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11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845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561</Words>
  <Application>Microsoft Office PowerPoint</Application>
  <PresentationFormat>Grand écran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Approche par mots clefs</vt:lpstr>
      <vt:lpstr>Approche dynamique</vt:lpstr>
      <vt:lpstr>Récupération de la réponse à partir question posée</vt:lpstr>
      <vt:lpstr>Tablette</vt:lpstr>
      <vt:lpstr>Phase de Test – Phase préparatoire </vt:lpstr>
      <vt:lpstr>Phase de Test – Algorithme </vt:lpstr>
      <vt:lpstr>Bilan personnel – Guillaume BERTHELON </vt:lpstr>
      <vt:lpstr>Bilan personnel – Antoine D’AURE</vt:lpstr>
      <vt:lpstr>Bilan personnel – Alexis Maire</vt:lpstr>
      <vt:lpstr>Bilan personnel – Timothée OLIVES</vt:lpstr>
      <vt:lpstr>Bilan personnel – Tristan PARISELLE</vt:lpstr>
      <vt:lpstr>Bilan personnel – Antoine PORTÉ</vt:lpstr>
      <vt:lpstr>Bilan personnel – Aurélien SAUNIER</vt:lpstr>
      <vt:lpstr>Bilan de groupe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Aurélien Saunier</cp:lastModifiedBy>
  <cp:revision>27</cp:revision>
  <dcterms:created xsi:type="dcterms:W3CDTF">2018-01-22T15:59:38Z</dcterms:created>
  <dcterms:modified xsi:type="dcterms:W3CDTF">2018-01-23T16:19:48Z</dcterms:modified>
</cp:coreProperties>
</file>