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983606" y="636002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re de sec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1964355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sh1KZqWRsMM&amp;feature=youtu.b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XDDWPRBcqKA&amp;feature=youtu.b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371280" y="670144"/>
            <a:ext cx="5529899" cy="22541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i="0" lang="fr-FR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 ROSE</a:t>
            </a:r>
            <a:br>
              <a:rPr b="0" i="0" lang="fr-FR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fr-FR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IHM PEPPER</a:t>
            </a:r>
            <a:br>
              <a:rPr b="0" i="0" lang="fr-FR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fr-FR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RoboCup@Home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267325" y="3602037"/>
            <a:ext cx="3737811" cy="221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fr-FR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Guillaume BERTHELON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fr-FR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Antoine D’AURE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fr-FR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Alexis MAIRE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fr-FR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Timothée OLIVES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fr-FR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Tristan PARISELLE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fr-FR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Antoine PORTÉ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r>
              <a:rPr b="0" i="0" lang="fr-FR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Aurélien SAUNIER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Approche par mots clefs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Etapes</a:t>
            </a:r>
            <a:endParaRPr/>
          </a:p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Implémentation de toutes les questions selon le même modèle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27583" l="0" r="25515" t="0"/>
          <a:stretch/>
        </p:blipFill>
        <p:spPr>
          <a:xfrm>
            <a:off x="1136167" y="3214687"/>
            <a:ext cx="5157788" cy="310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51546" l="74113" r="0" t="0"/>
          <a:stretch/>
        </p:blipFill>
        <p:spPr>
          <a:xfrm>
            <a:off x="4916557" y="3436661"/>
            <a:ext cx="1792563" cy="20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167" y="3983555"/>
            <a:ext cx="47625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5">
            <a:alphaModFix/>
          </a:blip>
          <a:srcRect b="4878" l="0" r="20128" t="0"/>
          <a:stretch/>
        </p:blipFill>
        <p:spPr>
          <a:xfrm>
            <a:off x="1136167" y="4974155"/>
            <a:ext cx="4762500" cy="37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Approche par mots clefs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</a:t>
            </a:r>
            <a:endParaRPr/>
          </a:p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992188" y="26574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Insérer le fichier .top dans Pepper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Lancer le script de connexion python au robot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 homme robot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Approche dynamique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Récupération de la réponse à partir question posée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528688" y="2114038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/>
              <a:t>Une unique fonction pour interpréter et répondre à chaques questions possibles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1719013" y="272142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Rétention des mots clés dans une liste</a:t>
            </a:r>
            <a:endParaRPr/>
          </a:p>
          <a:p>
            <a:pPr indent="-228600" lvl="0" marL="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Tri des mots clés</a:t>
            </a:r>
            <a:endParaRPr/>
          </a:p>
          <a:p>
            <a:pPr indent="-228600" lvl="0" marL="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Disjonction de cas en fonction des prépositions</a:t>
            </a:r>
            <a:endParaRPr/>
          </a:p>
          <a:p>
            <a:pPr indent="-228600" lvl="0" marL="2286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Entrée : une question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   Sortie : une réponse</a:t>
            </a:r>
            <a:endParaRPr/>
          </a:p>
        </p:txBody>
      </p:sp>
      <p:sp>
        <p:nvSpPr>
          <p:cNvPr id="187" name="Shape 18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Tablette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800478" y="1524000"/>
            <a:ext cx="5157788" cy="1933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Prise en main :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affichage Image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affichage page Web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fonctionnalités liées à un web service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capture d’écran  Description générée avec un niveau de confiance très élevé"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3309" y="3009900"/>
            <a:ext cx="5021509" cy="3152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Tablette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38357" y="1552575"/>
            <a:ext cx="5157787" cy="1208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pour projet :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page sur l'historique de la discussion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page pour les tests</a:t>
            </a:r>
            <a:endParaRPr/>
          </a:p>
        </p:txBody>
      </p:sp>
      <p:pic>
        <p:nvPicPr>
          <p:cNvPr descr="Une image contenant moniteur, équipement électronique, intérieur, écran  Description générée avec un niveau de confiance très élevé"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3078" y="3124200"/>
            <a:ext cx="3444155" cy="27012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animal  Description générée avec un niveau de confiance élevé" id="203" name="Shape 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4863" y="247650"/>
            <a:ext cx="4119323" cy="2434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de test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Préparation du test</a:t>
            </a:r>
            <a:endParaRPr/>
          </a:p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Chargement d’un fichier .top de test généré par une des deux approches (mots clefs ou dynamique)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des questions enregistrées dans un fichier .txt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Appel au logiciel balcon pour poser la question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Connexion au Pepper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de Test – Algorithme 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Lancement de la question</a:t>
            </a:r>
            <a:endParaRPr/>
          </a:p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Utilisation des évènements pour récupérer la réponse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Comparaison de la réponse avec notre script de génération automatique de réponse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Enregistrement des résultats et affichage sur la tablette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Temporisation faible entre chaque question (&lt; 3s)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b="0" i="0" lang="fr-F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Vidéo de Tests IHM Pepper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personnel – Guillaume BERTHELON 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293251" y="1574499"/>
            <a:ext cx="3143633" cy="518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Tâches principales </a:t>
            </a:r>
            <a:endParaRPr/>
          </a:p>
        </p:txBody>
      </p:sp>
      <p:sp>
        <p:nvSpPr>
          <p:cNvPr id="224" name="Shape 224"/>
          <p:cNvSpPr txBox="1"/>
          <p:nvPr>
            <p:ph idx="2" type="body"/>
          </p:nvPr>
        </p:nvSpPr>
        <p:spPr>
          <a:xfrm>
            <a:off x="293251" y="2107242"/>
            <a:ext cx="363116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idx="3" type="body"/>
          </p:nvPr>
        </p:nvSpPr>
        <p:spPr>
          <a:xfrm>
            <a:off x="4026776" y="1269207"/>
            <a:ext cx="41384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 du temps de travail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419" y="2093119"/>
            <a:ext cx="3981450" cy="368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personnel – Antoine D’AURE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293251" y="1574499"/>
            <a:ext cx="3143633" cy="518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Tâches principales </a:t>
            </a:r>
            <a:endParaRPr/>
          </a:p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293251" y="2107242"/>
            <a:ext cx="363116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Prise en main de l’environnement (Qichat, naoqi)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 de l’ensembles des questions possibles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Approche par mots clefs (dont gestion tablette)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&amp; analyse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et montage vidéos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/>
          <p:nvPr>
            <p:ph idx="3" type="body"/>
          </p:nvPr>
        </p:nvSpPr>
        <p:spPr>
          <a:xfrm>
            <a:off x="4026776" y="1269207"/>
            <a:ext cx="41384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 du temps de travail</a:t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281" y="2325035"/>
            <a:ext cx="5049438" cy="388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714375" y="150971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AutoNum type="arabicPeriod"/>
            </a:pPr>
            <a:r>
              <a:rPr b="0" i="0" lang="fr-F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de l’équipe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AutoNum type="arabicPeriod"/>
            </a:pPr>
            <a:r>
              <a:rPr b="0" i="0" lang="fr-F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de l’épreuve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AutoNum type="arabicPeriod"/>
            </a:pPr>
            <a:r>
              <a:rPr b="0" i="0" lang="fr-F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Cheminement de la réflexion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AutoNum type="arabicPeriod"/>
            </a:pPr>
            <a:r>
              <a:rPr b="0" i="0" lang="fr-F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Organisation générale de l’équipe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AutoNum type="arabicPeriod"/>
            </a:pPr>
            <a:r>
              <a:rPr b="0" i="0" lang="fr-F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Vidéo Présentation Robot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AutoNum type="arabicPeriod"/>
            </a:pPr>
            <a:r>
              <a:rPr b="0" i="0" lang="fr-F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Approche par mots clefs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AutoNum type="arabicPeriod"/>
            </a:pPr>
            <a:r>
              <a:rPr b="0" i="0" lang="fr-F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Approche dynamique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AutoNum type="arabicPeriod"/>
            </a:pPr>
            <a:r>
              <a:rPr b="0" i="0" lang="fr-F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Récupération de la réponse à partir question posée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AutoNum type="arabicPeriod"/>
            </a:pPr>
            <a:r>
              <a:rPr b="0" i="0" lang="fr-F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Tablette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AutoNum type="arabicPeriod"/>
            </a:pPr>
            <a:r>
              <a:rPr b="0" i="0" lang="fr-F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de test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AutoNum type="arabicPeriod"/>
            </a:pPr>
            <a:r>
              <a:rPr b="0" i="0" lang="fr-F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personnel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AutoNum type="arabicPeriod"/>
            </a:pPr>
            <a:r>
              <a:rPr b="0" i="0" lang="fr-F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groupe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AutoNum type="arabicPeriod"/>
            </a:pPr>
            <a:r>
              <a:rPr b="0" i="0" lang="fr-FR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/ Ouverture</a:t>
            </a:r>
            <a:endParaRPr/>
          </a:p>
          <a:p>
            <a:pPr indent="-11747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39788" y="3783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personnel – Alexis MAIRE</a:t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293251" y="1574499"/>
            <a:ext cx="3143633" cy="518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Tâches principales </a:t>
            </a:r>
            <a:endParaRPr/>
          </a:p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293251" y="2107242"/>
            <a:ext cx="363116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Prise en main de l’environnement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 de l’ensemble de questions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Génération de l’ensemble des questions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Approche par mots clefs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Tests et analyse de résultats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finale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/>
          <p:nvPr>
            <p:ph idx="3" type="body"/>
          </p:nvPr>
        </p:nvSpPr>
        <p:spPr>
          <a:xfrm>
            <a:off x="4026776" y="1269207"/>
            <a:ext cx="41384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 du temps de travail</a:t>
            </a:r>
            <a:endParaRPr/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418" y="2432370"/>
            <a:ext cx="4472822" cy="3907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personnel – Timothée OLIVES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293251" y="1574499"/>
            <a:ext cx="3143633" cy="518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Tâches principales </a:t>
            </a:r>
            <a:endParaRPr/>
          </a:p>
        </p:txBody>
      </p:sp>
      <p:sp>
        <p:nvSpPr>
          <p:cNvPr id="251" name="Shape 251"/>
          <p:cNvSpPr txBox="1"/>
          <p:nvPr>
            <p:ph idx="2" type="body"/>
          </p:nvPr>
        </p:nvSpPr>
        <p:spPr>
          <a:xfrm>
            <a:off x="293251" y="2107242"/>
            <a:ext cx="363116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000"/>
              <a:t>-Prise en main de l’environnement 20%</a:t>
            </a:r>
            <a:endParaRPr sz="2000"/>
          </a:p>
          <a:p>
            <a:pPr indent="-50800" lvl="0" marL="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000"/>
              <a:t>-Exploration du champ lexical -8%</a:t>
            </a:r>
            <a:endParaRPr sz="2000"/>
          </a:p>
          <a:p>
            <a:pPr indent="-50800" lvl="0" marL="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000"/>
              <a:t>-Elaboration d’un script de réponse 56%</a:t>
            </a:r>
            <a:endParaRPr sz="2000"/>
          </a:p>
          <a:p>
            <a:pPr indent="-50800" lvl="0" marL="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000"/>
              <a:t>-script d’automatisation de création du fichier topic 8%</a:t>
            </a:r>
            <a:endParaRPr sz="2000"/>
          </a:p>
          <a:p>
            <a:pPr indent="-50800" lvl="0" marL="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000"/>
              <a:t>-présentation 8%</a:t>
            </a:r>
            <a:endParaRPr sz="2000"/>
          </a:p>
          <a:p>
            <a:pPr indent="-50800" lvl="0" marL="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252" name="Shape 252"/>
          <p:cNvSpPr txBox="1"/>
          <p:nvPr>
            <p:ph idx="3" type="body"/>
          </p:nvPr>
        </p:nvSpPr>
        <p:spPr>
          <a:xfrm>
            <a:off x="4026776" y="1269207"/>
            <a:ext cx="41384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 du temps de travail</a:t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419" y="2093119"/>
            <a:ext cx="3981450" cy="368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personnel – Tristan PARISELLE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293251" y="1574499"/>
            <a:ext cx="3143633" cy="518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Tâches principales </a:t>
            </a:r>
            <a:endParaRPr/>
          </a:p>
        </p:txBody>
      </p:sp>
      <p:sp>
        <p:nvSpPr>
          <p:cNvPr id="260" name="Shape 260"/>
          <p:cNvSpPr txBox="1"/>
          <p:nvPr>
            <p:ph idx="2" type="body"/>
          </p:nvPr>
        </p:nvSpPr>
        <p:spPr>
          <a:xfrm>
            <a:off x="293251" y="2107242"/>
            <a:ext cx="363116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/>
          <p:nvPr>
            <p:ph idx="3" type="body"/>
          </p:nvPr>
        </p:nvSpPr>
        <p:spPr>
          <a:xfrm>
            <a:off x="4026776" y="1269207"/>
            <a:ext cx="41384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 du temps de travail</a:t>
            </a:r>
            <a:endParaRPr/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419" y="2093119"/>
            <a:ext cx="3981450" cy="368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personnel – Antoine PORTÉ</a:t>
            </a:r>
            <a:endParaRPr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293251" y="1574499"/>
            <a:ext cx="3143633" cy="518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Tâches principales </a:t>
            </a:r>
            <a:endParaRPr/>
          </a:p>
        </p:txBody>
      </p:sp>
      <p:sp>
        <p:nvSpPr>
          <p:cNvPr id="269" name="Shape 269"/>
          <p:cNvSpPr txBox="1"/>
          <p:nvPr>
            <p:ph idx="2" type="body"/>
          </p:nvPr>
        </p:nvSpPr>
        <p:spPr>
          <a:xfrm>
            <a:off x="293251" y="2107242"/>
            <a:ext cx="363116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Prise en main de l’environnement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 de l’ensemble de questions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Github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Tablette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Mouvement du robot en fonction du son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finale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/>
          <p:nvPr>
            <p:ph idx="3" type="body"/>
          </p:nvPr>
        </p:nvSpPr>
        <p:spPr>
          <a:xfrm>
            <a:off x="4026776" y="1269207"/>
            <a:ext cx="41384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 du temps de travail</a:t>
            </a:r>
            <a:endParaRPr/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3503" y="2263393"/>
            <a:ext cx="4137735" cy="368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personnel – Aurélien SAUNIER</a:t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293251" y="1574499"/>
            <a:ext cx="3143633" cy="518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Tâches principales </a:t>
            </a:r>
            <a:endParaRPr/>
          </a:p>
        </p:txBody>
      </p:sp>
      <p:sp>
        <p:nvSpPr>
          <p:cNvPr id="278" name="Shape 278"/>
          <p:cNvSpPr txBox="1"/>
          <p:nvPr>
            <p:ph idx="2" type="body"/>
          </p:nvPr>
        </p:nvSpPr>
        <p:spPr>
          <a:xfrm>
            <a:off x="293250" y="2093119"/>
            <a:ext cx="3733525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Prise en main de l’environnement et notamment du fonctionnement des  évènements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Développement du parseur CSV et des classes utilisées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Mise en place de la classe de test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et récupération des résultats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/>
          <p:nvPr>
            <p:ph idx="3" type="body"/>
          </p:nvPr>
        </p:nvSpPr>
        <p:spPr>
          <a:xfrm>
            <a:off x="4026776" y="1269207"/>
            <a:ext cx="41384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 du temps de travail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419" y="2093119"/>
            <a:ext cx="3981450" cy="368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de groupe</a:t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Mise en situation équipe d’ingénieur de développements</a:t>
            </a:r>
            <a:endParaRPr/>
          </a:p>
        </p:txBody>
      </p:sp>
      <p:sp>
        <p:nvSpPr>
          <p:cNvPr id="287" name="Shape 28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Lundi 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Compte rendu de la semaine passée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 des taches de la semaine à venir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Bonne entente et répartition des taches</a:t>
            </a:r>
            <a:endParaRPr/>
          </a:p>
        </p:txBody>
      </p:sp>
      <p:sp>
        <p:nvSpPr>
          <p:cNvPr id="288" name="Shape 288"/>
          <p:cNvSpPr txBox="1"/>
          <p:nvPr>
            <p:ph idx="3" type="body"/>
          </p:nvPr>
        </p:nvSpPr>
        <p:spPr>
          <a:xfrm>
            <a:off x="6169024" y="130445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 du temps de travail</a:t>
            </a:r>
            <a:endParaRPr/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2791" y="2505075"/>
            <a:ext cx="5357813" cy="39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95" name="Shape 295"/>
          <p:cNvSpPr txBox="1"/>
          <p:nvPr>
            <p:ph idx="2" type="body"/>
          </p:nvPr>
        </p:nvSpPr>
        <p:spPr>
          <a:xfrm>
            <a:off x="839788" y="1690688"/>
            <a:ext cx="5157787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Réponse au cahier des charges 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de « speech recognition »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Résultats satisfaisants 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10% d’erreur sur tests approche par mots clefs (1h de test/300 questions précises)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Très bon résultats avec voix synthétique (Zira), plus complexe avec voix humaines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310" name="Shape 310"/>
          <p:cNvSpPr txBox="1"/>
          <p:nvPr>
            <p:ph idx="2" type="body"/>
          </p:nvPr>
        </p:nvSpPr>
        <p:spPr>
          <a:xfrm>
            <a:off x="839788" y="1690688"/>
            <a:ext cx="5157787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Améliorations possibles: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Automatisation du fichier .top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Agrandir la base de données de la grammaire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Implémenter la reconnaissance visuelle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Nouvelle approche via analyse de son (récupération fichier mp3)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de l’équipe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838200" y="1690688"/>
            <a:ext cx="5181600" cy="1896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 de 7 étudiants CPE spécialisation Robotique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Intérêt pour développer l’IHM Pepper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4963" r="-368" t="2287"/>
          <a:stretch/>
        </p:blipFill>
        <p:spPr>
          <a:xfrm>
            <a:off x="2676527" y="3273483"/>
            <a:ext cx="4267198" cy="3277821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de l’épreuve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RoboCup@Home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Montréal 2018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Epreuve « Speech and Person Recognition »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Homme Machine (IHM)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Shape 10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0865" y="1434015"/>
            <a:ext cx="2542673" cy="1503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Cheminement de la réflexion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Mise en place globale</a:t>
            </a:r>
            <a:endParaRPr/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839788" y="2505075"/>
            <a:ext cx="5157787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Compréhension du sujet et de l’épreuve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 de l’ensemble des questions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axes de travail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839788" y="36877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Mise en œuvre technique</a:t>
            </a:r>
            <a:endParaRPr/>
          </a:p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814387" y="4591049"/>
            <a:ext cx="5183188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Prise en main Hard/Software (QiChat, Naoqi, chorégraphe …)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Compréhension logicielle des questions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Organisation générale de l’équipe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Github et Trello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Répartitions des tâches en duo selon préférences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d’une base de donnée comportant les caractéristiques de l’ensemble des objets/localisation/personnes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Vidéo de présentation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Char char="•"/>
            </a:pPr>
            <a:r>
              <a:rPr b="0" i="0" lang="fr-FR" sz="4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IHM Pepper - RoboCup@Home</a:t>
            </a:r>
            <a:endParaRPr b="0" i="0" sz="4000" u="sng" cap="none" strike="noStrike">
              <a:solidFill>
                <a:srgbClr val="0070C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Approche par mots clefs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 de Qi Chat - Dialog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: fichier contenant des règles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Règles : associent à entrée humaine une réponse du robot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: liste de mots/phrases ou synonyme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969" y="5176837"/>
            <a:ext cx="42957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9993" y="4459287"/>
            <a:ext cx="46577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0969" y="3008829"/>
            <a:ext cx="246697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Approche par mots clefs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Etapes</a:t>
            </a:r>
            <a:endParaRPr/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des concepts généraux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des concepts objets , personne et localisation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Découpe des questions par mots clefs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39327" l="0" r="28803" t="0"/>
          <a:stretch/>
        </p:blipFill>
        <p:spPr>
          <a:xfrm>
            <a:off x="1044231" y="2842023"/>
            <a:ext cx="5608362" cy="32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28704" l="71198" r="0" t="1"/>
          <a:stretch/>
        </p:blipFill>
        <p:spPr>
          <a:xfrm>
            <a:off x="4545496" y="3121303"/>
            <a:ext cx="2268813" cy="38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984" y="5176837"/>
            <a:ext cx="48672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