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0" r:id="rId4"/>
    <p:sldId id="262" r:id="rId5"/>
    <p:sldId id="286" r:id="rId6"/>
    <p:sldId id="264" r:id="rId7"/>
    <p:sldId id="265" r:id="rId8"/>
    <p:sldId id="282" r:id="rId9"/>
    <p:sldId id="283" r:id="rId10"/>
    <p:sldId id="284" r:id="rId11"/>
    <p:sldId id="285" r:id="rId12"/>
    <p:sldId id="306" r:id="rId13"/>
    <p:sldId id="305" r:id="rId14"/>
    <p:sldId id="297" r:id="rId15"/>
    <p:sldId id="292" r:id="rId16"/>
    <p:sldId id="293" r:id="rId17"/>
    <p:sldId id="299" r:id="rId18"/>
    <p:sldId id="302" r:id="rId19"/>
    <p:sldId id="303" r:id="rId20"/>
    <p:sldId id="288" r:id="rId21"/>
    <p:sldId id="287" r:id="rId22"/>
    <p:sldId id="298" r:id="rId23"/>
    <p:sldId id="275" r:id="rId24"/>
    <p:sldId id="289" r:id="rId25"/>
    <p:sldId id="277" r:id="rId26"/>
    <p:sldId id="294" r:id="rId27"/>
    <p:sldId id="279" r:id="rId28"/>
    <p:sldId id="280" r:id="rId29"/>
    <p:sldId id="272" r:id="rId30"/>
    <p:sldId id="274" r:id="rId31"/>
    <p:sldId id="290" r:id="rId32"/>
    <p:sldId id="304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600" autoAdjust="0"/>
  </p:normalViewPr>
  <p:slideViewPr>
    <p:cSldViewPr snapToGrid="0">
      <p:cViewPr varScale="1">
        <p:scale>
          <a:sx n="50" d="100"/>
          <a:sy n="50" d="100"/>
        </p:scale>
        <p:origin x="12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45017985077189"/>
          <c:y val="0.15931596947529639"/>
          <c:w val="0.38558575295275588"/>
          <c:h val="0.57837859384974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3F-4DC2-BEBF-D1F8B94C73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3F-4DC2-BEBF-D1F8B94C73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3F-4DC2-BEBF-D1F8B94C73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3F-4DC2-BEBF-D1F8B94C73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43F-4DC2-BEBF-D1F8B94C73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43F-4DC2-BEBF-D1F8B94C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43F-4DC2-BEBF-D1F8B94C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43F-4DC2-BEBF-D1F8B94C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43F-4DC2-BEBF-D1F8B94C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43F-4DC2-BEBF-D1F8B94C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43F-4DC2-BEBF-D1F8B94C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43F-4DC2-BEBF-D1F8B94C736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 de l'environnement</c:v>
                </c:pt>
                <c:pt idx="1">
                  <c:v>Tests</c:v>
                </c:pt>
                <c:pt idx="2">
                  <c:v>Travail sur ALKnowledge</c:v>
                </c:pt>
                <c:pt idx="3">
                  <c:v>Travail sur ALModule</c:v>
                </c:pt>
                <c:pt idx="4">
                  <c:v>Travail sur le concept dynamic</c:v>
                </c:pt>
                <c:pt idx="5">
                  <c:v>Formulation des questions dans le fichiers topic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15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E-4086-AA45-5A7B02BC4B2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36084926678968"/>
          <c:y val="0.15697790747110291"/>
          <c:w val="0.54800613454408198"/>
          <c:h val="0.7125609879513791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8B-406B-B998-524B8417BA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8B-406B-B998-524B8417BA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8B-406B-B998-524B8417BA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8B-406B-B998-524B8417BA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8B-406B-B998-524B8417BAA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68B-406B-B998-524B8417BAA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8B-406B-B998-524B8417BAA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8B-406B-B998-524B8417BAA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68B-406B-B998-524B8417BAA3}"/>
                </c:ext>
              </c:extLst>
            </c:dLbl>
            <c:dLbl>
              <c:idx val="4"/>
              <c:layout>
                <c:manualLayout>
                  <c:x val="5.7848021898674662E-2"/>
                  <c:y val="1.63518653615732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8B-406B-B998-524B8417BAA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Exploration des questions</c:v>
                </c:pt>
                <c:pt idx="2">
                  <c:v>Tests et analyse</c:v>
                </c:pt>
                <c:pt idx="3">
                  <c:v>Approche par mots clefs</c:v>
                </c:pt>
                <c:pt idx="4">
                  <c:v>Présentation et montage vidéos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10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0-4960-8A12-5867E088EE9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24315302912606"/>
          <c:y val="3.7521465295958768E-2"/>
          <c:w val="0.55726950335129011"/>
          <c:h val="0.7675230898828229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801-4E5A-AE2B-1748E3A380A9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735-406D-B950-116D2D70301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7FE-4FB7-BFCC-4B2ED4D701B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7FE-4FB7-BFCC-4B2ED4D701B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37FE-4FB7-BFCC-4B2ED4D701B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A5-4FC6-BC5E-6064798AA7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801-4E5A-AE2B-1748E3A380A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735-406D-B950-116D2D70301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Presentation</c:v>
                </c:pt>
                <c:pt idx="3">
                  <c:v>Test</c:v>
                </c:pt>
                <c:pt idx="4">
                  <c:v>Géneration</c:v>
                </c:pt>
                <c:pt idx="5">
                  <c:v>Approche par mots clefs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  <c:pt idx="4">
                  <c:v>15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81633876735292"/>
          <c:y val="0.14754610398815429"/>
          <c:w val="0.63631262851314385"/>
          <c:h val="0.8096602003789752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FA-4A21-84B4-5AA7AE1BBB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FA-4A21-84B4-5AA7AE1BBB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FA-4A21-84B4-5AA7AE1BBB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EFA-4A21-84B4-5AA7AE1BBB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EFA-4A21-84B4-5AA7AE1BBB6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FA-4A21-84B4-5AA7AE1BBB6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EFA-4A21-84B4-5AA7AE1BBB6E}"/>
                </c:ext>
              </c:extLst>
            </c:dLbl>
            <c:dLbl>
              <c:idx val="2"/>
              <c:layout>
                <c:manualLayout>
                  <c:x val="-2.7041632616211949E-2"/>
                  <c:y val="-5.44635188531689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FA-4A21-84B4-5AA7AE1BBB6E}"/>
                </c:ext>
              </c:extLst>
            </c:dLbl>
            <c:dLbl>
              <c:idx val="3"/>
              <c:layout>
                <c:manualLayout>
                  <c:x val="4.0562448924317922E-2"/>
                  <c:y val="1.81545062843896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78083714932646"/>
                      <c:h val="0.16854958121937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EFA-4A21-84B4-5AA7AE1BBB6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55045351160084"/>
                      <c:h val="0.101271887556420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EFA-4A21-84B4-5AA7AE1BBB6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Etude champ lexical</c:v>
                </c:pt>
                <c:pt idx="2">
                  <c:v>Script de réponse</c:v>
                </c:pt>
                <c:pt idx="3">
                  <c:v>Script d'automatisation</c:v>
                </c:pt>
                <c:pt idx="4">
                  <c:v>Présentation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8</c:v>
                </c:pt>
                <c:pt idx="2">
                  <c:v>56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6-4176-8A5E-EFEA12A7E65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06-49CC-B54A-494E71A0D8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06-49CC-B54A-494E71A0D8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06-49CC-B54A-494E71A0D8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06-49CC-B54A-494E71A0D8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406-49CC-B54A-494E71A0D8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406-49CC-B54A-494E71A0D88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406-49CC-B54A-494E71A0D88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406-49CC-B54A-494E71A0D88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406-49CC-B54A-494E71A0D88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406-49CC-B54A-494E71A0D887}"/>
                </c:ext>
              </c:extLst>
            </c:dLbl>
            <c:dLbl>
              <c:idx val="4"/>
              <c:layout>
                <c:manualLayout>
                  <c:x val="5.4237288135593219E-2"/>
                  <c:y val="-5.65112253640969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06-49CC-B54A-494E71A0D88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406-49CC-B54A-494E71A0D88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Travail échange de variable</c:v>
                </c:pt>
                <c:pt idx="2">
                  <c:v>Dev. Fonctions traitements</c:v>
                </c:pt>
                <c:pt idx="3">
                  <c:v>Travail ALModule</c:v>
                </c:pt>
                <c:pt idx="4">
                  <c:v>Formulation questions</c:v>
                </c:pt>
                <c:pt idx="5">
                  <c:v>Tests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20</c:v>
                </c:pt>
                <c:pt idx="4">
                  <c:v>25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5-408E-963B-F04E218252B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F24-4F4A-A905-6804C1C12B6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F24-4F4A-A905-6804C1C12B6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F24-4F4A-A905-6804C1C12B60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Tablette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24-4F4A-A905-6804C1C12B60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Mouvement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24-4F4A-A905-6804C1C12B60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Présentation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F24-4F4A-A905-6804C1C12B6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71C-4987-B850-CF517AFE4E3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71C-4987-B850-CF517AFE4E3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71C-4987-B850-CF517AFE4E3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A5-4FC6-BC5E-6064798AA75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725-43AE-AECB-78D7949DE71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725-43AE-AECB-78D7949DE71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725-43AE-AECB-78D7949DE719}"/>
                </c:ext>
              </c:extLst>
            </c:dLbl>
            <c:dLbl>
              <c:idx val="3"/>
              <c:layout>
                <c:manualLayout>
                  <c:x val="-5.7203380287705219E-2"/>
                  <c:y val="6.217460833056525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25-43AE-AECB-78D7949DE7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8AC71-E6D0-41E5-BF8F-32B56A807BE4}" type="doc">
      <dgm:prSet loTypeId="urn:microsoft.com/office/officeart/2005/8/layout/cycle1" loCatId="cycl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5B11E5E1-0A50-493B-A355-FDDCFF31A974}">
      <dgm:prSet phldrT="[Texte]"/>
      <dgm:spPr/>
      <dgm:t>
        <a:bodyPr/>
        <a:lstStyle/>
        <a:p>
          <a:r>
            <a:rPr lang="fr-FR" dirty="0"/>
            <a:t>Ecoute de la question</a:t>
          </a:r>
        </a:p>
      </dgm:t>
    </dgm:pt>
    <dgm:pt modelId="{DBF9A3A5-70FD-4DB3-BD40-F09082F649C3}" type="parTrans" cxnId="{539C1BCD-9FD7-4A82-8080-99419C602FFF}">
      <dgm:prSet/>
      <dgm:spPr/>
      <dgm:t>
        <a:bodyPr/>
        <a:lstStyle/>
        <a:p>
          <a:endParaRPr lang="fr-FR"/>
        </a:p>
      </dgm:t>
    </dgm:pt>
    <dgm:pt modelId="{2FACF573-E188-4A40-9FDC-849D3355756D}" type="sibTrans" cxnId="{539C1BCD-9FD7-4A82-8080-99419C602FFF}">
      <dgm:prSet/>
      <dgm:spPr/>
      <dgm:t>
        <a:bodyPr/>
        <a:lstStyle/>
        <a:p>
          <a:endParaRPr lang="fr-FR"/>
        </a:p>
      </dgm:t>
    </dgm:pt>
    <dgm:pt modelId="{4CE05CDA-74C9-41C7-9A5C-19B4829F7ECD}">
      <dgm:prSet phldrT="[Texte]"/>
      <dgm:spPr/>
      <dgm:t>
        <a:bodyPr/>
        <a:lstStyle/>
        <a:p>
          <a:r>
            <a:rPr lang="fr-FR" dirty="0"/>
            <a:t>Détection des mots-clefs</a:t>
          </a:r>
        </a:p>
      </dgm:t>
    </dgm:pt>
    <dgm:pt modelId="{A9FA0AB9-DDCB-4F90-BB26-61D557A7D3CD}" type="parTrans" cxnId="{4F5449EB-DCAC-469A-ADE8-4CFC3A606CD6}">
      <dgm:prSet/>
      <dgm:spPr/>
      <dgm:t>
        <a:bodyPr/>
        <a:lstStyle/>
        <a:p>
          <a:endParaRPr lang="fr-FR"/>
        </a:p>
      </dgm:t>
    </dgm:pt>
    <dgm:pt modelId="{ABF3834F-59EE-4FF5-A663-42FAE46044BC}" type="sibTrans" cxnId="{4F5449EB-DCAC-469A-ADE8-4CFC3A606CD6}">
      <dgm:prSet/>
      <dgm:spPr/>
      <dgm:t>
        <a:bodyPr/>
        <a:lstStyle/>
        <a:p>
          <a:endParaRPr lang="fr-FR"/>
        </a:p>
      </dgm:t>
    </dgm:pt>
    <dgm:pt modelId="{6A71DD2C-0677-4F70-8F0A-3249DAE3F3AB}">
      <dgm:prSet phldrT="[Texte]"/>
      <dgm:spPr/>
      <dgm:t>
        <a:bodyPr/>
        <a:lstStyle/>
        <a:p>
          <a:r>
            <a:rPr lang="fr-FR" dirty="0"/>
            <a:t>Recherche de la règle associée dans le topic</a:t>
          </a:r>
        </a:p>
      </dgm:t>
    </dgm:pt>
    <dgm:pt modelId="{F66C7430-8BE2-4246-BE8E-F6FAFD7BE91D}" type="parTrans" cxnId="{ED1B691E-0988-4DCE-B620-58BC8D9B66AD}">
      <dgm:prSet/>
      <dgm:spPr/>
      <dgm:t>
        <a:bodyPr/>
        <a:lstStyle/>
        <a:p>
          <a:endParaRPr lang="fr-FR"/>
        </a:p>
      </dgm:t>
    </dgm:pt>
    <dgm:pt modelId="{50A39CB3-90EA-4247-A8C9-CDFF72839404}" type="sibTrans" cxnId="{ED1B691E-0988-4DCE-B620-58BC8D9B66AD}">
      <dgm:prSet/>
      <dgm:spPr/>
      <dgm:t>
        <a:bodyPr/>
        <a:lstStyle/>
        <a:p>
          <a:endParaRPr lang="fr-FR"/>
        </a:p>
      </dgm:t>
    </dgm:pt>
    <dgm:pt modelId="{F8291BB1-C727-47E1-8FD4-65C6B05DA491}">
      <dgm:prSet phldrT="[Texte]"/>
      <dgm:spPr/>
      <dgm:t>
        <a:bodyPr/>
        <a:lstStyle/>
        <a:p>
          <a:r>
            <a:rPr lang="fr-FR" dirty="0"/>
            <a:t>Réponse à la question selon la réponse implémentée</a:t>
          </a:r>
        </a:p>
      </dgm:t>
    </dgm:pt>
    <dgm:pt modelId="{385D87E7-3792-4ECC-9E00-A4C41FEAFE44}" type="parTrans" cxnId="{189C363F-C683-454B-941C-0FAF9053A46F}">
      <dgm:prSet/>
      <dgm:spPr/>
      <dgm:t>
        <a:bodyPr/>
        <a:lstStyle/>
        <a:p>
          <a:endParaRPr lang="fr-FR"/>
        </a:p>
      </dgm:t>
    </dgm:pt>
    <dgm:pt modelId="{3E592E23-AECB-421A-B4B5-4360595F15E5}" type="sibTrans" cxnId="{189C363F-C683-454B-941C-0FAF9053A46F}">
      <dgm:prSet/>
      <dgm:spPr/>
      <dgm:t>
        <a:bodyPr/>
        <a:lstStyle/>
        <a:p>
          <a:endParaRPr lang="fr-FR"/>
        </a:p>
      </dgm:t>
    </dgm:pt>
    <dgm:pt modelId="{FC9D206C-D479-43A1-BE64-270854762962}" type="pres">
      <dgm:prSet presAssocID="{2728AC71-E6D0-41E5-BF8F-32B56A807BE4}" presName="cycle" presStyleCnt="0">
        <dgm:presLayoutVars>
          <dgm:dir/>
          <dgm:resizeHandles val="exact"/>
        </dgm:presLayoutVars>
      </dgm:prSet>
      <dgm:spPr/>
    </dgm:pt>
    <dgm:pt modelId="{D08C79DC-AAE1-43DC-A95E-619D6C461D7E}" type="pres">
      <dgm:prSet presAssocID="{5B11E5E1-0A50-493B-A355-FDDCFF31A974}" presName="dummy" presStyleCnt="0"/>
      <dgm:spPr/>
    </dgm:pt>
    <dgm:pt modelId="{F40124C3-7930-4824-8185-37CCC49C62FA}" type="pres">
      <dgm:prSet presAssocID="{5B11E5E1-0A50-493B-A355-FDDCFF31A974}" presName="node" presStyleLbl="revTx" presStyleIdx="0" presStyleCnt="4">
        <dgm:presLayoutVars>
          <dgm:bulletEnabled val="1"/>
        </dgm:presLayoutVars>
      </dgm:prSet>
      <dgm:spPr/>
    </dgm:pt>
    <dgm:pt modelId="{17DAF0CA-1319-49A7-ACDC-5B758E7504A2}" type="pres">
      <dgm:prSet presAssocID="{2FACF573-E188-4A40-9FDC-849D3355756D}" presName="sibTrans" presStyleLbl="node1" presStyleIdx="0" presStyleCnt="4"/>
      <dgm:spPr/>
    </dgm:pt>
    <dgm:pt modelId="{26A14543-4B20-4D39-96AF-0960C53AC1A5}" type="pres">
      <dgm:prSet presAssocID="{4CE05CDA-74C9-41C7-9A5C-19B4829F7ECD}" presName="dummy" presStyleCnt="0"/>
      <dgm:spPr/>
    </dgm:pt>
    <dgm:pt modelId="{F602899F-7A9E-4EAB-A6B5-F2C50956B61A}" type="pres">
      <dgm:prSet presAssocID="{4CE05CDA-74C9-41C7-9A5C-19B4829F7ECD}" presName="node" presStyleLbl="revTx" presStyleIdx="1" presStyleCnt="4">
        <dgm:presLayoutVars>
          <dgm:bulletEnabled val="1"/>
        </dgm:presLayoutVars>
      </dgm:prSet>
      <dgm:spPr/>
    </dgm:pt>
    <dgm:pt modelId="{33DB553B-8DDF-4DEC-9F39-4D743DB0D0D3}" type="pres">
      <dgm:prSet presAssocID="{ABF3834F-59EE-4FF5-A663-42FAE46044BC}" presName="sibTrans" presStyleLbl="node1" presStyleIdx="1" presStyleCnt="4"/>
      <dgm:spPr/>
    </dgm:pt>
    <dgm:pt modelId="{54360A8D-07BC-4B54-AA7C-9AC7005C2041}" type="pres">
      <dgm:prSet presAssocID="{6A71DD2C-0677-4F70-8F0A-3249DAE3F3AB}" presName="dummy" presStyleCnt="0"/>
      <dgm:spPr/>
    </dgm:pt>
    <dgm:pt modelId="{0326D6E5-8640-467C-824D-823E72B395EC}" type="pres">
      <dgm:prSet presAssocID="{6A71DD2C-0677-4F70-8F0A-3249DAE3F3AB}" presName="node" presStyleLbl="revTx" presStyleIdx="2" presStyleCnt="4">
        <dgm:presLayoutVars>
          <dgm:bulletEnabled val="1"/>
        </dgm:presLayoutVars>
      </dgm:prSet>
      <dgm:spPr/>
    </dgm:pt>
    <dgm:pt modelId="{785BC094-2AE2-4ED9-980F-3EADA3ADEBDD}" type="pres">
      <dgm:prSet presAssocID="{50A39CB3-90EA-4247-A8C9-CDFF72839404}" presName="sibTrans" presStyleLbl="node1" presStyleIdx="2" presStyleCnt="4"/>
      <dgm:spPr/>
    </dgm:pt>
    <dgm:pt modelId="{C3F12BF5-9646-4ADB-9121-042C421942E4}" type="pres">
      <dgm:prSet presAssocID="{F8291BB1-C727-47E1-8FD4-65C6B05DA491}" presName="dummy" presStyleCnt="0"/>
      <dgm:spPr/>
    </dgm:pt>
    <dgm:pt modelId="{C6B9C808-3B91-4F4B-A6D6-843326A76E44}" type="pres">
      <dgm:prSet presAssocID="{F8291BB1-C727-47E1-8FD4-65C6B05DA491}" presName="node" presStyleLbl="revTx" presStyleIdx="3" presStyleCnt="4">
        <dgm:presLayoutVars>
          <dgm:bulletEnabled val="1"/>
        </dgm:presLayoutVars>
      </dgm:prSet>
      <dgm:spPr/>
    </dgm:pt>
    <dgm:pt modelId="{7F9A2F04-0C04-45F0-B881-F475FA9BABC9}" type="pres">
      <dgm:prSet presAssocID="{3E592E23-AECB-421A-B4B5-4360595F15E5}" presName="sibTrans" presStyleLbl="node1" presStyleIdx="3" presStyleCnt="4"/>
      <dgm:spPr/>
    </dgm:pt>
  </dgm:ptLst>
  <dgm:cxnLst>
    <dgm:cxn modelId="{ED1B691E-0988-4DCE-B620-58BC8D9B66AD}" srcId="{2728AC71-E6D0-41E5-BF8F-32B56A807BE4}" destId="{6A71DD2C-0677-4F70-8F0A-3249DAE3F3AB}" srcOrd="2" destOrd="0" parTransId="{F66C7430-8BE2-4246-BE8E-F6FAFD7BE91D}" sibTransId="{50A39CB3-90EA-4247-A8C9-CDFF72839404}"/>
    <dgm:cxn modelId="{189C363F-C683-454B-941C-0FAF9053A46F}" srcId="{2728AC71-E6D0-41E5-BF8F-32B56A807BE4}" destId="{F8291BB1-C727-47E1-8FD4-65C6B05DA491}" srcOrd="3" destOrd="0" parTransId="{385D87E7-3792-4ECC-9E00-A4C41FEAFE44}" sibTransId="{3E592E23-AECB-421A-B4B5-4360595F15E5}"/>
    <dgm:cxn modelId="{49DC1662-B627-42A1-9643-6C8661E9379C}" type="presOf" srcId="{F8291BB1-C727-47E1-8FD4-65C6B05DA491}" destId="{C6B9C808-3B91-4F4B-A6D6-843326A76E44}" srcOrd="0" destOrd="0" presId="urn:microsoft.com/office/officeart/2005/8/layout/cycle1"/>
    <dgm:cxn modelId="{6195066B-2B38-475C-904E-9D377A1CE88E}" type="presOf" srcId="{4CE05CDA-74C9-41C7-9A5C-19B4829F7ECD}" destId="{F602899F-7A9E-4EAB-A6B5-F2C50956B61A}" srcOrd="0" destOrd="0" presId="urn:microsoft.com/office/officeart/2005/8/layout/cycle1"/>
    <dgm:cxn modelId="{31923A50-DD4A-4013-9470-49EAA1F8FCB1}" type="presOf" srcId="{2FACF573-E188-4A40-9FDC-849D3355756D}" destId="{17DAF0CA-1319-49A7-ACDC-5B758E7504A2}" srcOrd="0" destOrd="0" presId="urn:microsoft.com/office/officeart/2005/8/layout/cycle1"/>
    <dgm:cxn modelId="{D08F2881-5E5A-42A3-807A-3D758FEC7B8A}" type="presOf" srcId="{3E592E23-AECB-421A-B4B5-4360595F15E5}" destId="{7F9A2F04-0C04-45F0-B881-F475FA9BABC9}" srcOrd="0" destOrd="0" presId="urn:microsoft.com/office/officeart/2005/8/layout/cycle1"/>
    <dgm:cxn modelId="{539C1BCD-9FD7-4A82-8080-99419C602FFF}" srcId="{2728AC71-E6D0-41E5-BF8F-32B56A807BE4}" destId="{5B11E5E1-0A50-493B-A355-FDDCFF31A974}" srcOrd="0" destOrd="0" parTransId="{DBF9A3A5-70FD-4DB3-BD40-F09082F649C3}" sibTransId="{2FACF573-E188-4A40-9FDC-849D3355756D}"/>
    <dgm:cxn modelId="{F6D1A0DA-56EC-4FF1-A098-7D1A219F5A87}" type="presOf" srcId="{50A39CB3-90EA-4247-A8C9-CDFF72839404}" destId="{785BC094-2AE2-4ED9-980F-3EADA3ADEBDD}" srcOrd="0" destOrd="0" presId="urn:microsoft.com/office/officeart/2005/8/layout/cycle1"/>
    <dgm:cxn modelId="{8EB65AE1-69D9-44D5-8321-2B21EB68C111}" type="presOf" srcId="{2728AC71-E6D0-41E5-BF8F-32B56A807BE4}" destId="{FC9D206C-D479-43A1-BE64-270854762962}" srcOrd="0" destOrd="0" presId="urn:microsoft.com/office/officeart/2005/8/layout/cycle1"/>
    <dgm:cxn modelId="{E02173EA-A9AE-49B7-8AE7-55E8A1E36B15}" type="presOf" srcId="{6A71DD2C-0677-4F70-8F0A-3249DAE3F3AB}" destId="{0326D6E5-8640-467C-824D-823E72B395EC}" srcOrd="0" destOrd="0" presId="urn:microsoft.com/office/officeart/2005/8/layout/cycle1"/>
    <dgm:cxn modelId="{4F5449EB-DCAC-469A-ADE8-4CFC3A606CD6}" srcId="{2728AC71-E6D0-41E5-BF8F-32B56A807BE4}" destId="{4CE05CDA-74C9-41C7-9A5C-19B4829F7ECD}" srcOrd="1" destOrd="0" parTransId="{A9FA0AB9-DDCB-4F90-BB26-61D557A7D3CD}" sibTransId="{ABF3834F-59EE-4FF5-A663-42FAE46044BC}"/>
    <dgm:cxn modelId="{1CF1C1EB-0193-41D5-970A-E65490E11F83}" type="presOf" srcId="{5B11E5E1-0A50-493B-A355-FDDCFF31A974}" destId="{F40124C3-7930-4824-8185-37CCC49C62FA}" srcOrd="0" destOrd="0" presId="urn:microsoft.com/office/officeart/2005/8/layout/cycle1"/>
    <dgm:cxn modelId="{3BDBB3ED-7C23-4BD6-A773-0682C91E4DBF}" type="presOf" srcId="{ABF3834F-59EE-4FF5-A663-42FAE46044BC}" destId="{33DB553B-8DDF-4DEC-9F39-4D743DB0D0D3}" srcOrd="0" destOrd="0" presId="urn:microsoft.com/office/officeart/2005/8/layout/cycle1"/>
    <dgm:cxn modelId="{17632C61-6471-4AD0-A540-E6CFB3601779}" type="presParOf" srcId="{FC9D206C-D479-43A1-BE64-270854762962}" destId="{D08C79DC-AAE1-43DC-A95E-619D6C461D7E}" srcOrd="0" destOrd="0" presId="urn:microsoft.com/office/officeart/2005/8/layout/cycle1"/>
    <dgm:cxn modelId="{A235DEA3-3306-400E-B23C-5664BB57C664}" type="presParOf" srcId="{FC9D206C-D479-43A1-BE64-270854762962}" destId="{F40124C3-7930-4824-8185-37CCC49C62FA}" srcOrd="1" destOrd="0" presId="urn:microsoft.com/office/officeart/2005/8/layout/cycle1"/>
    <dgm:cxn modelId="{A5F23CE3-AE58-485A-95E8-C4C8D43004E9}" type="presParOf" srcId="{FC9D206C-D479-43A1-BE64-270854762962}" destId="{17DAF0CA-1319-49A7-ACDC-5B758E7504A2}" srcOrd="2" destOrd="0" presId="urn:microsoft.com/office/officeart/2005/8/layout/cycle1"/>
    <dgm:cxn modelId="{53CF5F5D-B834-47C4-BEEC-94038114BCDD}" type="presParOf" srcId="{FC9D206C-D479-43A1-BE64-270854762962}" destId="{26A14543-4B20-4D39-96AF-0960C53AC1A5}" srcOrd="3" destOrd="0" presId="urn:microsoft.com/office/officeart/2005/8/layout/cycle1"/>
    <dgm:cxn modelId="{3CB9D8EB-70A9-4360-AC25-44819D2CC640}" type="presParOf" srcId="{FC9D206C-D479-43A1-BE64-270854762962}" destId="{F602899F-7A9E-4EAB-A6B5-F2C50956B61A}" srcOrd="4" destOrd="0" presId="urn:microsoft.com/office/officeart/2005/8/layout/cycle1"/>
    <dgm:cxn modelId="{FD7B7285-79F2-4AB9-B03A-4C54F3C0B92F}" type="presParOf" srcId="{FC9D206C-D479-43A1-BE64-270854762962}" destId="{33DB553B-8DDF-4DEC-9F39-4D743DB0D0D3}" srcOrd="5" destOrd="0" presId="urn:microsoft.com/office/officeart/2005/8/layout/cycle1"/>
    <dgm:cxn modelId="{15927D5E-AC84-409A-8EFA-EB39B3C64DBD}" type="presParOf" srcId="{FC9D206C-D479-43A1-BE64-270854762962}" destId="{54360A8D-07BC-4B54-AA7C-9AC7005C2041}" srcOrd="6" destOrd="0" presId="urn:microsoft.com/office/officeart/2005/8/layout/cycle1"/>
    <dgm:cxn modelId="{4512FDCD-AD03-40BF-88EF-A1DECF1E54C1}" type="presParOf" srcId="{FC9D206C-D479-43A1-BE64-270854762962}" destId="{0326D6E5-8640-467C-824D-823E72B395EC}" srcOrd="7" destOrd="0" presId="urn:microsoft.com/office/officeart/2005/8/layout/cycle1"/>
    <dgm:cxn modelId="{9E18A70D-F6B3-495E-8269-C57B0E78B54A}" type="presParOf" srcId="{FC9D206C-D479-43A1-BE64-270854762962}" destId="{785BC094-2AE2-4ED9-980F-3EADA3ADEBDD}" srcOrd="8" destOrd="0" presId="urn:microsoft.com/office/officeart/2005/8/layout/cycle1"/>
    <dgm:cxn modelId="{063F143E-C640-4454-9770-4B585FBF33FA}" type="presParOf" srcId="{FC9D206C-D479-43A1-BE64-270854762962}" destId="{C3F12BF5-9646-4ADB-9121-042C421942E4}" srcOrd="9" destOrd="0" presId="urn:microsoft.com/office/officeart/2005/8/layout/cycle1"/>
    <dgm:cxn modelId="{45157B2E-9641-4564-AE29-40E2ACF7E3F6}" type="presParOf" srcId="{FC9D206C-D479-43A1-BE64-270854762962}" destId="{C6B9C808-3B91-4F4B-A6D6-843326A76E44}" srcOrd="10" destOrd="0" presId="urn:microsoft.com/office/officeart/2005/8/layout/cycle1"/>
    <dgm:cxn modelId="{7055771C-3D04-47AD-BC88-E075C7DAEEE4}" type="presParOf" srcId="{FC9D206C-D479-43A1-BE64-270854762962}" destId="{7F9A2F04-0C04-45F0-B881-F475FA9BABC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735FE-3611-4FC9-9335-114FD5BBEBD1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D1BB02E2-2898-47CF-9F19-1026D58E9EB7}">
      <dgm:prSet phldrT="[Texte]"/>
      <dgm:spPr/>
      <dgm:t>
        <a:bodyPr/>
        <a:lstStyle/>
        <a:p>
          <a:r>
            <a:rPr lang="fr-FR" dirty="0"/>
            <a:t>Fichier .top</a:t>
          </a:r>
        </a:p>
      </dgm:t>
    </dgm:pt>
    <dgm:pt modelId="{90173549-FBBC-4D44-9ED8-261086F08633}" type="parTrans" cxnId="{97DDE170-10C9-4935-8BEA-470F44AC518A}">
      <dgm:prSet/>
      <dgm:spPr/>
      <dgm:t>
        <a:bodyPr/>
        <a:lstStyle/>
        <a:p>
          <a:endParaRPr lang="fr-FR"/>
        </a:p>
      </dgm:t>
    </dgm:pt>
    <dgm:pt modelId="{ECC03A95-9873-4D54-9CE0-D435A0CCC5DA}" type="sibTrans" cxnId="{97DDE170-10C9-4935-8BEA-470F44AC518A}">
      <dgm:prSet custT="1"/>
      <dgm:spPr/>
      <dgm:t>
        <a:bodyPr/>
        <a:lstStyle/>
        <a:p>
          <a:r>
            <a:rPr lang="fr-FR" sz="1400" dirty="0"/>
            <a:t>^call</a:t>
          </a:r>
        </a:p>
      </dgm:t>
    </dgm:pt>
    <dgm:pt modelId="{2EC8D604-E604-4698-AEA7-1819B8806992}">
      <dgm:prSet phldrT="[Texte]"/>
      <dgm:spPr/>
      <dgm:t>
        <a:bodyPr/>
        <a:lstStyle/>
        <a:p>
          <a:r>
            <a:rPr lang="fr-FR" dirty="0"/>
            <a:t>Process_Object_Module.py</a:t>
          </a:r>
        </a:p>
      </dgm:t>
    </dgm:pt>
    <dgm:pt modelId="{4FDBE738-B881-4AC8-AC09-5400644ACC55}" type="parTrans" cxnId="{C7ABFD6B-3562-49C6-A5D9-56DDFC8A7A73}">
      <dgm:prSet/>
      <dgm:spPr/>
      <dgm:t>
        <a:bodyPr/>
        <a:lstStyle/>
        <a:p>
          <a:endParaRPr lang="fr-FR"/>
        </a:p>
      </dgm:t>
    </dgm:pt>
    <dgm:pt modelId="{C9D86BC9-EECE-4680-9DCB-92B9D44401DC}" type="sibTrans" cxnId="{C7ABFD6B-3562-49C6-A5D9-56DDFC8A7A73}">
      <dgm:prSet custT="1"/>
      <dgm:spPr/>
      <dgm:t>
        <a:bodyPr/>
        <a:lstStyle/>
        <a:p>
          <a:r>
            <a:rPr lang="fr-FR" sz="1400" dirty="0"/>
            <a:t>Utils.py</a:t>
          </a:r>
        </a:p>
      </dgm:t>
    </dgm:pt>
    <dgm:pt modelId="{940ACBF4-7064-45C8-A8A2-EB665EDB940C}">
      <dgm:prSet phldrT="[Texte]"/>
      <dgm:spPr/>
      <dgm:t>
        <a:bodyPr/>
        <a:lstStyle/>
        <a:p>
          <a:r>
            <a:rPr lang="fr-FR" dirty="0"/>
            <a:t>Process_Object.py</a:t>
          </a:r>
        </a:p>
      </dgm:t>
    </dgm:pt>
    <dgm:pt modelId="{F1BE0F5D-FB3F-4C51-B59A-F15B8EED11AC}" type="parTrans" cxnId="{6AE6B47F-3421-452C-B5F3-F7C3F689B7A5}">
      <dgm:prSet/>
      <dgm:spPr/>
      <dgm:t>
        <a:bodyPr/>
        <a:lstStyle/>
        <a:p>
          <a:endParaRPr lang="fr-FR"/>
        </a:p>
      </dgm:t>
    </dgm:pt>
    <dgm:pt modelId="{7B0D314D-6161-450C-802E-76C4002CB17C}" type="sibTrans" cxnId="{6AE6B47F-3421-452C-B5F3-F7C3F689B7A5}">
      <dgm:prSet/>
      <dgm:spPr/>
      <dgm:t>
        <a:bodyPr/>
        <a:lstStyle/>
        <a:p>
          <a:endParaRPr lang="fr-FR"/>
        </a:p>
      </dgm:t>
    </dgm:pt>
    <dgm:pt modelId="{AC23E3D9-424F-45FD-99A4-B264F3DA2B3A}" type="pres">
      <dgm:prSet presAssocID="{CC1735FE-3611-4FC9-9335-114FD5BBEBD1}" presName="Name0" presStyleCnt="0">
        <dgm:presLayoutVars>
          <dgm:dir/>
          <dgm:resizeHandles val="exact"/>
        </dgm:presLayoutVars>
      </dgm:prSet>
      <dgm:spPr/>
    </dgm:pt>
    <dgm:pt modelId="{BCA60097-ACA7-4486-9D44-21B2AE6CDBC8}" type="pres">
      <dgm:prSet presAssocID="{D1BB02E2-2898-47CF-9F19-1026D58E9EB7}" presName="node" presStyleLbl="node1" presStyleIdx="0" presStyleCnt="3">
        <dgm:presLayoutVars>
          <dgm:bulletEnabled val="1"/>
        </dgm:presLayoutVars>
      </dgm:prSet>
      <dgm:spPr/>
    </dgm:pt>
    <dgm:pt modelId="{A7C3B48B-9C78-4516-9B15-5C3788F3238F}" type="pres">
      <dgm:prSet presAssocID="{ECC03A95-9873-4D54-9CE0-D435A0CCC5DA}" presName="sibTrans" presStyleLbl="sibTrans2D1" presStyleIdx="0" presStyleCnt="2" custScaleX="175307" custScaleY="127009"/>
      <dgm:spPr/>
    </dgm:pt>
    <dgm:pt modelId="{492FDA15-8C00-4C0B-9F53-B3615DF0583E}" type="pres">
      <dgm:prSet presAssocID="{ECC03A95-9873-4D54-9CE0-D435A0CCC5DA}" presName="connectorText" presStyleLbl="sibTrans2D1" presStyleIdx="0" presStyleCnt="2"/>
      <dgm:spPr/>
    </dgm:pt>
    <dgm:pt modelId="{557B8999-381B-4530-A652-B718195B8323}" type="pres">
      <dgm:prSet presAssocID="{2EC8D604-E604-4698-AEA7-1819B8806992}" presName="node" presStyleLbl="node1" presStyleIdx="1" presStyleCnt="3" custLinFactNeighborX="-35105" custLinFactNeighborY="2059">
        <dgm:presLayoutVars>
          <dgm:bulletEnabled val="1"/>
        </dgm:presLayoutVars>
      </dgm:prSet>
      <dgm:spPr/>
    </dgm:pt>
    <dgm:pt modelId="{F782329D-7AF0-46E4-B627-EA59668E76B5}" type="pres">
      <dgm:prSet presAssocID="{C9D86BC9-EECE-4680-9DCB-92B9D44401DC}" presName="sibTrans" presStyleLbl="sibTrans2D1" presStyleIdx="1" presStyleCnt="2" custScaleX="170427" custScaleY="138118" custLinFactNeighborX="-3884" custLinFactNeighborY="-1743"/>
      <dgm:spPr/>
    </dgm:pt>
    <dgm:pt modelId="{A8643ACE-5F7F-4F92-BA32-AD247D12E6A1}" type="pres">
      <dgm:prSet presAssocID="{C9D86BC9-EECE-4680-9DCB-92B9D44401DC}" presName="connectorText" presStyleLbl="sibTrans2D1" presStyleIdx="1" presStyleCnt="2"/>
      <dgm:spPr/>
    </dgm:pt>
    <dgm:pt modelId="{A69C3CED-0636-45F4-96D4-992767568A1A}" type="pres">
      <dgm:prSet presAssocID="{940ACBF4-7064-45C8-A8A2-EB665EDB940C}" presName="node" presStyleLbl="node1" presStyleIdx="2" presStyleCnt="3" custScaleX="91241" custLinFactNeighborX="-18263" custLinFactNeighborY="217">
        <dgm:presLayoutVars>
          <dgm:bulletEnabled val="1"/>
        </dgm:presLayoutVars>
      </dgm:prSet>
      <dgm:spPr/>
    </dgm:pt>
  </dgm:ptLst>
  <dgm:cxnLst>
    <dgm:cxn modelId="{B4B7E73B-A477-4CA2-90B0-B95E1961DD92}" type="presOf" srcId="{ECC03A95-9873-4D54-9CE0-D435A0CCC5DA}" destId="{492FDA15-8C00-4C0B-9F53-B3615DF0583E}" srcOrd="1" destOrd="0" presId="urn:microsoft.com/office/officeart/2005/8/layout/process1"/>
    <dgm:cxn modelId="{3EF3BA45-429A-46D7-8D6A-1BA441127D25}" type="presOf" srcId="{D1BB02E2-2898-47CF-9F19-1026D58E9EB7}" destId="{BCA60097-ACA7-4486-9D44-21B2AE6CDBC8}" srcOrd="0" destOrd="0" presId="urn:microsoft.com/office/officeart/2005/8/layout/process1"/>
    <dgm:cxn modelId="{C7ABFD6B-3562-49C6-A5D9-56DDFC8A7A73}" srcId="{CC1735FE-3611-4FC9-9335-114FD5BBEBD1}" destId="{2EC8D604-E604-4698-AEA7-1819B8806992}" srcOrd="1" destOrd="0" parTransId="{4FDBE738-B881-4AC8-AC09-5400644ACC55}" sibTransId="{C9D86BC9-EECE-4680-9DCB-92B9D44401DC}"/>
    <dgm:cxn modelId="{97DDE170-10C9-4935-8BEA-470F44AC518A}" srcId="{CC1735FE-3611-4FC9-9335-114FD5BBEBD1}" destId="{D1BB02E2-2898-47CF-9F19-1026D58E9EB7}" srcOrd="0" destOrd="0" parTransId="{90173549-FBBC-4D44-9ED8-261086F08633}" sibTransId="{ECC03A95-9873-4D54-9CE0-D435A0CCC5DA}"/>
    <dgm:cxn modelId="{02B8AC7A-4B15-4BCF-ACC1-8E50A113C4BE}" type="presOf" srcId="{2EC8D604-E604-4698-AEA7-1819B8806992}" destId="{557B8999-381B-4530-A652-B718195B8323}" srcOrd="0" destOrd="0" presId="urn:microsoft.com/office/officeart/2005/8/layout/process1"/>
    <dgm:cxn modelId="{6AE6B47F-3421-452C-B5F3-F7C3F689B7A5}" srcId="{CC1735FE-3611-4FC9-9335-114FD5BBEBD1}" destId="{940ACBF4-7064-45C8-A8A2-EB665EDB940C}" srcOrd="2" destOrd="0" parTransId="{F1BE0F5D-FB3F-4C51-B59A-F15B8EED11AC}" sibTransId="{7B0D314D-6161-450C-802E-76C4002CB17C}"/>
    <dgm:cxn modelId="{6FC4E784-CE2F-444B-BD9A-9A14F996418E}" type="presOf" srcId="{ECC03A95-9873-4D54-9CE0-D435A0CCC5DA}" destId="{A7C3B48B-9C78-4516-9B15-5C3788F3238F}" srcOrd="0" destOrd="0" presId="urn:microsoft.com/office/officeart/2005/8/layout/process1"/>
    <dgm:cxn modelId="{AFA913A2-0A2A-42D9-8911-15A78A7B149C}" type="presOf" srcId="{C9D86BC9-EECE-4680-9DCB-92B9D44401DC}" destId="{F782329D-7AF0-46E4-B627-EA59668E76B5}" srcOrd="0" destOrd="0" presId="urn:microsoft.com/office/officeart/2005/8/layout/process1"/>
    <dgm:cxn modelId="{2A2E59AC-9764-4DB7-A349-A2ABE577377B}" type="presOf" srcId="{940ACBF4-7064-45C8-A8A2-EB665EDB940C}" destId="{A69C3CED-0636-45F4-96D4-992767568A1A}" srcOrd="0" destOrd="0" presId="urn:microsoft.com/office/officeart/2005/8/layout/process1"/>
    <dgm:cxn modelId="{1D263BBA-A1FD-41A3-A453-08C2D456AB6C}" type="presOf" srcId="{CC1735FE-3611-4FC9-9335-114FD5BBEBD1}" destId="{AC23E3D9-424F-45FD-99A4-B264F3DA2B3A}" srcOrd="0" destOrd="0" presId="urn:microsoft.com/office/officeart/2005/8/layout/process1"/>
    <dgm:cxn modelId="{E0A3B9FB-8A19-4F20-9AFF-0EC761FCD112}" type="presOf" srcId="{C9D86BC9-EECE-4680-9DCB-92B9D44401DC}" destId="{A8643ACE-5F7F-4F92-BA32-AD247D12E6A1}" srcOrd="1" destOrd="0" presId="urn:microsoft.com/office/officeart/2005/8/layout/process1"/>
    <dgm:cxn modelId="{5D488F02-A2B8-45FD-B01A-C6CB35381B07}" type="presParOf" srcId="{AC23E3D9-424F-45FD-99A4-B264F3DA2B3A}" destId="{BCA60097-ACA7-4486-9D44-21B2AE6CDBC8}" srcOrd="0" destOrd="0" presId="urn:microsoft.com/office/officeart/2005/8/layout/process1"/>
    <dgm:cxn modelId="{4D70C69D-F26F-4FD1-A633-0FD02F31195F}" type="presParOf" srcId="{AC23E3D9-424F-45FD-99A4-B264F3DA2B3A}" destId="{A7C3B48B-9C78-4516-9B15-5C3788F3238F}" srcOrd="1" destOrd="0" presId="urn:microsoft.com/office/officeart/2005/8/layout/process1"/>
    <dgm:cxn modelId="{19A01C09-D2D5-4F9D-A11B-F9FEC55A55AF}" type="presParOf" srcId="{A7C3B48B-9C78-4516-9B15-5C3788F3238F}" destId="{492FDA15-8C00-4C0B-9F53-B3615DF0583E}" srcOrd="0" destOrd="0" presId="urn:microsoft.com/office/officeart/2005/8/layout/process1"/>
    <dgm:cxn modelId="{C49F5124-F43F-4306-B27C-75EC0E3DD470}" type="presParOf" srcId="{AC23E3D9-424F-45FD-99A4-B264F3DA2B3A}" destId="{557B8999-381B-4530-A652-B718195B8323}" srcOrd="2" destOrd="0" presId="urn:microsoft.com/office/officeart/2005/8/layout/process1"/>
    <dgm:cxn modelId="{FFEB899D-F901-470E-B9F7-8826B997F241}" type="presParOf" srcId="{AC23E3D9-424F-45FD-99A4-B264F3DA2B3A}" destId="{F782329D-7AF0-46E4-B627-EA59668E76B5}" srcOrd="3" destOrd="0" presId="urn:microsoft.com/office/officeart/2005/8/layout/process1"/>
    <dgm:cxn modelId="{0B703D6F-8C11-4261-8470-7862E92BF1C9}" type="presParOf" srcId="{F782329D-7AF0-46E4-B627-EA59668E76B5}" destId="{A8643ACE-5F7F-4F92-BA32-AD247D12E6A1}" srcOrd="0" destOrd="0" presId="urn:microsoft.com/office/officeart/2005/8/layout/process1"/>
    <dgm:cxn modelId="{18C59FF5-7D0F-41B1-BB1C-7F4C8EEACD1E}" type="presParOf" srcId="{AC23E3D9-424F-45FD-99A4-B264F3DA2B3A}" destId="{A69C3CED-0636-45F4-96D4-992767568A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124C3-7930-4824-8185-37CCC49C62FA}">
      <dsp:nvSpPr>
        <dsp:cNvPr id="0" name=""/>
        <dsp:cNvSpPr/>
      </dsp:nvSpPr>
      <dsp:spPr>
        <a:xfrm>
          <a:off x="2543344" y="66091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Ecoute de la question</a:t>
          </a:r>
        </a:p>
      </dsp:txBody>
      <dsp:txXfrm>
        <a:off x="2543344" y="66091"/>
        <a:ext cx="1053455" cy="1053455"/>
      </dsp:txXfrm>
    </dsp:sp>
    <dsp:sp modelId="{17DAF0CA-1319-49A7-ACDC-5B758E7504A2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550049"/>
            <a:gd name="adj4" fmla="val 20584749"/>
            <a:gd name="adj5" fmla="val 805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2899F-7A9E-4EAB-A6B5-F2C50956B61A}">
      <dsp:nvSpPr>
        <dsp:cNvPr id="0" name=""/>
        <dsp:cNvSpPr/>
      </dsp:nvSpPr>
      <dsp:spPr>
        <a:xfrm>
          <a:off x="2543344" y="1856486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Détection des mots-clefs</a:t>
          </a:r>
        </a:p>
      </dsp:txBody>
      <dsp:txXfrm>
        <a:off x="2543344" y="1856486"/>
        <a:ext cx="1053455" cy="1053455"/>
      </dsp:txXfrm>
    </dsp:sp>
    <dsp:sp modelId="{33DB553B-8DDF-4DEC-9F39-4D743DB0D0D3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5950049"/>
            <a:gd name="adj4" fmla="val 4384749"/>
            <a:gd name="adj5" fmla="val 8050"/>
          </a:avLst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D6E5-8640-467C-824D-823E72B395EC}">
      <dsp:nvSpPr>
        <dsp:cNvPr id="0" name=""/>
        <dsp:cNvSpPr/>
      </dsp:nvSpPr>
      <dsp:spPr>
        <a:xfrm>
          <a:off x="752950" y="1856486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Recherche de la règle associée dans le topic</a:t>
          </a:r>
        </a:p>
      </dsp:txBody>
      <dsp:txXfrm>
        <a:off x="752950" y="1856486"/>
        <a:ext cx="1053455" cy="1053455"/>
      </dsp:txXfrm>
    </dsp:sp>
    <dsp:sp modelId="{785BC094-2AE2-4ED9-980F-3EADA3ADEBDD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11350049"/>
            <a:gd name="adj4" fmla="val 9784749"/>
            <a:gd name="adj5" fmla="val 805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C808-3B91-4F4B-A6D6-843326A76E44}">
      <dsp:nvSpPr>
        <dsp:cNvPr id="0" name=""/>
        <dsp:cNvSpPr/>
      </dsp:nvSpPr>
      <dsp:spPr>
        <a:xfrm>
          <a:off x="752950" y="66091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Réponse à la question selon la réponse implémentée</a:t>
          </a:r>
        </a:p>
      </dsp:txBody>
      <dsp:txXfrm>
        <a:off x="752950" y="66091"/>
        <a:ext cx="1053455" cy="1053455"/>
      </dsp:txXfrm>
    </dsp:sp>
    <dsp:sp modelId="{7F9A2F04-0C04-45F0-B881-F475FA9BABC9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16750049"/>
            <a:gd name="adj4" fmla="val 15184749"/>
            <a:gd name="adj5" fmla="val 8050"/>
          </a:avLst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60097-ACA7-4486-9D44-21B2AE6CDBC8}">
      <dsp:nvSpPr>
        <dsp:cNvPr id="0" name=""/>
        <dsp:cNvSpPr/>
      </dsp:nvSpPr>
      <dsp:spPr>
        <a:xfrm>
          <a:off x="4679" y="155114"/>
          <a:ext cx="2094432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Fichier .top</a:t>
          </a:r>
        </a:p>
      </dsp:txBody>
      <dsp:txXfrm>
        <a:off x="41485" y="191920"/>
        <a:ext cx="2020820" cy="1183047"/>
      </dsp:txXfrm>
    </dsp:sp>
    <dsp:sp modelId="{A7C3B48B-9C78-4516-9B15-5C3788F3238F}">
      <dsp:nvSpPr>
        <dsp:cNvPr id="0" name=""/>
        <dsp:cNvSpPr/>
      </dsp:nvSpPr>
      <dsp:spPr>
        <a:xfrm rot="32232">
          <a:off x="2132648" y="466620"/>
          <a:ext cx="618088" cy="65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^call</a:t>
          </a:r>
        </a:p>
      </dsp:txBody>
      <dsp:txXfrm>
        <a:off x="2132652" y="597693"/>
        <a:ext cx="432662" cy="395825"/>
      </dsp:txXfrm>
    </dsp:sp>
    <dsp:sp modelId="{557B8999-381B-4530-A652-B718195B8323}">
      <dsp:nvSpPr>
        <dsp:cNvPr id="0" name=""/>
        <dsp:cNvSpPr/>
      </dsp:nvSpPr>
      <dsp:spPr>
        <a:xfrm>
          <a:off x="2764317" y="180988"/>
          <a:ext cx="2094432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Process_Object_Module.py</a:t>
          </a:r>
        </a:p>
      </dsp:txBody>
      <dsp:txXfrm>
        <a:off x="2801123" y="217794"/>
        <a:ext cx="2020820" cy="1183047"/>
      </dsp:txXfrm>
    </dsp:sp>
    <dsp:sp modelId="{F782329D-7AF0-46E4-B627-EA59668E76B5}">
      <dsp:nvSpPr>
        <dsp:cNvPr id="0" name=""/>
        <dsp:cNvSpPr/>
      </dsp:nvSpPr>
      <dsp:spPr>
        <a:xfrm rot="21572779">
          <a:off x="4898121" y="429513"/>
          <a:ext cx="831537" cy="717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Utils.py</a:t>
          </a:r>
        </a:p>
      </dsp:txBody>
      <dsp:txXfrm>
        <a:off x="4898124" y="573847"/>
        <a:ext cx="616314" cy="430447"/>
      </dsp:txXfrm>
    </dsp:sp>
    <dsp:sp modelId="{A69C3CED-0636-45F4-96D4-992767568A1A}">
      <dsp:nvSpPr>
        <dsp:cNvPr id="0" name=""/>
        <dsp:cNvSpPr/>
      </dsp:nvSpPr>
      <dsp:spPr>
        <a:xfrm>
          <a:off x="5779313" y="157841"/>
          <a:ext cx="1910980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Process_Object.py</a:t>
          </a:r>
        </a:p>
      </dsp:txBody>
      <dsp:txXfrm>
        <a:off x="5816119" y="194647"/>
        <a:ext cx="1837368" cy="118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73770-1D2E-4CD0-955A-E9A76B5B7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5AB0-56F1-48F0-9347-77B9B234DC28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Implémentation de toutes les questions selon le même modèle</a:t>
            </a:r>
          </a:p>
          <a:p>
            <a:pPr marL="171450" indent="-171450">
              <a:buFontTx/>
              <a:buChar char="-"/>
            </a:pPr>
            <a:r>
              <a:rPr lang="fr-FR" dirty="0"/>
              <a:t>C’est-à-dire associer à l’ensemble des questions possibles sur les caractéristiques de chaque objet une réponse claire et définie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Pour faciliter le travail -&gt; génération de l’ensemble des règles via script python</a:t>
            </a:r>
          </a:p>
        </p:txBody>
      </p:sp>
    </p:spTree>
    <p:extLst>
      <p:ext uri="{BB962C8B-B14F-4D97-AF65-F5344CB8AC3E}">
        <p14:creationId xmlns:p14="http://schemas.microsoft.com/office/powerpoint/2010/main" val="393019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46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66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50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/>
              <a:t>Riddle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« devinette »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Crowd</a:t>
            </a:r>
            <a:r>
              <a:rPr lang="fr-FR" dirty="0"/>
              <a:t> personnes</a:t>
            </a:r>
          </a:p>
          <a:p>
            <a:pPr marL="171450" indent="-171450">
              <a:buFontTx/>
              <a:buChar char="-"/>
            </a:pPr>
            <a:r>
              <a:rPr lang="fr-FR" dirty="0"/>
              <a:t>Réponses aux </a:t>
            </a:r>
            <a:r>
              <a:rPr lang="fr-FR"/>
              <a:t>questions prédéfinies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02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8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Yeux vert lorsque Pepper parle</a:t>
            </a:r>
          </a:p>
          <a:p>
            <a:pPr marL="171450" indent="-171450">
              <a:buFontTx/>
              <a:buChar char="-"/>
            </a:pPr>
            <a:r>
              <a:rPr lang="fr-FR" dirty="0"/>
              <a:t>Yeux bleu tournant en écoute</a:t>
            </a:r>
          </a:p>
        </p:txBody>
      </p:sp>
    </p:spTree>
    <p:extLst>
      <p:ext uri="{BB962C8B-B14F-4D97-AF65-F5344CB8AC3E}">
        <p14:creationId xmlns:p14="http://schemas.microsoft.com/office/powerpoint/2010/main" val="3987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4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22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7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4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01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73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F1E-42C1-4FA5-87E5-EC49F0D9F84F}" type="datetime1">
              <a:rPr lang="fr-FR" smtClean="0"/>
              <a:t>25/01/2018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EAFE-58B7-4CE2-A899-2E160D9D9EAE}" type="datetime1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C280-9FF4-4B48-86EE-DFA3E30A36CA}" type="datetime1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FDEE4D58-CCBD-4B5A-A300-87CCD60D5AEE}" type="datetime1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7C1EE095-BB92-4FF6-8C8D-E080D5923909}" type="datetime1">
              <a:rPr lang="fr-FR" smtClean="0"/>
              <a:t>25/01/2018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1A51-8D72-4819-99BF-11D1BDF392BE}" type="datetime1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5C-178A-4240-82C5-CA123D6C5C31}" type="datetime1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112-338B-49F1-B0F2-C6E2B98C0FD4}" type="datetime1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88CB-2C36-4BE5-9F83-95229F3D13D2}" type="datetime1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4E54-9BF4-4DAD-BB10-3D6F4BB6B525}" type="datetime1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38A-53C6-4739-9B6C-2E1D13D7E87B}" type="datetime1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53BC-1D5C-40C3-80E4-EB1874391DDB}" type="datetime1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www.youtube.com/watch?v=SgWEc016kFU&amp;feature=youtu.b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1KZqWRsMM&amp;feature=youtu.b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DWPRBcqKA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0AAE8-D291-4FAD-BF5B-26E87E0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dans le topic </a:t>
            </a:r>
          </a:p>
          <a:p>
            <a:r>
              <a:rPr lang="fr-FR" sz="2000" dirty="0"/>
              <a:t>Génération de l’ensemble des </a:t>
            </a:r>
            <a:r>
              <a:rPr lang="fr-FR" sz="2000" i="1" dirty="0"/>
              <a:t>règles</a:t>
            </a:r>
            <a:r>
              <a:rPr lang="fr-FR" sz="2000" dirty="0"/>
              <a:t> via script python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16" b="27584"/>
          <a:stretch/>
        </p:blipFill>
        <p:spPr>
          <a:xfrm>
            <a:off x="1136167" y="3825805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13" b="51546"/>
          <a:stretch/>
        </p:blipFill>
        <p:spPr>
          <a:xfrm>
            <a:off x="4401864" y="411811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67" y="4485377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28" b="4878"/>
          <a:stretch/>
        </p:blipFill>
        <p:spPr>
          <a:xfrm>
            <a:off x="1136167" y="5049077"/>
            <a:ext cx="4762500" cy="37147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809E57-356E-4095-934C-9F3A32C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les topics (général et concepts d’environnements) dans Pepper</a:t>
            </a:r>
          </a:p>
          <a:p>
            <a:r>
              <a:rPr lang="fr-FR" sz="2000" dirty="0"/>
              <a:t>Lancer le script de connexion python au robot</a:t>
            </a:r>
          </a:p>
          <a:p>
            <a:r>
              <a:rPr lang="fr-FR" sz="2000" dirty="0"/>
              <a:t>Interaction homme robot</a:t>
            </a:r>
          </a:p>
          <a:p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20F01F-68A7-4F9B-A3D3-971751F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3A2372F1-7E2F-4B00-88BD-ABC1EDE8F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141044"/>
              </p:ext>
            </p:extLst>
          </p:nvPr>
        </p:nvGraphicFramePr>
        <p:xfrm>
          <a:off x="1647825" y="3881967"/>
          <a:ext cx="4349750" cy="297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15397-CE8C-4C38-B8AB-2A978494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6EF18F-B2F6-408E-A76D-B356F65B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443288"/>
            <a:ext cx="5157787" cy="823912"/>
          </a:xfrm>
        </p:spPr>
        <p:txBody>
          <a:bodyPr/>
          <a:lstStyle/>
          <a:p>
            <a:r>
              <a:rPr lang="fr-FR" dirty="0"/>
              <a:t>Parseur CSV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80EEFE-BE90-4600-88A7-9A6D4703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365624"/>
            <a:ext cx="7770812" cy="162242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fr-FR" sz="2000" dirty="0"/>
              <a:t>Récupération de chaque entrée du tableau</a:t>
            </a:r>
          </a:p>
          <a:p>
            <a:pPr lvl="0" indent="-101600">
              <a:buNone/>
            </a:pP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parseur = CSV_PARSEUR(</a:t>
            </a:r>
            <a:r>
              <a:rPr lang="fr-FR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list_objects.csv"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"list_person.csv"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"list_locations.csv</a:t>
            </a:r>
            <a:r>
              <a:rPr lang="fr-FR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101600">
              <a:buNone/>
            </a:pPr>
            <a:r>
              <a:rPr lang="fr-FR" sz="12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parseur.objects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685800" lvl="0" indent="-101600">
              <a:buNone/>
            </a:pP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objects.append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(object.name)</a:t>
            </a:r>
            <a:endParaRPr lang="fr-FR" sz="2000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7C6C3-6F5F-4A7C-9AAB-E6B21570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Shape 176">
            <a:extLst>
              <a:ext uri="{FF2B5EF4-FFF2-40B4-BE49-F238E27FC236}">
                <a16:creationId xmlns:a16="http://schemas.microsoft.com/office/drawing/2014/main" id="{B54F0932-54DE-44CA-AAEB-B6AD0B2A93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612" y="1530350"/>
            <a:ext cx="9324975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49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B196B-7345-42A9-9C80-E2B9CB3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0B5AF-F62C-4736-8143-41DEC1E8C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8210D6-D496-4D3F-BEE2-BC704021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802312" cy="368458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fr-FR" sz="2000" dirty="0"/>
              <a:t>Déclaration et utilisation dans le fichier .top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   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dynamic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lang="fr-FR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    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u: (~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what_is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 {the}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 {of} {the} _~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fr-FR" dirty="0"/>
          </a:p>
          <a:p>
            <a:pPr marL="0" lvl="0" indent="0">
              <a:spcBef>
                <a:spcPts val="0"/>
              </a:spcBef>
              <a:buNone/>
            </a:pPr>
            <a:endParaRPr lang="fr-FR" sz="2000" dirty="0"/>
          </a:p>
          <a:p>
            <a:pPr lvl="0">
              <a:spcBef>
                <a:spcPts val="0"/>
              </a:spcBef>
              <a:buSzPts val="2000"/>
            </a:pPr>
            <a:r>
              <a:rPr lang="fr-FR" sz="2000" dirty="0"/>
              <a:t>Initialisation dans le fichier python</a:t>
            </a:r>
          </a:p>
          <a:p>
            <a:pPr marL="0" lvl="0" indent="0">
              <a:buNone/>
            </a:pPr>
            <a:r>
              <a:rPr lang="fr-FR" dirty="0"/>
              <a:t>  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ALDialog.setConcept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>
              <a:buNone/>
            </a:pP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ALDialog.addToConcept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           				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newObject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58E46-D4B5-43B2-80EE-F1343AB9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4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 err="1"/>
              <a:t>ALKnowledge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839800" y="2505075"/>
            <a:ext cx="9707100" cy="3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Définition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Ensemble de triplet (sujet, prédicat, objet) représentant la mémoire du robot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1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.session.service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knowledge_service.add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"chips"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hasColor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Quelle est les couleur des chips ? 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knowledge_service.getObject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"chips"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hasColor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100" b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Réponse : Yellow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Fonctionnalités intéressantes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getSubject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update.</a:t>
            </a:r>
            <a:endParaRPr sz="20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4F5287-C13F-4924-8429-9A701050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39810" y="1681175"/>
            <a:ext cx="9294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Mise en forme des questions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839803" y="2505075"/>
            <a:ext cx="62346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 de [] pour avoir plusieurs entrées possibles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 de {} pour avoir une entrée optionnelle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Récupération de variables grâce aux _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Réponse à la question en appelant une fonction de traitement python (^call)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" y="2223150"/>
            <a:ext cx="9294301" cy="58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F1A87B-B915-4F0E-8A7B-D782629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839788" y="11536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dirty="0" err="1"/>
              <a:t>ALModule</a:t>
            </a:r>
            <a:r>
              <a:rPr lang="fr-FR" dirty="0"/>
              <a:t> et traitement de la réponse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 rot="5400000">
            <a:off x="4105425" y="2727616"/>
            <a:ext cx="421888" cy="2187662"/>
          </a:xfrm>
          <a:prstGeom prst="rightBrace">
            <a:avLst>
              <a:gd name="adj1" fmla="val 8333"/>
              <a:gd name="adj2" fmla="val 4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3854700" y="3948692"/>
            <a:ext cx="1555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ALModule</a:t>
            </a:r>
            <a:endParaRPr dirty="0"/>
          </a:p>
        </p:txBody>
      </p:sp>
      <p:sp>
        <p:nvSpPr>
          <p:cNvPr id="210" name="Shape 210"/>
          <p:cNvSpPr txBox="1"/>
          <p:nvPr/>
        </p:nvSpPr>
        <p:spPr>
          <a:xfrm>
            <a:off x="773113" y="4440141"/>
            <a:ext cx="50724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Déclaration du </a:t>
            </a:r>
            <a:r>
              <a:rPr lang="fr-FR" dirty="0" err="1"/>
              <a:t>ALModule</a:t>
            </a:r>
            <a:r>
              <a:rPr lang="fr-FR" dirty="0"/>
              <a:t>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3" y="4994371"/>
            <a:ext cx="5072400" cy="366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352288-8A64-4AAE-9904-DB6CE1FE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7FBD8AA-9E25-44E9-87DA-ED8A724B5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921836"/>
              </p:ext>
            </p:extLst>
          </p:nvPr>
        </p:nvGraphicFramePr>
        <p:xfrm>
          <a:off x="531625" y="2078164"/>
          <a:ext cx="7784750" cy="156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EFE0E4-A32D-4D32-B66A-511D06EFD5B2}"/>
              </a:ext>
            </a:extLst>
          </p:cNvPr>
          <p:cNvSpPr txBox="1"/>
          <p:nvPr/>
        </p:nvSpPr>
        <p:spPr>
          <a:xfrm>
            <a:off x="1295982" y="5519721"/>
            <a:ext cx="44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hlinkClick r:id="rId9"/>
              </a:rPr>
              <a:t>Vidéo approche dynamique – IHM Pepper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03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>
                <a:sym typeface="Calibri"/>
              </a:rPr>
              <a:t>Interprétation de la question et réponse</a:t>
            </a:r>
            <a:endParaRPr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9788" y="1984475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dirty="0"/>
              <a:t>Création d’une seule fonction pour interpréter et répondre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839788" y="28082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Rétention des mots clés dans une liste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Tri des mots clés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Disjonction de cas en fonction des prépositions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Entrée : une question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 Sortie : une réponse</a:t>
            </a:r>
            <a:endParaRPr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6FFBDC-DE95-48AF-96F0-B9B519D3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3F56C-5B62-403E-BA9C-2C01073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A8EDB-E48C-4450-B6C3-A9C21162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Prise en main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413D61-60FF-467B-8B09-EDE8CC4CF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Affichage Image</a:t>
            </a:r>
            <a:endParaRPr lang="fr-FR" sz="2000" dirty="0"/>
          </a:p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Affichage page Web 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Fonctionnalités liées à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fr-FR" sz="2000" dirty="0">
                <a:sym typeface="Calibri"/>
              </a:rPr>
              <a:t>         un web service</a:t>
            </a:r>
          </a:p>
          <a:p>
            <a:endParaRPr lang="fr-FR" dirty="0"/>
          </a:p>
        </p:txBody>
      </p:sp>
      <p:pic>
        <p:nvPicPr>
          <p:cNvPr id="7" name="Shape 195" descr="Une image contenant capture d’écran  Description générée avec un niveau de confiance très élevé">
            <a:extLst>
              <a:ext uri="{FF2B5EF4-FFF2-40B4-BE49-F238E27FC236}">
                <a16:creationId xmlns:a16="http://schemas.microsoft.com/office/drawing/2014/main" id="{9BBADC2B-C9DE-40CE-AD20-D14A0614323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33800" y="1282701"/>
            <a:ext cx="7493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2B9DFA2-8A39-44F5-932C-1A0C3724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6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3F56C-5B62-403E-BA9C-2C01073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A8EDB-E48C-4450-B6C3-A9C21162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Applications pour le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413D61-60FF-467B-8B09-EDE8CC4C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23925"/>
          </a:xfrm>
        </p:spPr>
        <p:txBody>
          <a:bodyPr>
            <a:normAutofit/>
          </a:bodyPr>
          <a:lstStyle/>
          <a:p>
            <a:r>
              <a:rPr lang="fr-FR" sz="2000" dirty="0"/>
              <a:t>Historique de la discussion</a:t>
            </a:r>
          </a:p>
          <a:p>
            <a:r>
              <a:rPr lang="fr-FR" sz="2000" dirty="0"/>
              <a:t>Tests</a:t>
            </a:r>
          </a:p>
        </p:txBody>
      </p:sp>
      <p:pic>
        <p:nvPicPr>
          <p:cNvPr id="6" name="Shape 202" descr="Une image contenant moniteur, équipement électronique, intérieur, écran  Description générée avec un niveau de confiance très élevé">
            <a:extLst>
              <a:ext uri="{FF2B5EF4-FFF2-40B4-BE49-F238E27FC236}">
                <a16:creationId xmlns:a16="http://schemas.microsoft.com/office/drawing/2014/main" id="{703B7122-EC04-4D55-82A1-E3307D6AB3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6436" y="3740151"/>
            <a:ext cx="3447414" cy="198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Shape 203" descr="Une image contenant animal  Description générée avec un niveau de confiance élevé">
            <a:extLst>
              <a:ext uri="{FF2B5EF4-FFF2-40B4-BE49-F238E27FC236}">
                <a16:creationId xmlns:a16="http://schemas.microsoft.com/office/drawing/2014/main" id="{9F0CC7EE-E8F6-47D2-A89D-05924409A3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710" y="527039"/>
            <a:ext cx="3447415" cy="198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0027D-94F8-42A3-A45E-41B5AB7D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097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l’épreuve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Cheminement de la réflexion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Organisation générale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Vidéo Présentation 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Interprétation de la question et réponse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Phase de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personnel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groupe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04AFB-C641-45B7-9E10-A925765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7125-4480-47BD-9081-3133590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57DF0-89D9-44E1-80CC-5E792B93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Préparation du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39C83-C9F1-4028-9252-3D37C0E4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Chargement d’un topic (.top) de test généré par une des deux approches (mots clefs ou dynamique)</a:t>
            </a:r>
          </a:p>
          <a:p>
            <a:r>
              <a:rPr lang="fr-FR" sz="2400" dirty="0"/>
              <a:t>Ensemble des questions enregistrées dans un fichier .txt</a:t>
            </a:r>
          </a:p>
          <a:p>
            <a:r>
              <a:rPr lang="fr-FR" sz="2400" dirty="0"/>
              <a:t>Appel au logiciel </a:t>
            </a:r>
            <a:r>
              <a:rPr lang="fr-FR" sz="2400" i="1" dirty="0"/>
              <a:t>balcon</a:t>
            </a:r>
            <a:r>
              <a:rPr lang="fr-FR" sz="2400" dirty="0"/>
              <a:t> pour poser la question </a:t>
            </a:r>
          </a:p>
          <a:p>
            <a:r>
              <a:rPr lang="fr-FR" sz="2400" dirty="0"/>
              <a:t>Connexion au Pepper via script .</a:t>
            </a:r>
            <a:r>
              <a:rPr lang="fr-FR" sz="2400" dirty="0" err="1"/>
              <a:t>py</a:t>
            </a:r>
            <a:endParaRPr lang="fr-FR" sz="24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4CA278-9FC6-4A69-953A-673113E3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9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9F6DE-760E-46B5-AA7F-6B21ECE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14366-05C4-4A76-81FA-C8B251BA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Lancement de la question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241E0-D492-42A5-BD9E-8B204CD25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Utilisation des évènements pour récupérer la réponse </a:t>
            </a:r>
          </a:p>
          <a:p>
            <a:r>
              <a:rPr lang="fr-FR" sz="2200" dirty="0"/>
              <a:t>Comparaison de la réponse avec notre script de génération automatique de réponse</a:t>
            </a:r>
          </a:p>
          <a:p>
            <a:r>
              <a:rPr lang="fr-FR" sz="2200" dirty="0"/>
              <a:t>Enregistrement des résultats et affichage sur la tablette </a:t>
            </a:r>
          </a:p>
          <a:p>
            <a:r>
              <a:rPr lang="fr-FR" sz="2200" dirty="0"/>
              <a:t>Temporisation faible entre chaque question (&lt; 3s)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hlinkClick r:id="rId2"/>
              </a:rPr>
              <a:t>Vidéo de Tests IHM Pepper</a:t>
            </a:r>
            <a:endParaRPr lang="fr-FR" sz="18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7B1C98-C6BE-403C-892E-F8CD3DC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2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>
                <a:sym typeface="Calibri"/>
              </a:rPr>
              <a:t>Bilan personnel – Guillaume BERTHELON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Prise en main de l’environnement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Tests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ALKnowledge</a:t>
            </a:r>
            <a:endParaRPr lang="fr-FR"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ALModule</a:t>
            </a:r>
            <a:endParaRPr lang="fr-FR"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les concept dynamiques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Formulation des questions dans le fichier topic</a:t>
            </a:r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000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E0AF589-D69D-4063-B1B0-F8A9B2EF5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93788"/>
              </p:ext>
            </p:extLst>
          </p:nvPr>
        </p:nvGraphicFramePr>
        <p:xfrm>
          <a:off x="3924419" y="1913922"/>
          <a:ext cx="6934082" cy="491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131693-13BE-4620-8539-08C34C8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7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</a:t>
            </a:r>
          </a:p>
          <a:p>
            <a:r>
              <a:rPr lang="fr-FR" sz="2000" dirty="0"/>
              <a:t>Exploration de l’ensemble des questions possibles</a:t>
            </a:r>
          </a:p>
          <a:p>
            <a:r>
              <a:rPr lang="fr-FR" sz="2000" dirty="0"/>
              <a:t>Approche par mots clefs (dont gestion tablette)</a:t>
            </a:r>
          </a:p>
          <a:p>
            <a:r>
              <a:rPr lang="fr-FR" sz="2000" dirty="0"/>
              <a:t>Tests &amp; analyse de résultats</a:t>
            </a:r>
          </a:p>
          <a:p>
            <a:r>
              <a:rPr lang="fr-FR" sz="2000" dirty="0"/>
              <a:t>Présentation et montage vidéos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A0EB8D74-92A5-48C7-B915-962ACDA8AB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2750846"/>
              </p:ext>
            </p:extLst>
          </p:nvPr>
        </p:nvGraphicFramePr>
        <p:xfrm>
          <a:off x="3835519" y="2210735"/>
          <a:ext cx="5049438" cy="388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1A28B-1AE0-483A-85E1-C7D2C6BA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Génération de l’ensemble des questions</a:t>
            </a:r>
          </a:p>
          <a:p>
            <a:r>
              <a:rPr lang="fr-FR" sz="2000" dirty="0"/>
              <a:t>Approche par mots clefs</a:t>
            </a:r>
          </a:p>
          <a:p>
            <a:r>
              <a:rPr lang="fr-FR" sz="2000" dirty="0"/>
              <a:t>Tests et analyse de résultats</a:t>
            </a:r>
          </a:p>
          <a:p>
            <a:r>
              <a:rPr lang="fr-FR" sz="2000" dirty="0"/>
              <a:t>Présentation finale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72066443"/>
              </p:ext>
            </p:extLst>
          </p:nvPr>
        </p:nvGraphicFramePr>
        <p:xfrm>
          <a:off x="3784718" y="2391410"/>
          <a:ext cx="5460882" cy="396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41580-BDA8-4A08-99F1-E6149C47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608" y="2079460"/>
            <a:ext cx="3631168" cy="368458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fr-FR" sz="2200" dirty="0"/>
              <a:t>Prise en main de l’environnement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200" dirty="0"/>
              <a:t>Exploration du champ lexical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200" dirty="0"/>
              <a:t>Elaboration d’un script de réponse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200" dirty="0"/>
              <a:t>Script d’automatisation de création du fichier topic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200" dirty="0"/>
              <a:t>Présentation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C250BAFD-40DA-4EF3-8550-66E57A00F50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08243427"/>
              </p:ext>
            </p:extLst>
          </p:nvPr>
        </p:nvGraphicFramePr>
        <p:xfrm>
          <a:off x="3822307" y="2079460"/>
          <a:ext cx="4696462" cy="41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17C0520-FDE6-4D46-8482-24370C2F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fr-FR" dirty="0">
                <a:sym typeface="Calibri"/>
              </a:rPr>
              <a:t>Bilan personnel – Tristan PARISELLE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93250" y="2107242"/>
            <a:ext cx="3733525" cy="386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Prise en main de l’environnement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Tests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l’échange de variable entre python et topic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ALModule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Conception des fonctions de traitement de réponse</a:t>
            </a:r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Formulation des questions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B494736-474C-4DF2-9375-D10F52F63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14076"/>
              </p:ext>
            </p:extLst>
          </p:nvPr>
        </p:nvGraphicFramePr>
        <p:xfrm>
          <a:off x="3286125" y="2093119"/>
          <a:ext cx="5619750" cy="404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B0C94-4D14-4669-A937-8455E22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3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finale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15121777"/>
              </p:ext>
            </p:extLst>
          </p:nvPr>
        </p:nvGraphicFramePr>
        <p:xfrm>
          <a:off x="2413119" y="2295525"/>
          <a:ext cx="6032381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7EBF8-2392-429D-9AD2-45D7331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et notamment du fonctionnement des  évènements </a:t>
            </a:r>
          </a:p>
          <a:p>
            <a:r>
              <a:rPr lang="fr-FR" sz="2000" dirty="0"/>
              <a:t>Développement du parseur CSV et des classes utilisées </a:t>
            </a:r>
          </a:p>
          <a:p>
            <a:r>
              <a:rPr lang="fr-FR" sz="2000" dirty="0"/>
              <a:t>Mise en place de la classe de test</a:t>
            </a:r>
          </a:p>
          <a:p>
            <a:r>
              <a:rPr lang="fr-FR" sz="20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87251882"/>
              </p:ext>
            </p:extLst>
          </p:nvPr>
        </p:nvGraphicFramePr>
        <p:xfrm>
          <a:off x="3924419" y="2093119"/>
          <a:ext cx="4240806" cy="381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7FB98-7A6F-4E62-A0CC-E17C6DB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55445"/>
            <a:ext cx="5157787" cy="823912"/>
          </a:xfrm>
        </p:spPr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Cohésion d’équipe</a:t>
            </a:r>
          </a:p>
          <a:p>
            <a:pPr lvl="1"/>
            <a:r>
              <a:rPr lang="fr-FR" sz="2000" dirty="0"/>
              <a:t>Lundi : Réunion hebdomadaire et répartition des tâches de la semaine à venir</a:t>
            </a:r>
          </a:p>
          <a:p>
            <a:r>
              <a:rPr lang="fr-FR" sz="2400" dirty="0"/>
              <a:t>Prises de décisions en groupe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 Management horizontal</a:t>
            </a:r>
          </a:p>
          <a:p>
            <a:r>
              <a:rPr lang="fr-FR" sz="2400" dirty="0"/>
              <a:t>Ecoute et entraide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04450"/>
            <a:ext cx="518318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62316630"/>
              </p:ext>
            </p:extLst>
          </p:nvPr>
        </p:nvGraphicFramePr>
        <p:xfrm>
          <a:off x="5357811" y="2453643"/>
          <a:ext cx="5994401" cy="4085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BD23E-89B9-4D13-8022-2C23366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EB65B5E-361F-401B-ABE7-6BB1A4D7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2288" r="-368"/>
          <a:stretch/>
        </p:blipFill>
        <p:spPr>
          <a:xfrm>
            <a:off x="2676527" y="3273483"/>
            <a:ext cx="4267198" cy="3277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C694A-E7A3-430A-A982-15EF0F8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pPr lvl="1"/>
            <a:endParaRPr lang="fr-FR" dirty="0"/>
          </a:p>
          <a:p>
            <a:r>
              <a:rPr lang="fr-FR" dirty="0"/>
              <a:t>Résultats :</a:t>
            </a:r>
          </a:p>
          <a:p>
            <a:pPr lvl="1"/>
            <a:r>
              <a:rPr lang="fr-FR" dirty="0"/>
              <a:t>Approche par mots clefs </a:t>
            </a:r>
          </a:p>
          <a:p>
            <a:pPr lvl="2"/>
            <a:r>
              <a:rPr lang="fr-FR" dirty="0"/>
              <a:t>10% d’erreur (1h de test/300 questions posées)</a:t>
            </a:r>
          </a:p>
          <a:p>
            <a:pPr lvl="2"/>
            <a:r>
              <a:rPr lang="fr-FR" dirty="0"/>
              <a:t>Très bon résultats avec voix synthétique (</a:t>
            </a:r>
            <a:r>
              <a:rPr lang="fr-FR" dirty="0" err="1"/>
              <a:t>Zira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Relativement rapide à mettre en place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Approche dynamique</a:t>
            </a:r>
          </a:p>
          <a:p>
            <a:pPr lvl="2"/>
            <a:r>
              <a:rPr lang="fr-FR" dirty="0"/>
              <a:t>&lt; 10% d’erreur (1h de test/300 questions posées)</a:t>
            </a:r>
          </a:p>
          <a:p>
            <a:pPr lvl="2"/>
            <a:r>
              <a:rPr lang="fr-FR" dirty="0"/>
              <a:t>Bons résultats en face à face avec une personne</a:t>
            </a:r>
          </a:p>
          <a:p>
            <a:pPr lvl="2"/>
            <a:r>
              <a:rPr lang="fr-FR" dirty="0"/>
              <a:t>Excellents résultat avec la voix synthétique</a:t>
            </a:r>
          </a:p>
          <a:p>
            <a:pPr lvl="2"/>
            <a:r>
              <a:rPr lang="fr-FR" dirty="0"/>
              <a:t>Long à mettre en place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6EEE17-90AB-40A1-9988-9202196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pPr lvl="1"/>
            <a:r>
              <a:rPr lang="fr-FR" dirty="0"/>
              <a:t>Nouvelle approche via analyse de son (récupération fichier mp3)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5D5577-4162-4A8F-AA7E-5F22FE8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1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E0FEC-D570-484E-ABD3-5D427BD7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457325"/>
            <a:ext cx="5600700" cy="127158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AD30B-0EAC-4F1F-8649-FD43C27D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2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dirty="0"/>
              <a:t>Epreuve</a:t>
            </a:r>
            <a:r>
              <a:rPr lang="fr-FR" i="1" dirty="0"/>
              <a:t>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250A8-103B-4598-8753-1FC39EF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EC42-9230-4E85-B4BF-216F7D1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04B7D-AB5C-487F-9B33-6E82BC10D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globale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89E3B-366A-4B11-9B87-AB6AFBB2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815012" cy="1520825"/>
          </a:xfrm>
        </p:spPr>
        <p:txBody>
          <a:bodyPr/>
          <a:lstStyle/>
          <a:p>
            <a:r>
              <a:rPr lang="fr-FR" sz="2000" dirty="0"/>
              <a:t>Compréhension du sujet et de l’épreuve</a:t>
            </a:r>
          </a:p>
          <a:p>
            <a:r>
              <a:rPr lang="fr-FR" sz="2000" dirty="0"/>
              <a:t>Exploration de l’ensemble des questions</a:t>
            </a:r>
          </a:p>
          <a:p>
            <a:r>
              <a:rPr lang="fr-FR" sz="2000" dirty="0"/>
              <a:t>Définition axes de travail et des deux approches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B550A6-B278-4781-A497-B8826896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687763"/>
            <a:ext cx="5183188" cy="823912"/>
          </a:xfrm>
        </p:spPr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3A969F-DE72-4BBA-A564-D1D8F3D8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7" y="4591049"/>
            <a:ext cx="5183188" cy="1171575"/>
          </a:xfrm>
        </p:spPr>
        <p:txBody>
          <a:bodyPr/>
          <a:lstStyle/>
          <a:p>
            <a:r>
              <a:rPr lang="fr-FR" sz="2000" dirty="0"/>
              <a:t>Prise en main Hard/Software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, chorégraphe …)</a:t>
            </a:r>
          </a:p>
          <a:p>
            <a:r>
              <a:rPr lang="fr-FR" sz="2000" dirty="0"/>
              <a:t>Compréhension logicielle des questions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5FC0A2-67B5-4D2C-957C-8A6B231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459327-F09D-40E7-96DB-FF75C63F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4000" u="sng" dirty="0">
                <a:solidFill>
                  <a:srgbClr val="0070C0"/>
                </a:solidFill>
                <a:hlinkClick r:id="rId2"/>
              </a:rPr>
              <a:t>IHM Pepper - </a:t>
            </a:r>
            <a:r>
              <a:rPr lang="fr-FR" sz="4000" u="sng" dirty="0" err="1">
                <a:solidFill>
                  <a:srgbClr val="0070C0"/>
                </a:solidFill>
                <a:hlinkClick r:id="rId2"/>
              </a:rPr>
              <a:t>RoboCup@Home</a:t>
            </a:r>
            <a:endParaRPr lang="fr-FR" sz="4000" u="sng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436795-380A-4013-B92A-B939B0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</a:t>
            </a:r>
            <a:r>
              <a:rPr lang="fr-FR" dirty="0" err="1"/>
              <a:t>QiChat</a:t>
            </a:r>
            <a:r>
              <a:rPr lang="fr-FR" dirty="0"/>
              <a:t>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4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4406898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2DFBC7-EC1E-4FD7-A90F-21ED3911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personnes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07E0E-FC6B-42AA-B3FE-3D00E44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1236</Words>
  <Application>Microsoft Office PowerPoint</Application>
  <PresentationFormat>Grand écran</PresentationFormat>
  <Paragraphs>348</Paragraphs>
  <Slides>32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1ère approche : mots clefs</vt:lpstr>
      <vt:lpstr>1ère approche : mots clefs</vt:lpstr>
      <vt:lpstr>1ère approche : mots clefs</vt:lpstr>
      <vt:lpstr>1ère approche : mots clefs</vt:lpstr>
      <vt:lpstr>2ème approche : dynamique</vt:lpstr>
      <vt:lpstr>2ème approche : dynamique</vt:lpstr>
      <vt:lpstr>2ème approche : dynamique</vt:lpstr>
      <vt:lpstr>2ème approche : dynamique</vt:lpstr>
      <vt:lpstr>2ème approche : dynamique</vt:lpstr>
      <vt:lpstr>Interprétation de la question et réponse</vt:lpstr>
      <vt:lpstr>Tablette </vt:lpstr>
      <vt:lpstr>Tablette </vt:lpstr>
      <vt:lpstr>Phase de test</vt:lpstr>
      <vt:lpstr>Phase de test – Algorithme </vt:lpstr>
      <vt:lpstr>Bilan personnel – Guillaume BERTHELON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72</cp:revision>
  <dcterms:created xsi:type="dcterms:W3CDTF">2018-01-22T15:59:38Z</dcterms:created>
  <dcterms:modified xsi:type="dcterms:W3CDTF">2018-01-25T09:07:16Z</dcterms:modified>
</cp:coreProperties>
</file>