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D2B5D-A3B1-485C-88E8-E30752890BA9}" v="25" dt="2024-10-15T11:31:4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5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11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7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05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02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31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24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42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2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8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2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2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6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3993-7AC7-41D9-9F5A-B098BE454DBB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744A92-CA64-4EB2-A6D3-E3301F1A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9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BE1DB86-E995-EC6C-713A-CEAACB23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Cyclistic Bike Analysis</a:t>
            </a:r>
          </a:p>
        </p:txBody>
      </p:sp>
      <p:pic>
        <p:nvPicPr>
          <p:cNvPr id="6" name="Picture 5" descr="A logo for a bicycle sharing company&#10;&#10;Description automatically generated">
            <a:extLst>
              <a:ext uri="{FF2B5EF4-FFF2-40B4-BE49-F238E27FC236}">
                <a16:creationId xmlns:a16="http://schemas.microsoft.com/office/drawing/2014/main" id="{89C3D81F-2EFD-56F7-8829-996203EE8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r="18823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BFCC6-512A-F49F-DF8E-EEB9CE24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544975F-11DA-D515-1654-EE502634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A47228-1306-E102-BE45-9A7F037C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F49E43-9CFE-B83D-AFA3-F3EBCF3A9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4B5CF9F-A5A0-A7FC-9F4C-6DC13E9C5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33BEE0F-4100-87BC-B6D3-831320E8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DE68B0-F241-D243-0F5D-7B9A684FB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7D31E81-62A5-5ECB-76AD-40EAD59D6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1E0B013-16B0-CBC3-3904-22E3529D1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C47428-E880-B09A-2A75-4C4116EB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F41C8A5-5040-1041-56B4-D959D794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B5BF074-0489-1F9E-E3E4-AA61E05FC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EF4E2-930D-3F70-A32C-0B41CE99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609600"/>
            <a:ext cx="3156850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Special Events 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2B8D-7660-EB45-6730-941CFF34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733" y="2160589"/>
            <a:ext cx="335689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37E6A6-FCAF-34C3-F3EC-EE806038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022" y="281730"/>
            <a:ext cx="5078138" cy="296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7661BB-24D7-3E06-775E-615DB8EE1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364" y="3424766"/>
            <a:ext cx="4343508" cy="31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47DE9-9CEF-CBC0-F44F-EDBCD869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AU" dirty="0"/>
              <a:t>Purpose of the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D63A6-9E2C-6234-8BAA-6C680D334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Uncover trends of our current customer 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Understand the difference between the two member groups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Provide marketing strategies to promote current casual riders to annual membership.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18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E435CF-D7C6-0D0B-5E16-9F4B5E0A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3200" b="1" i="0">
                <a:solidFill>
                  <a:srgbClr val="92D050"/>
                </a:solidFill>
                <a:effectLst/>
                <a:latin typeface="Ginto"/>
              </a:rPr>
              <a:t>Total Rides and Average Duration</a:t>
            </a:r>
            <a:br>
              <a:rPr lang="en-AU" sz="3200" b="1" i="0">
                <a:solidFill>
                  <a:srgbClr val="282523"/>
                </a:solidFill>
                <a:effectLst/>
                <a:latin typeface="Ginto"/>
              </a:rPr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D35A0-4E64-493D-F741-F2AF90A9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90"/>
            <a:ext cx="5220430" cy="370127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282523"/>
                </a:solidFill>
                <a:effectLst/>
                <a:latin typeface="+mj-lt"/>
              </a:rPr>
              <a:t>Initial observation count: 5,699,639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282523"/>
                </a:solidFill>
                <a:effectLst/>
                <a:latin typeface="+mj-lt"/>
              </a:rPr>
              <a:t>Final ride count: 4,091,950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282523"/>
                </a:solidFill>
                <a:effectLst/>
                <a:latin typeface="+mj-lt"/>
              </a:rPr>
              <a:t>Member rides: 2,650,101 (12 min avg duration)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282523"/>
                </a:solidFill>
                <a:effectLst/>
                <a:latin typeface="+mj-lt"/>
              </a:rPr>
              <a:t>Casual rides: 1,441,849 (23 min avg duration)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 descr="A blue and orange pie chart&#10;&#10;Description automatically generated">
            <a:extLst>
              <a:ext uri="{FF2B5EF4-FFF2-40B4-BE49-F238E27FC236}">
                <a16:creationId xmlns:a16="http://schemas.microsoft.com/office/drawing/2014/main" id="{FE735A41-69BD-7D69-767F-F200A05AE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0" y="2159000"/>
            <a:ext cx="2962230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70AD9-E38D-ED8A-3B12-B80EE58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Bike option preference 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1279A-AC10-D51B-11E4-61976654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Ginto"/>
              </a:rPr>
              <a:t>Classic Bikes: 67% total rides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Ginto"/>
              </a:rPr>
              <a:t>Casual: 35%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Ginto"/>
              </a:rPr>
              <a:t>Member: 65%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Ginto"/>
              </a:rPr>
              <a:t>Electric Bikes: 33% total rides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Ginto"/>
              </a:rPr>
              <a:t>Casual: 36%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Ginto"/>
              </a:rPr>
              <a:t>Member: 64%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</p:txBody>
      </p:sp>
      <p:pic>
        <p:nvPicPr>
          <p:cNvPr id="25" name="Content Placeholder 24" descr="A screenshot of a graph&#10;&#10;Description automatically generated">
            <a:extLst>
              <a:ext uri="{FF2B5EF4-FFF2-40B4-BE49-F238E27FC236}">
                <a16:creationId xmlns:a16="http://schemas.microsoft.com/office/drawing/2014/main" id="{3CF2F50F-ACAE-7728-7A4E-200AF872A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1" y="2070240"/>
            <a:ext cx="5872041" cy="3971122"/>
          </a:xfrm>
        </p:spPr>
      </p:pic>
    </p:spTree>
    <p:extLst>
      <p:ext uri="{BB962C8B-B14F-4D97-AF65-F5344CB8AC3E}">
        <p14:creationId xmlns:p14="http://schemas.microsoft.com/office/powerpoint/2010/main" val="5445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8B3F5-DBB1-C89A-4F04-57670A567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4681352-B72C-D4EF-C39A-BA9F20CF4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1D436C-C5FA-669C-3014-6572301F6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B8DB3A-3AC2-E4A4-19FD-D26AB4C1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09BD5BA-6D4B-2BF0-3436-49B119F4C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454DD75-4150-DFF9-E5B9-480A98EEF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8B43619-1294-871E-6402-6B656D01B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EDB0085-4B31-8B27-10F6-3FD0DCEE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F792B71-F330-26DC-34EF-27F10BE0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86DF6A07-06D0-30E5-F624-231601F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9758CB9-30EE-9471-3899-12DA1C92D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45E8624-CDDF-A2C0-4166-3D3A3E73A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9B771D-84DA-5A89-019B-8FEE577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" y="609600"/>
            <a:ext cx="3514084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Top Ten - 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ED7ED-4EDC-4B72-4A71-ECAD8ED9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733" y="2160589"/>
            <a:ext cx="335689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F7B3C5-AAB3-17D4-3C0B-C84C2E43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021" y="281730"/>
            <a:ext cx="5294307" cy="296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5AF7F-06A0-0C2F-3BA1-07733A4FA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405" y="3424766"/>
            <a:ext cx="4936298" cy="29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9FFBD-529E-3A1E-B8AD-760B846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609600"/>
            <a:ext cx="335689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Top Ten - Casual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44B03-FF89-A4DD-7782-0E165B2F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733" y="2160589"/>
            <a:ext cx="335689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A571E-9A8D-4D23-6C3B-7D6DA5AF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021" y="281730"/>
            <a:ext cx="5294307" cy="2961780"/>
          </a:xfrm>
          <a:prstGeom prst="rect">
            <a:avLst/>
          </a:prstGeom>
        </p:spPr>
      </p:pic>
      <p:pic>
        <p:nvPicPr>
          <p:cNvPr id="8" name="Picture 7" descr="A graph with green and black text&#10;&#10;Description automatically generated">
            <a:extLst>
              <a:ext uri="{FF2B5EF4-FFF2-40B4-BE49-F238E27FC236}">
                <a16:creationId xmlns:a16="http://schemas.microsoft.com/office/drawing/2014/main" id="{98B78260-93FB-7167-C3F5-43ED43FCE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79" y="3424766"/>
            <a:ext cx="5303549" cy="29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EA95B11-D903-A2A3-42EB-BB1AD959F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3" y="514741"/>
            <a:ext cx="11175396" cy="58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ECA65-FCFC-064D-06D6-AC5FD227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53FEDA1-21B5-6452-1944-320422B44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F101E4-F15F-E560-4B85-6B540BD8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19537B-ED76-DF05-70CD-E6DC78AB8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C43DFFB6-EE79-9EF1-A638-FDF56E959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4365CBA-64D2-A989-4B66-8FD7913F2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32CA2C7-3206-3192-1D5E-BD7CD672E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35F4F45-522A-0508-2C88-4C28EDDF8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B620669C-CB1B-9341-AA3C-CB9905968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0B25F2D0-0629-838A-A93B-89D8FB5D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AAEFEFA-630F-8B36-8177-224212375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94C7561-9B89-C03E-C68E-AB81D767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E7C0D88-A706-3F0A-D78E-14C8B5ACE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74E1F4-923F-69C8-5041-94A58946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B6754B-D050-4F76-2ABD-36200AB6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72FB1BEA-1200-F2E5-D4AC-B80C6B0F7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A55EF91-D8D5-3698-0061-A19310173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B37F754-E586-7AF0-06A8-2C3E7FF5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F36E050-6E76-310E-EE8D-9EBF23D0C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9A7C0190-B7B9-354E-556B-3D687032A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FDE2FD2-7CAE-686E-E5A5-BE1B8C628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AE4AB61-4537-B945-D3A8-E21DEED0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EA119E6-92A7-5CB6-184F-932BE41E6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10F64-3E3A-27EF-6075-16E3886C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82F295-D56B-F9E6-EA37-060063471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003" y="514741"/>
            <a:ext cx="11175396" cy="58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CDD75-9313-5009-9477-E0F301D5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63" y="480060"/>
            <a:ext cx="1100554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4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274</TotalTime>
  <Words>114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Ginto</vt:lpstr>
      <vt:lpstr>Trebuchet MS</vt:lpstr>
      <vt:lpstr>Wingdings 3</vt:lpstr>
      <vt:lpstr>Facet</vt:lpstr>
      <vt:lpstr>Cyclistic Bike Analysis</vt:lpstr>
      <vt:lpstr>Purpose of the Analysis</vt:lpstr>
      <vt:lpstr>Total Rides and Average Duration </vt:lpstr>
      <vt:lpstr>Bike option preference </vt:lpstr>
      <vt:lpstr>Top Ten - Member</vt:lpstr>
      <vt:lpstr>Top Ten - Casual</vt:lpstr>
      <vt:lpstr>PowerPoint Presentation</vt:lpstr>
      <vt:lpstr>PowerPoint Presentation</vt:lpstr>
      <vt:lpstr>PowerPoint Presentation</vt:lpstr>
      <vt:lpstr>Special Events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Portelli</dc:creator>
  <cp:lastModifiedBy>Alexander Portelli</cp:lastModifiedBy>
  <cp:revision>1</cp:revision>
  <dcterms:created xsi:type="dcterms:W3CDTF">2024-10-15T07:09:41Z</dcterms:created>
  <dcterms:modified xsi:type="dcterms:W3CDTF">2024-10-15T11:43:51Z</dcterms:modified>
</cp:coreProperties>
</file>