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#13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A6AAA9"/>
                </a:solidFill>
              </a:rPr>
              <a:t>(Advanced Concurrency)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Locks</a:t>
            </a:r>
          </a:p>
        </p:txBody>
      </p:sp>
      <p:sp>
        <p:nvSpPr>
          <p:cNvPr id="417" name="Shape 4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IS: intent to get S lock(s) at finer granularity</a:t>
            </a:r>
            <a:endParaRPr sz="3600"/>
          </a:p>
          <a:p>
            <a:pPr lvl="0">
              <a:defRPr sz="1800"/>
            </a:pPr>
            <a:r>
              <a:rPr sz="3600"/>
              <a:t>IX: intent to get X lock(s) at finer granularity</a:t>
            </a:r>
            <a:endParaRPr sz="3600"/>
          </a:p>
          <a:p>
            <a:pPr lvl="0">
              <a:defRPr sz="1800"/>
            </a:pPr>
            <a:r>
              <a:rPr sz="3600"/>
              <a:t>SIX:  shared lock, with intent to get X lock(s) at finer granularity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xfrm>
            <a:off x="965200" y="444500"/>
            <a:ext cx="11099800" cy="2159000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Lock Compatibility Matrix</a:t>
            </a:r>
          </a:p>
        </p:txBody>
      </p:sp>
      <p:pic>
        <p:nvPicPr>
          <p:cNvPr id="4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0900" y="2984500"/>
            <a:ext cx="6223000" cy="61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423" name="Shape 423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425" name="Shape 425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428" name="Shape 428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429" name="Shape 429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9353448" y="319416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448" name="Shape 448"/>
          <p:cNvSpPr/>
          <p:nvPr/>
        </p:nvSpPr>
        <p:spPr>
          <a:xfrm>
            <a:off x="9328073" y="38545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449" name="Shape 449"/>
          <p:cNvSpPr/>
          <p:nvPr/>
        </p:nvSpPr>
        <p:spPr>
          <a:xfrm>
            <a:off x="9328073" y="4552950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450" name="Shape 450"/>
          <p:cNvSpPr/>
          <p:nvPr/>
        </p:nvSpPr>
        <p:spPr>
          <a:xfrm>
            <a:off x="9353448" y="520087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451" name="Shape 451"/>
          <p:cNvSpPr/>
          <p:nvPr/>
        </p:nvSpPr>
        <p:spPr>
          <a:xfrm>
            <a:off x="9328073" y="58738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452" name="Shape 452"/>
          <p:cNvSpPr/>
          <p:nvPr/>
        </p:nvSpPr>
        <p:spPr>
          <a:xfrm>
            <a:off x="9353448" y="65722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453" name="Shape 453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454" name="Shape 454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455" name="Shape 455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456" name="Shape 456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457" name="Shape 457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458" name="Shape 458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459" name="Shape 459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460" name="Shape 460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461" name="Shape 461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462" name="Shape 462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463" name="Shape 463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464" name="Shape 464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482" name="Shape 482"/>
          <p:cNvSpPr/>
          <p:nvPr/>
        </p:nvSpPr>
        <p:spPr>
          <a:xfrm>
            <a:off x="1230752" y="1906050"/>
            <a:ext cx="808943" cy="4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45"/>
                </a:moveTo>
                <a:cubicBezTo>
                  <a:pt x="6738" y="-5400"/>
                  <a:pt x="13938" y="-5348"/>
                  <a:pt x="21600" y="16200"/>
                </a:cubicBezTo>
              </a:path>
            </a:pathLst>
          </a:custGeom>
          <a:ln w="152400">
            <a:solidFill>
              <a:srgbClr val="A6AAA9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466" name="Shape 466"/>
          <p:cNvSpPr/>
          <p:nvPr/>
        </p:nvSpPr>
        <p:spPr>
          <a:xfrm>
            <a:off x="1104900" y="2285255"/>
            <a:ext cx="1059806" cy="1018531"/>
          </a:xfrm>
          <a:prstGeom prst="roundRect">
            <a:avLst>
              <a:gd name="adj" fmla="val 1560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7" name="Shape 467"/>
          <p:cNvSpPr/>
          <p:nvPr/>
        </p:nvSpPr>
        <p:spPr>
          <a:xfrm>
            <a:off x="1525773" y="2522406"/>
            <a:ext cx="243038" cy="2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1579525" y="2724000"/>
            <a:ext cx="135534" cy="2486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76326" y="1810493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T1(IX)</a:t>
            </a:r>
          </a:p>
        </p:txBody>
      </p:sp>
      <p:grpSp>
        <p:nvGrpSpPr>
          <p:cNvPr id="474" name="Group 474"/>
          <p:cNvGrpSpPr/>
          <p:nvPr/>
        </p:nvGrpSpPr>
        <p:grpSpPr>
          <a:xfrm>
            <a:off x="452053" y="2508250"/>
            <a:ext cx="1059806" cy="1397736"/>
            <a:chOff x="0" y="0"/>
            <a:chExt cx="1059805" cy="1397735"/>
          </a:xfrm>
        </p:grpSpPr>
        <p:sp>
          <p:nvSpPr>
            <p:cNvPr id="483" name="Shape 483"/>
            <p:cNvSpPr/>
            <p:nvPr/>
          </p:nvSpPr>
          <p:spPr>
            <a:xfrm>
              <a:off x="125852" y="0"/>
              <a:ext cx="808943" cy="49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045"/>
                  </a:moveTo>
                  <a:cubicBezTo>
                    <a:pt x="6738" y="-5400"/>
                    <a:pt x="13938" y="-5348"/>
                    <a:pt x="21600" y="16200"/>
                  </a:cubicBezTo>
                </a:path>
              </a:pathLst>
            </a:custGeom>
            <a:noFill/>
            <a:ln w="152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0" y="379204"/>
              <a:ext cx="1059806" cy="1018532"/>
            </a:xfrm>
            <a:prstGeom prst="roundRect">
              <a:avLst>
                <a:gd name="adj" fmla="val 15608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>
              <a:off x="420873" y="616355"/>
              <a:ext cx="243038" cy="24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74625" y="817950"/>
              <a:ext cx="135534" cy="2486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75" name="Shape 475"/>
          <p:cNvSpPr/>
          <p:nvPr/>
        </p:nvSpPr>
        <p:spPr>
          <a:xfrm>
            <a:off x="76326" y="34988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T2(IX)</a:t>
            </a:r>
          </a:p>
        </p:txBody>
      </p:sp>
      <p:sp>
        <p:nvSpPr>
          <p:cNvPr id="476" name="Shape 476"/>
          <p:cNvSpPr/>
          <p:nvPr/>
        </p:nvSpPr>
        <p:spPr>
          <a:xfrm>
            <a:off x="11171342" y="3194161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T2(X)</a:t>
            </a:r>
          </a:p>
        </p:txBody>
      </p:sp>
      <p:sp>
        <p:nvSpPr>
          <p:cNvPr id="477" name="Shape 477"/>
          <p:cNvSpPr/>
          <p:nvPr/>
        </p:nvSpPr>
        <p:spPr>
          <a:xfrm>
            <a:off x="11171342" y="5200817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T2(X)</a:t>
            </a:r>
          </a:p>
        </p:txBody>
      </p:sp>
      <p:sp>
        <p:nvSpPr>
          <p:cNvPr id="478" name="Shape 478"/>
          <p:cNvSpPr/>
          <p:nvPr/>
        </p:nvSpPr>
        <p:spPr>
          <a:xfrm>
            <a:off x="11171342" y="6572250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T2(X)</a:t>
            </a:r>
          </a:p>
        </p:txBody>
      </p:sp>
      <p:sp>
        <p:nvSpPr>
          <p:cNvPr id="479" name="Shape 479"/>
          <p:cNvSpPr/>
          <p:nvPr/>
        </p:nvSpPr>
        <p:spPr>
          <a:xfrm>
            <a:off x="11171342" y="3879850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T1(X)</a:t>
            </a:r>
          </a:p>
        </p:txBody>
      </p:sp>
      <p:sp>
        <p:nvSpPr>
          <p:cNvPr id="480" name="Shape 480"/>
          <p:cNvSpPr/>
          <p:nvPr/>
        </p:nvSpPr>
        <p:spPr>
          <a:xfrm>
            <a:off x="11171342" y="4559132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T1(X)</a:t>
            </a:r>
          </a:p>
        </p:txBody>
      </p:sp>
      <p:sp>
        <p:nvSpPr>
          <p:cNvPr id="481" name="Shape 481"/>
          <p:cNvSpPr/>
          <p:nvPr/>
        </p:nvSpPr>
        <p:spPr>
          <a:xfrm>
            <a:off x="11171342" y="5886561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T1(X)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626715" y="3225800"/>
            <a:ext cx="11751370" cy="3302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Worksheet - Lock Granularity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1206">
              <a:defRPr sz="3440"/>
            </a:lvl1pPr>
          </a:lstStyle>
          <a:p>
            <a:pPr lvl="0">
              <a:defRPr sz="1800"/>
            </a:pPr>
            <a:r>
              <a:rPr sz="3440"/>
              <a:t>Suppose a transaction, T1, wants to scan a table R and update a few of its tuples. What kind of locks should T1 have on R, its pages, and the tuples that are updated?</a:t>
            </a:r>
          </a:p>
        </p:txBody>
      </p:sp>
      <p:sp>
        <p:nvSpPr>
          <p:cNvPr id="488" name="Shape 4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1206">
              <a:defRPr sz="3440"/>
            </a:lvl1pPr>
          </a:lstStyle>
          <a:p>
            <a:pPr lvl="0">
              <a:defRPr sz="1800"/>
            </a:pPr>
            <a:r>
              <a:rPr sz="3440"/>
              <a:t>Suppose a transaction, T1, wants to scan a table R and update a few of its tuples. What kind of locks should T1 have on R, its pages, and the tuples that are updated?</a:t>
            </a:r>
          </a:p>
        </p:txBody>
      </p:sp>
      <p:sp>
        <p:nvSpPr>
          <p:cNvPr id="491" name="Shape 4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SIX lock on R</a:t>
            </a:r>
            <a:endParaRPr sz="3600"/>
          </a:p>
          <a:p>
            <a:pPr lvl="0">
              <a:defRPr sz="1800"/>
            </a:pPr>
            <a:r>
              <a:rPr sz="3600"/>
              <a:t>SIX lock on pages</a:t>
            </a:r>
            <a:endParaRPr sz="3600"/>
          </a:p>
          <a:p>
            <a:pPr lvl="0">
              <a:defRPr sz="1800"/>
            </a:pPr>
            <a:r>
              <a:rPr sz="3600"/>
              <a:t>X lock on updated tuples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Is an S lock compatible with an IX lock? Explain why or why not. Make your description as simple as possible.</a:t>
            </a:r>
          </a:p>
        </p:txBody>
      </p:sp>
      <p:sp>
        <p:nvSpPr>
          <p:cNvPr id="494" name="Shape 4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Is an S lock compatible with an IX lock? Explain why or why not. Make your description as simple as possible.</a:t>
            </a:r>
          </a:p>
        </p:txBody>
      </p:sp>
      <p:sp>
        <p:nvSpPr>
          <p:cNvPr id="497" name="Shape 4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Incompatible:</a:t>
            </a:r>
            <a:endParaRPr sz="3600"/>
          </a:p>
          <a:p>
            <a:pPr lvl="1">
              <a:defRPr sz="1800"/>
            </a:pPr>
            <a:r>
              <a:rPr sz="3600"/>
              <a:t>T1 has S lock on Students table to calculate average grade</a:t>
            </a:r>
            <a:endParaRPr sz="3600"/>
          </a:p>
          <a:p>
            <a:pPr lvl="1">
              <a:defRPr sz="1800"/>
            </a:pPr>
            <a:r>
              <a:rPr sz="3600"/>
              <a:t>T2 wants IX lock to change some grades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Index Concurrency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1841496" y="3409729"/>
            <a:ext cx="9321808" cy="3429886"/>
            <a:chOff x="0" y="0"/>
            <a:chExt cx="9321807" cy="3429885"/>
          </a:xfrm>
        </p:grpSpPr>
        <p:sp>
          <p:nvSpPr>
            <p:cNvPr id="500" name="Shape 500"/>
            <p:cNvSpPr/>
            <p:nvPr/>
          </p:nvSpPr>
          <p:spPr>
            <a:xfrm>
              <a:off x="3672024" y="0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34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4445840" y="0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700123" y="1317133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6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3473939" y="1317133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21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4643410" y="1317133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50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5417226" y="1317133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0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2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773815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3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1943286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11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717102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886572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24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4660388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5829859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43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6603675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773145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72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8546962" y="2634267"/>
              <a:ext cx="774846" cy="7956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 flipH="1">
              <a:off x="3478184" y="788666"/>
              <a:ext cx="205996" cy="5917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433427" y="790473"/>
              <a:ext cx="787773" cy="5505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18" name="Shape 518"/>
            <p:cNvSpPr/>
            <p:nvPr/>
          </p:nvSpPr>
          <p:spPr>
            <a:xfrm flipH="1">
              <a:off x="1011710" y="2117446"/>
              <a:ext cx="1678639" cy="5262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19" name="Shape 519"/>
            <p:cNvSpPr/>
            <p:nvPr/>
          </p:nvSpPr>
          <p:spPr>
            <a:xfrm flipH="1">
              <a:off x="2956861" y="2115645"/>
              <a:ext cx="517594" cy="5433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4226789" y="2118089"/>
              <a:ext cx="547627" cy="5656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655758" y="2111722"/>
              <a:ext cx="1434828" cy="5127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5393559" y="2082396"/>
              <a:ext cx="2875442" cy="5397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524" name="Shape 524"/>
          <p:cNvSpPr/>
          <p:nvPr/>
        </p:nvSpPr>
        <p:spPr>
          <a:xfrm>
            <a:off x="2586634" y="7645843"/>
            <a:ext cx="783153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2PL on B+ tree is a bad idea!</a:t>
            </a:r>
            <a:endParaRPr sz="4200"/>
          </a:p>
          <a:p>
            <a:pPr lvl="0">
              <a:defRPr sz="1800"/>
            </a:pPr>
            <a:r>
              <a:rPr sz="4200"/>
              <a:t>Upper levels just to direct traffic.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B+ Tree</a:t>
            </a:r>
          </a:p>
        </p:txBody>
      </p:sp>
      <p:sp>
        <p:nvSpPr>
          <p:cNvPr id="527" name="Shape 527"/>
          <p:cNvSpPr/>
          <p:nvPr/>
        </p:nvSpPr>
        <p:spPr>
          <a:xfrm>
            <a:off x="5513520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34</a:t>
            </a:r>
          </a:p>
        </p:txBody>
      </p:sp>
      <p:sp>
        <p:nvSpPr>
          <p:cNvPr id="528" name="Shape 528"/>
          <p:cNvSpPr/>
          <p:nvPr/>
        </p:nvSpPr>
        <p:spPr>
          <a:xfrm>
            <a:off x="6287336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3862715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6</a:t>
            </a:r>
          </a:p>
        </p:txBody>
      </p:sp>
      <p:sp>
        <p:nvSpPr>
          <p:cNvPr id="530" name="Shape 530"/>
          <p:cNvSpPr/>
          <p:nvPr/>
        </p:nvSpPr>
        <p:spPr>
          <a:xfrm>
            <a:off x="4636531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21</a:t>
            </a:r>
          </a:p>
        </p:txBody>
      </p:sp>
      <p:sp>
        <p:nvSpPr>
          <p:cNvPr id="531" name="Shape 531"/>
          <p:cNvSpPr/>
          <p:nvPr/>
        </p:nvSpPr>
        <p:spPr>
          <a:xfrm>
            <a:off x="6484906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50</a:t>
            </a:r>
          </a:p>
        </p:txBody>
      </p:sp>
      <p:sp>
        <p:nvSpPr>
          <p:cNvPr id="532" name="Shape 532"/>
          <p:cNvSpPr/>
          <p:nvPr/>
        </p:nvSpPr>
        <p:spPr>
          <a:xfrm>
            <a:off x="7258722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184149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534" name="Shape 534"/>
          <p:cNvSpPr/>
          <p:nvPr/>
        </p:nvSpPr>
        <p:spPr>
          <a:xfrm>
            <a:off x="261531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535" name="Shape 535"/>
          <p:cNvSpPr/>
          <p:nvPr/>
        </p:nvSpPr>
        <p:spPr>
          <a:xfrm>
            <a:off x="378478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11</a:t>
            </a:r>
          </a:p>
        </p:txBody>
      </p:sp>
      <p:sp>
        <p:nvSpPr>
          <p:cNvPr id="536" name="Shape 536"/>
          <p:cNvSpPr/>
          <p:nvPr/>
        </p:nvSpPr>
        <p:spPr>
          <a:xfrm>
            <a:off x="455859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572806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24</a:t>
            </a:r>
          </a:p>
        </p:txBody>
      </p:sp>
      <p:sp>
        <p:nvSpPr>
          <p:cNvPr id="538" name="Shape 538"/>
          <p:cNvSpPr/>
          <p:nvPr/>
        </p:nvSpPr>
        <p:spPr>
          <a:xfrm>
            <a:off x="6501885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767135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43</a:t>
            </a:r>
          </a:p>
        </p:txBody>
      </p:sp>
      <p:sp>
        <p:nvSpPr>
          <p:cNvPr id="540" name="Shape 540"/>
          <p:cNvSpPr/>
          <p:nvPr/>
        </p:nvSpPr>
        <p:spPr>
          <a:xfrm>
            <a:off x="8445171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961464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72</a:t>
            </a:r>
          </a:p>
        </p:txBody>
      </p:sp>
      <p:sp>
        <p:nvSpPr>
          <p:cNvPr id="542" name="Shape 542"/>
          <p:cNvSpPr/>
          <p:nvPr/>
        </p:nvSpPr>
        <p:spPr>
          <a:xfrm>
            <a:off x="10388458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3" name="Shape 543"/>
          <p:cNvSpPr/>
          <p:nvPr/>
        </p:nvSpPr>
        <p:spPr>
          <a:xfrm flipH="1">
            <a:off x="4727407" y="4198395"/>
            <a:ext cx="798270" cy="5446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4" name="Shape 544"/>
          <p:cNvSpPr/>
          <p:nvPr/>
        </p:nvSpPr>
        <p:spPr>
          <a:xfrm>
            <a:off x="6274924" y="4200202"/>
            <a:ext cx="787773" cy="5505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5" name="Shape 545"/>
          <p:cNvSpPr/>
          <p:nvPr/>
        </p:nvSpPr>
        <p:spPr>
          <a:xfrm flipH="1">
            <a:off x="2853206" y="5501598"/>
            <a:ext cx="1020243" cy="5517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6" name="Shape 546"/>
          <p:cNvSpPr/>
          <p:nvPr/>
        </p:nvSpPr>
        <p:spPr>
          <a:xfrm>
            <a:off x="4619542" y="5482825"/>
            <a:ext cx="178817" cy="5859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7" name="Shape 547"/>
          <p:cNvSpPr/>
          <p:nvPr/>
        </p:nvSpPr>
        <p:spPr>
          <a:xfrm>
            <a:off x="5403348" y="5495759"/>
            <a:ext cx="1212565" cy="5976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8" name="Shape 548"/>
          <p:cNvSpPr/>
          <p:nvPr/>
        </p:nvSpPr>
        <p:spPr>
          <a:xfrm>
            <a:off x="6497255" y="5521451"/>
            <a:ext cx="1434827" cy="5127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9" name="Shape 549"/>
          <p:cNvSpPr/>
          <p:nvPr/>
        </p:nvSpPr>
        <p:spPr>
          <a:xfrm>
            <a:off x="7235055" y="5492125"/>
            <a:ext cx="2875442" cy="5397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36" name="Shape 36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38" name="Shape 38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41" name="Shape 41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42" name="Shape 42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9315500" y="31941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61" name="Shape 61"/>
          <p:cNvSpPr/>
          <p:nvPr/>
        </p:nvSpPr>
        <p:spPr>
          <a:xfrm>
            <a:off x="9315500" y="38545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62" name="Shape 62"/>
          <p:cNvSpPr/>
          <p:nvPr/>
        </p:nvSpPr>
        <p:spPr>
          <a:xfrm>
            <a:off x="9315500" y="45529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63" name="Shape 63"/>
          <p:cNvSpPr/>
          <p:nvPr/>
        </p:nvSpPr>
        <p:spPr>
          <a:xfrm>
            <a:off x="9315500" y="520087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64" name="Shape 64"/>
          <p:cNvSpPr/>
          <p:nvPr/>
        </p:nvSpPr>
        <p:spPr>
          <a:xfrm>
            <a:off x="9315500" y="58738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65" name="Shape 65"/>
          <p:cNvSpPr/>
          <p:nvPr/>
        </p:nvSpPr>
        <p:spPr>
          <a:xfrm>
            <a:off x="9315500" y="65722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66" name="Shape 66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67" name="Shape 67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68" name="Shape 68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69" name="Shape 69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70" name="Shape 70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71" name="Shape 71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72" name="Shape 72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73" name="Shape 73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74" name="Shape 74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75" name="Shape 75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76" name="Shape 76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77" name="Shape 77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78" name="Shape 78"/>
          <p:cNvSpPr/>
          <p:nvPr/>
        </p:nvSpPr>
        <p:spPr>
          <a:xfrm>
            <a:off x="93933" y="7568679"/>
            <a:ext cx="12816934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grade=‘A’ WHERE points &gt;= 70; </a:t>
            </a:r>
            <a:r>
              <a:rPr sz="3600"/>
              <a:t> </a:t>
            </a:r>
          </a:p>
        </p:txBody>
      </p:sp>
      <p:sp>
        <p:nvSpPr>
          <p:cNvPr id="79" name="Shape 79"/>
          <p:cNvSpPr/>
          <p:nvPr/>
        </p:nvSpPr>
        <p:spPr>
          <a:xfrm>
            <a:off x="212062" y="8235726"/>
            <a:ext cx="12580676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grade=‘F’ WHERE points &lt; 70; </a:t>
            </a:r>
            <a:r>
              <a:rPr sz="3600"/>
              <a:t>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B-Link Tree</a:t>
            </a:r>
          </a:p>
        </p:txBody>
      </p:sp>
      <p:sp>
        <p:nvSpPr>
          <p:cNvPr id="552" name="Shape 552"/>
          <p:cNvSpPr/>
          <p:nvPr/>
        </p:nvSpPr>
        <p:spPr>
          <a:xfrm>
            <a:off x="5513520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34</a:t>
            </a:r>
          </a:p>
        </p:txBody>
      </p:sp>
      <p:sp>
        <p:nvSpPr>
          <p:cNvPr id="553" name="Shape 553"/>
          <p:cNvSpPr/>
          <p:nvPr/>
        </p:nvSpPr>
        <p:spPr>
          <a:xfrm>
            <a:off x="6287336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3862715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6</a:t>
            </a:r>
          </a:p>
        </p:txBody>
      </p:sp>
      <p:sp>
        <p:nvSpPr>
          <p:cNvPr id="555" name="Shape 555"/>
          <p:cNvSpPr/>
          <p:nvPr/>
        </p:nvSpPr>
        <p:spPr>
          <a:xfrm>
            <a:off x="4636531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21</a:t>
            </a:r>
          </a:p>
        </p:txBody>
      </p:sp>
      <p:sp>
        <p:nvSpPr>
          <p:cNvPr id="556" name="Shape 556"/>
          <p:cNvSpPr/>
          <p:nvPr/>
        </p:nvSpPr>
        <p:spPr>
          <a:xfrm>
            <a:off x="6484906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50</a:t>
            </a:r>
          </a:p>
        </p:txBody>
      </p:sp>
      <p:sp>
        <p:nvSpPr>
          <p:cNvPr id="557" name="Shape 557"/>
          <p:cNvSpPr/>
          <p:nvPr/>
        </p:nvSpPr>
        <p:spPr>
          <a:xfrm>
            <a:off x="7258722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184149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559" name="Shape 559"/>
          <p:cNvSpPr/>
          <p:nvPr/>
        </p:nvSpPr>
        <p:spPr>
          <a:xfrm>
            <a:off x="261531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560" name="Shape 560"/>
          <p:cNvSpPr/>
          <p:nvPr/>
        </p:nvSpPr>
        <p:spPr>
          <a:xfrm>
            <a:off x="378478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11</a:t>
            </a:r>
          </a:p>
        </p:txBody>
      </p:sp>
      <p:sp>
        <p:nvSpPr>
          <p:cNvPr id="561" name="Shape 561"/>
          <p:cNvSpPr/>
          <p:nvPr/>
        </p:nvSpPr>
        <p:spPr>
          <a:xfrm>
            <a:off x="455859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572806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24</a:t>
            </a:r>
          </a:p>
        </p:txBody>
      </p:sp>
      <p:sp>
        <p:nvSpPr>
          <p:cNvPr id="563" name="Shape 563"/>
          <p:cNvSpPr/>
          <p:nvPr/>
        </p:nvSpPr>
        <p:spPr>
          <a:xfrm>
            <a:off x="6501885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767135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43</a:t>
            </a:r>
          </a:p>
        </p:txBody>
      </p:sp>
      <p:sp>
        <p:nvSpPr>
          <p:cNvPr id="565" name="Shape 565"/>
          <p:cNvSpPr/>
          <p:nvPr/>
        </p:nvSpPr>
        <p:spPr>
          <a:xfrm>
            <a:off x="8445171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961464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72</a:t>
            </a:r>
          </a:p>
        </p:txBody>
      </p:sp>
      <p:sp>
        <p:nvSpPr>
          <p:cNvPr id="567" name="Shape 567"/>
          <p:cNvSpPr/>
          <p:nvPr/>
        </p:nvSpPr>
        <p:spPr>
          <a:xfrm>
            <a:off x="10388458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8" name="Shape 568"/>
          <p:cNvSpPr/>
          <p:nvPr/>
        </p:nvSpPr>
        <p:spPr>
          <a:xfrm flipH="1">
            <a:off x="4727407" y="4198395"/>
            <a:ext cx="798270" cy="5446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9" name="Shape 569"/>
          <p:cNvSpPr/>
          <p:nvPr/>
        </p:nvSpPr>
        <p:spPr>
          <a:xfrm>
            <a:off x="6274924" y="4200202"/>
            <a:ext cx="787773" cy="5505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0" name="Shape 570"/>
          <p:cNvSpPr/>
          <p:nvPr/>
        </p:nvSpPr>
        <p:spPr>
          <a:xfrm flipH="1">
            <a:off x="2853206" y="5501598"/>
            <a:ext cx="1020243" cy="5517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1" name="Shape 571"/>
          <p:cNvSpPr/>
          <p:nvPr/>
        </p:nvSpPr>
        <p:spPr>
          <a:xfrm>
            <a:off x="4619542" y="5482825"/>
            <a:ext cx="178817" cy="5859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2" name="Shape 572"/>
          <p:cNvSpPr/>
          <p:nvPr/>
        </p:nvSpPr>
        <p:spPr>
          <a:xfrm>
            <a:off x="5403348" y="5495759"/>
            <a:ext cx="1212565" cy="5976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3" name="Shape 573"/>
          <p:cNvSpPr/>
          <p:nvPr/>
        </p:nvSpPr>
        <p:spPr>
          <a:xfrm>
            <a:off x="6497255" y="5521451"/>
            <a:ext cx="1434827" cy="5127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4" name="Shape 574"/>
          <p:cNvSpPr/>
          <p:nvPr/>
        </p:nvSpPr>
        <p:spPr>
          <a:xfrm>
            <a:off x="7235055" y="5492125"/>
            <a:ext cx="2875442" cy="5397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5" name="Shape 575"/>
          <p:cNvSpPr/>
          <p:nvPr/>
        </p:nvSpPr>
        <p:spPr>
          <a:xfrm>
            <a:off x="5400951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>
              <a:srgbClr val="C8250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82506"/>
                </a:solidFill>
              </a:rPr>
              <a:t>24</a:t>
            </a:r>
          </a:p>
        </p:txBody>
      </p:sp>
      <p:sp>
        <p:nvSpPr>
          <p:cNvPr id="576" name="Shape 576"/>
          <p:cNvSpPr/>
          <p:nvPr/>
        </p:nvSpPr>
        <p:spPr>
          <a:xfrm>
            <a:off x="6165880" y="5124671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77" name="Shape 577"/>
          <p:cNvSpPr/>
          <p:nvPr/>
        </p:nvSpPr>
        <p:spPr>
          <a:xfrm>
            <a:off x="3418300" y="6441805"/>
            <a:ext cx="338341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78" name="Shape 578"/>
          <p:cNvSpPr/>
          <p:nvPr/>
        </p:nvSpPr>
        <p:spPr>
          <a:xfrm>
            <a:off x="5397109" y="6441805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79" name="Shape 579"/>
          <p:cNvSpPr/>
          <p:nvPr/>
        </p:nvSpPr>
        <p:spPr>
          <a:xfrm>
            <a:off x="7375917" y="6441805"/>
            <a:ext cx="338341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80" name="Shape 580"/>
          <p:cNvSpPr/>
          <p:nvPr/>
        </p:nvSpPr>
        <p:spPr>
          <a:xfrm>
            <a:off x="9248160" y="6441805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B-Link Tree</a:t>
            </a:r>
          </a:p>
        </p:txBody>
      </p:sp>
      <p:sp>
        <p:nvSpPr>
          <p:cNvPr id="583" name="Shape 583"/>
          <p:cNvSpPr/>
          <p:nvPr/>
        </p:nvSpPr>
        <p:spPr>
          <a:xfrm>
            <a:off x="5513520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34</a:t>
            </a:r>
          </a:p>
        </p:txBody>
      </p:sp>
      <p:sp>
        <p:nvSpPr>
          <p:cNvPr id="584" name="Shape 584"/>
          <p:cNvSpPr/>
          <p:nvPr/>
        </p:nvSpPr>
        <p:spPr>
          <a:xfrm>
            <a:off x="6287336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3862715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6</a:t>
            </a:r>
          </a:p>
        </p:txBody>
      </p:sp>
      <p:sp>
        <p:nvSpPr>
          <p:cNvPr id="586" name="Shape 586"/>
          <p:cNvSpPr/>
          <p:nvPr/>
        </p:nvSpPr>
        <p:spPr>
          <a:xfrm>
            <a:off x="4636531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21</a:t>
            </a:r>
          </a:p>
        </p:txBody>
      </p:sp>
      <p:sp>
        <p:nvSpPr>
          <p:cNvPr id="587" name="Shape 587"/>
          <p:cNvSpPr/>
          <p:nvPr/>
        </p:nvSpPr>
        <p:spPr>
          <a:xfrm>
            <a:off x="6484906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50</a:t>
            </a:r>
          </a:p>
        </p:txBody>
      </p:sp>
      <p:sp>
        <p:nvSpPr>
          <p:cNvPr id="588" name="Shape 588"/>
          <p:cNvSpPr/>
          <p:nvPr/>
        </p:nvSpPr>
        <p:spPr>
          <a:xfrm>
            <a:off x="7258722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9" name="Shape 589"/>
          <p:cNvSpPr/>
          <p:nvPr/>
        </p:nvSpPr>
        <p:spPr>
          <a:xfrm>
            <a:off x="184149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590" name="Shape 590"/>
          <p:cNvSpPr/>
          <p:nvPr/>
        </p:nvSpPr>
        <p:spPr>
          <a:xfrm>
            <a:off x="261531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591" name="Shape 591"/>
          <p:cNvSpPr/>
          <p:nvPr/>
        </p:nvSpPr>
        <p:spPr>
          <a:xfrm>
            <a:off x="378478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11</a:t>
            </a:r>
          </a:p>
        </p:txBody>
      </p:sp>
      <p:sp>
        <p:nvSpPr>
          <p:cNvPr id="592" name="Shape 592"/>
          <p:cNvSpPr/>
          <p:nvPr/>
        </p:nvSpPr>
        <p:spPr>
          <a:xfrm>
            <a:off x="455859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572806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24</a:t>
            </a:r>
          </a:p>
        </p:txBody>
      </p:sp>
      <p:sp>
        <p:nvSpPr>
          <p:cNvPr id="594" name="Shape 594"/>
          <p:cNvSpPr/>
          <p:nvPr/>
        </p:nvSpPr>
        <p:spPr>
          <a:xfrm>
            <a:off x="6501885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767135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43</a:t>
            </a:r>
          </a:p>
        </p:txBody>
      </p:sp>
      <p:sp>
        <p:nvSpPr>
          <p:cNvPr id="596" name="Shape 596"/>
          <p:cNvSpPr/>
          <p:nvPr/>
        </p:nvSpPr>
        <p:spPr>
          <a:xfrm>
            <a:off x="8445171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961464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72</a:t>
            </a:r>
          </a:p>
        </p:txBody>
      </p:sp>
      <p:sp>
        <p:nvSpPr>
          <p:cNvPr id="598" name="Shape 598"/>
          <p:cNvSpPr/>
          <p:nvPr/>
        </p:nvSpPr>
        <p:spPr>
          <a:xfrm>
            <a:off x="10388458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9" name="Shape 599"/>
          <p:cNvSpPr/>
          <p:nvPr/>
        </p:nvSpPr>
        <p:spPr>
          <a:xfrm flipH="1">
            <a:off x="4727407" y="4198395"/>
            <a:ext cx="798270" cy="5446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0" name="Shape 600"/>
          <p:cNvSpPr/>
          <p:nvPr/>
        </p:nvSpPr>
        <p:spPr>
          <a:xfrm>
            <a:off x="6274924" y="4200202"/>
            <a:ext cx="787773" cy="5505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1" name="Shape 601"/>
          <p:cNvSpPr/>
          <p:nvPr/>
        </p:nvSpPr>
        <p:spPr>
          <a:xfrm flipH="1">
            <a:off x="2853206" y="5501598"/>
            <a:ext cx="1020243" cy="5517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2" name="Shape 602"/>
          <p:cNvSpPr/>
          <p:nvPr/>
        </p:nvSpPr>
        <p:spPr>
          <a:xfrm>
            <a:off x="4619542" y="5482825"/>
            <a:ext cx="178817" cy="5859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3" name="Shape 603"/>
          <p:cNvSpPr/>
          <p:nvPr/>
        </p:nvSpPr>
        <p:spPr>
          <a:xfrm>
            <a:off x="5403348" y="5495759"/>
            <a:ext cx="1212565" cy="5976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4" name="Shape 604"/>
          <p:cNvSpPr/>
          <p:nvPr/>
        </p:nvSpPr>
        <p:spPr>
          <a:xfrm>
            <a:off x="6497255" y="5521451"/>
            <a:ext cx="1434827" cy="5127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5" name="Shape 605"/>
          <p:cNvSpPr/>
          <p:nvPr/>
        </p:nvSpPr>
        <p:spPr>
          <a:xfrm>
            <a:off x="7235055" y="5492125"/>
            <a:ext cx="2875442" cy="5397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6" name="Shape 606"/>
          <p:cNvSpPr/>
          <p:nvPr/>
        </p:nvSpPr>
        <p:spPr>
          <a:xfrm>
            <a:off x="5400951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>
              <a:srgbClr val="C8250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82506"/>
                </a:solidFill>
              </a:rPr>
              <a:t>24</a:t>
            </a:r>
          </a:p>
        </p:txBody>
      </p:sp>
      <p:sp>
        <p:nvSpPr>
          <p:cNvPr id="607" name="Shape 607"/>
          <p:cNvSpPr/>
          <p:nvPr/>
        </p:nvSpPr>
        <p:spPr>
          <a:xfrm>
            <a:off x="6165880" y="5124671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08" name="Shape 608"/>
          <p:cNvSpPr/>
          <p:nvPr/>
        </p:nvSpPr>
        <p:spPr>
          <a:xfrm>
            <a:off x="3418300" y="6441805"/>
            <a:ext cx="338341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09" name="Shape 609"/>
          <p:cNvSpPr/>
          <p:nvPr/>
        </p:nvSpPr>
        <p:spPr>
          <a:xfrm>
            <a:off x="5397109" y="6441805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10" name="Shape 610"/>
          <p:cNvSpPr/>
          <p:nvPr/>
        </p:nvSpPr>
        <p:spPr>
          <a:xfrm>
            <a:off x="7375917" y="6441805"/>
            <a:ext cx="338341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11" name="Shape 611"/>
          <p:cNvSpPr/>
          <p:nvPr/>
        </p:nvSpPr>
        <p:spPr>
          <a:xfrm>
            <a:off x="9248160" y="6441805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12" name="Shape 612"/>
          <p:cNvSpPr/>
          <p:nvPr/>
        </p:nvSpPr>
        <p:spPr>
          <a:xfrm>
            <a:off x="6371821" y="7326296"/>
            <a:ext cx="3794455" cy="1694680"/>
          </a:xfrm>
          <a:prstGeom prst="wedgeEllipseCallout">
            <a:avLst>
              <a:gd name="adj1" fmla="val -50050"/>
              <a:gd name="adj2" fmla="val -178600"/>
            </a:avLst>
          </a:prstGeom>
          <a:solidFill>
            <a:srgbClr val="51A7F9">
              <a:alpha val="49882"/>
            </a:srgbClr>
          </a:solidFill>
          <a:ln w="25400">
            <a:solidFill>
              <a:srgbClr val="000000">
                <a:alpha val="4988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6775008" y="7645843"/>
            <a:ext cx="298122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100"/>
              <a:t>Each node has </a:t>
            </a:r>
            <a:endParaRPr sz="3100"/>
          </a:p>
          <a:p>
            <a:pPr lvl="0">
              <a:defRPr sz="1800"/>
            </a:pPr>
            <a:r>
              <a:rPr sz="3100"/>
              <a:t>right-link 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B-Link Tree</a:t>
            </a:r>
          </a:p>
        </p:txBody>
      </p:sp>
      <p:sp>
        <p:nvSpPr>
          <p:cNvPr id="616" name="Shape 616"/>
          <p:cNvSpPr/>
          <p:nvPr/>
        </p:nvSpPr>
        <p:spPr>
          <a:xfrm>
            <a:off x="5513520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34</a:t>
            </a:r>
          </a:p>
        </p:txBody>
      </p:sp>
      <p:sp>
        <p:nvSpPr>
          <p:cNvPr id="617" name="Shape 617"/>
          <p:cNvSpPr/>
          <p:nvPr/>
        </p:nvSpPr>
        <p:spPr>
          <a:xfrm>
            <a:off x="6287336" y="3409729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3862715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6</a:t>
            </a:r>
          </a:p>
        </p:txBody>
      </p:sp>
      <p:sp>
        <p:nvSpPr>
          <p:cNvPr id="619" name="Shape 619"/>
          <p:cNvSpPr/>
          <p:nvPr/>
        </p:nvSpPr>
        <p:spPr>
          <a:xfrm>
            <a:off x="4636531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21</a:t>
            </a:r>
          </a:p>
        </p:txBody>
      </p:sp>
      <p:sp>
        <p:nvSpPr>
          <p:cNvPr id="620" name="Shape 620"/>
          <p:cNvSpPr/>
          <p:nvPr/>
        </p:nvSpPr>
        <p:spPr>
          <a:xfrm>
            <a:off x="6484906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50</a:t>
            </a:r>
          </a:p>
        </p:txBody>
      </p:sp>
      <p:sp>
        <p:nvSpPr>
          <p:cNvPr id="621" name="Shape 621"/>
          <p:cNvSpPr/>
          <p:nvPr/>
        </p:nvSpPr>
        <p:spPr>
          <a:xfrm>
            <a:off x="7258722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184149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</a:t>
            </a:r>
          </a:p>
        </p:txBody>
      </p:sp>
      <p:sp>
        <p:nvSpPr>
          <p:cNvPr id="623" name="Shape 623"/>
          <p:cNvSpPr/>
          <p:nvPr/>
        </p:nvSpPr>
        <p:spPr>
          <a:xfrm>
            <a:off x="261531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3</a:t>
            </a:r>
          </a:p>
        </p:txBody>
      </p:sp>
      <p:sp>
        <p:nvSpPr>
          <p:cNvPr id="624" name="Shape 624"/>
          <p:cNvSpPr/>
          <p:nvPr/>
        </p:nvSpPr>
        <p:spPr>
          <a:xfrm>
            <a:off x="378478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11</a:t>
            </a:r>
          </a:p>
        </p:txBody>
      </p:sp>
      <p:sp>
        <p:nvSpPr>
          <p:cNvPr id="625" name="Shape 625"/>
          <p:cNvSpPr/>
          <p:nvPr/>
        </p:nvSpPr>
        <p:spPr>
          <a:xfrm>
            <a:off x="455859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5728069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24</a:t>
            </a:r>
          </a:p>
        </p:txBody>
      </p:sp>
      <p:sp>
        <p:nvSpPr>
          <p:cNvPr id="627" name="Shape 627"/>
          <p:cNvSpPr/>
          <p:nvPr/>
        </p:nvSpPr>
        <p:spPr>
          <a:xfrm>
            <a:off x="6501885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7671356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43</a:t>
            </a:r>
          </a:p>
        </p:txBody>
      </p:sp>
      <p:sp>
        <p:nvSpPr>
          <p:cNvPr id="629" name="Shape 629"/>
          <p:cNvSpPr/>
          <p:nvPr/>
        </p:nvSpPr>
        <p:spPr>
          <a:xfrm>
            <a:off x="8445171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9614642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72</a:t>
            </a:r>
          </a:p>
        </p:txBody>
      </p:sp>
      <p:sp>
        <p:nvSpPr>
          <p:cNvPr id="631" name="Shape 631"/>
          <p:cNvSpPr/>
          <p:nvPr/>
        </p:nvSpPr>
        <p:spPr>
          <a:xfrm>
            <a:off x="10388458" y="6043996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2" name="Shape 632"/>
          <p:cNvSpPr/>
          <p:nvPr/>
        </p:nvSpPr>
        <p:spPr>
          <a:xfrm flipH="1">
            <a:off x="4727407" y="4198395"/>
            <a:ext cx="798270" cy="5446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3" name="Shape 633"/>
          <p:cNvSpPr/>
          <p:nvPr/>
        </p:nvSpPr>
        <p:spPr>
          <a:xfrm>
            <a:off x="6274924" y="4200202"/>
            <a:ext cx="787773" cy="5505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4" name="Shape 634"/>
          <p:cNvSpPr/>
          <p:nvPr/>
        </p:nvSpPr>
        <p:spPr>
          <a:xfrm flipH="1">
            <a:off x="2853206" y="5501598"/>
            <a:ext cx="1020243" cy="5517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5" name="Shape 635"/>
          <p:cNvSpPr/>
          <p:nvPr/>
        </p:nvSpPr>
        <p:spPr>
          <a:xfrm>
            <a:off x="4619542" y="5482825"/>
            <a:ext cx="178817" cy="58593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6" name="Shape 636"/>
          <p:cNvSpPr/>
          <p:nvPr/>
        </p:nvSpPr>
        <p:spPr>
          <a:xfrm>
            <a:off x="5403348" y="5495759"/>
            <a:ext cx="1212565" cy="5976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7" name="Shape 637"/>
          <p:cNvSpPr/>
          <p:nvPr/>
        </p:nvSpPr>
        <p:spPr>
          <a:xfrm>
            <a:off x="6497255" y="5521451"/>
            <a:ext cx="1434827" cy="51270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8" name="Shape 638"/>
          <p:cNvSpPr/>
          <p:nvPr/>
        </p:nvSpPr>
        <p:spPr>
          <a:xfrm>
            <a:off x="7235055" y="5492125"/>
            <a:ext cx="2875442" cy="5397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9" name="Shape 639"/>
          <p:cNvSpPr/>
          <p:nvPr/>
        </p:nvSpPr>
        <p:spPr>
          <a:xfrm>
            <a:off x="5400951" y="4726862"/>
            <a:ext cx="774846" cy="795619"/>
          </a:xfrm>
          <a:prstGeom prst="rect">
            <a:avLst/>
          </a:prstGeom>
          <a:solidFill>
            <a:srgbClr val="FFFFFF"/>
          </a:solidFill>
          <a:ln w="12700">
            <a:solidFill>
              <a:srgbClr val="C8250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82506"/>
                </a:solidFill>
              </a:rPr>
              <a:t>24</a:t>
            </a:r>
          </a:p>
        </p:txBody>
      </p:sp>
      <p:sp>
        <p:nvSpPr>
          <p:cNvPr id="640" name="Shape 640"/>
          <p:cNvSpPr/>
          <p:nvPr/>
        </p:nvSpPr>
        <p:spPr>
          <a:xfrm>
            <a:off x="6165880" y="5124671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41" name="Shape 641"/>
          <p:cNvSpPr/>
          <p:nvPr/>
        </p:nvSpPr>
        <p:spPr>
          <a:xfrm>
            <a:off x="3418300" y="6441805"/>
            <a:ext cx="338341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42" name="Shape 642"/>
          <p:cNvSpPr/>
          <p:nvPr/>
        </p:nvSpPr>
        <p:spPr>
          <a:xfrm>
            <a:off x="5397109" y="6441805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43" name="Shape 643"/>
          <p:cNvSpPr/>
          <p:nvPr/>
        </p:nvSpPr>
        <p:spPr>
          <a:xfrm>
            <a:off x="7375917" y="6441805"/>
            <a:ext cx="338341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44" name="Shape 644"/>
          <p:cNvSpPr/>
          <p:nvPr/>
        </p:nvSpPr>
        <p:spPr>
          <a:xfrm>
            <a:off x="9248160" y="6441805"/>
            <a:ext cx="338340" cy="1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45" name="Shape 645"/>
          <p:cNvSpPr/>
          <p:nvPr/>
        </p:nvSpPr>
        <p:spPr>
          <a:xfrm>
            <a:off x="6371821" y="7326296"/>
            <a:ext cx="3794455" cy="1694680"/>
          </a:xfrm>
          <a:prstGeom prst="wedgeEllipseCallout">
            <a:avLst>
              <a:gd name="adj1" fmla="val -50050"/>
              <a:gd name="adj2" fmla="val -178600"/>
            </a:avLst>
          </a:prstGeom>
          <a:solidFill>
            <a:srgbClr val="51A7F9">
              <a:alpha val="49882"/>
            </a:srgbClr>
          </a:solidFill>
          <a:ln w="25400">
            <a:solidFill>
              <a:srgbClr val="000000">
                <a:alpha val="4988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630066" y="2716048"/>
            <a:ext cx="3794454" cy="1694681"/>
          </a:xfrm>
          <a:prstGeom prst="wedgeEllipseCallout">
            <a:avLst>
              <a:gd name="adj1" fmla="val 80525"/>
              <a:gd name="adj2" fmla="val 74260"/>
            </a:avLst>
          </a:prstGeom>
          <a:solidFill>
            <a:srgbClr val="51A7F9">
              <a:alpha val="49882"/>
            </a:srgbClr>
          </a:solidFill>
          <a:ln w="25400">
            <a:solidFill>
              <a:srgbClr val="000000">
                <a:alpha val="4988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848269" y="3141306"/>
            <a:ext cx="341153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100"/>
              <a:t>Each node stores </a:t>
            </a:r>
            <a:endParaRPr sz="3100"/>
          </a:p>
          <a:p>
            <a:pPr lvl="0">
              <a:defRPr sz="1800"/>
            </a:pPr>
            <a:r>
              <a:rPr sz="3100"/>
              <a:t>“high key”</a:t>
            </a:r>
          </a:p>
        </p:txBody>
      </p:sp>
      <p:sp>
        <p:nvSpPr>
          <p:cNvPr id="648" name="Shape 648"/>
          <p:cNvSpPr/>
          <p:nvPr/>
        </p:nvSpPr>
        <p:spPr>
          <a:xfrm>
            <a:off x="6775008" y="7645843"/>
            <a:ext cx="298122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100"/>
              <a:t>Each node has </a:t>
            </a:r>
            <a:endParaRPr sz="3100"/>
          </a:p>
          <a:p>
            <a:pPr lvl="0">
              <a:defRPr sz="1800"/>
            </a:pPr>
            <a:r>
              <a:rPr sz="3100"/>
              <a:t>right-link 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Search with Move Right</a:t>
            </a:r>
          </a:p>
        </p:txBody>
      </p:sp>
      <p:pic>
        <p:nvPicPr>
          <p:cNvPr id="65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553" y="2863998"/>
            <a:ext cx="12058048" cy="3252020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Shape 652"/>
          <p:cNvSpPr/>
          <p:nvPr/>
        </p:nvSpPr>
        <p:spPr>
          <a:xfrm>
            <a:off x="4331393" y="6665098"/>
            <a:ext cx="40704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searching for 39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Search with Move Right</a:t>
            </a:r>
          </a:p>
        </p:txBody>
      </p:sp>
      <p:pic>
        <p:nvPicPr>
          <p:cNvPr id="65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553" y="2863998"/>
            <a:ext cx="12058048" cy="3252020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Shape 656"/>
          <p:cNvSpPr/>
          <p:nvPr/>
        </p:nvSpPr>
        <p:spPr>
          <a:xfrm>
            <a:off x="4267842" y="6392048"/>
            <a:ext cx="419755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searching for 39</a:t>
            </a:r>
            <a:endParaRPr sz="3600"/>
          </a:p>
          <a:p>
            <a:pPr lvl="0" algn="l">
              <a:defRPr sz="1800"/>
            </a:pPr>
            <a:r>
              <a:rPr sz="3600"/>
              <a:t>Reads: </a:t>
            </a:r>
          </a:p>
        </p:txBody>
      </p:sp>
      <p:pic>
        <p:nvPicPr>
          <p:cNvPr id="65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7379" y="7055967"/>
            <a:ext cx="2425394" cy="509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Search with Move Right</a:t>
            </a:r>
          </a:p>
        </p:txBody>
      </p:sp>
      <p:pic>
        <p:nvPicPr>
          <p:cNvPr id="66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553" y="2863998"/>
            <a:ext cx="12058048" cy="3252020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/>
        </p:nvSpPr>
        <p:spPr>
          <a:xfrm>
            <a:off x="4267842" y="6392048"/>
            <a:ext cx="419755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searching for 39</a:t>
            </a:r>
            <a:endParaRPr sz="3600"/>
          </a:p>
          <a:p>
            <a:pPr lvl="0" algn="l">
              <a:defRPr sz="1800"/>
            </a:pPr>
            <a:r>
              <a:rPr sz="3600"/>
              <a:t>Reads: </a:t>
            </a:r>
          </a:p>
        </p:txBody>
      </p:sp>
      <p:pic>
        <p:nvPicPr>
          <p:cNvPr id="66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7379" y="7055967"/>
            <a:ext cx="2425394" cy="509034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Shape 663"/>
          <p:cNvSpPr/>
          <p:nvPr/>
        </p:nvSpPr>
        <p:spPr>
          <a:xfrm>
            <a:off x="2789099" y="7581920"/>
            <a:ext cx="74907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T2, inserting 38, splits rightmost leaf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Search with Move Right</a:t>
            </a:r>
          </a:p>
        </p:txBody>
      </p:sp>
      <p:pic>
        <p:nvPicPr>
          <p:cNvPr id="6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553" y="2863998"/>
            <a:ext cx="12058048" cy="3252020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Shape 667"/>
          <p:cNvSpPr/>
          <p:nvPr/>
        </p:nvSpPr>
        <p:spPr>
          <a:xfrm>
            <a:off x="4267842" y="6392048"/>
            <a:ext cx="419755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searching for 39</a:t>
            </a:r>
            <a:endParaRPr sz="3600"/>
          </a:p>
          <a:p>
            <a:pPr lvl="0" algn="l">
              <a:defRPr sz="1800"/>
            </a:pPr>
            <a:r>
              <a:rPr sz="3600"/>
              <a:t>Reads: </a:t>
            </a:r>
          </a:p>
        </p:txBody>
      </p:sp>
      <p:pic>
        <p:nvPicPr>
          <p:cNvPr id="66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7379" y="7055967"/>
            <a:ext cx="2425394" cy="509034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Shape 669"/>
          <p:cNvSpPr/>
          <p:nvPr/>
        </p:nvSpPr>
        <p:spPr>
          <a:xfrm>
            <a:off x="2789099" y="7581920"/>
            <a:ext cx="74907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T2, inserting 38, splits rightmost leaf</a:t>
            </a:r>
          </a:p>
        </p:txBody>
      </p:sp>
      <p:sp>
        <p:nvSpPr>
          <p:cNvPr id="670" name="Shape 670"/>
          <p:cNvSpPr/>
          <p:nvPr/>
        </p:nvSpPr>
        <p:spPr>
          <a:xfrm>
            <a:off x="2191139" y="8201924"/>
            <a:ext cx="66449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arrives at leaf that looks like: </a:t>
            </a:r>
          </a:p>
        </p:txBody>
      </p:sp>
      <p:pic>
        <p:nvPicPr>
          <p:cNvPr id="671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1907" y="8068574"/>
            <a:ext cx="2810712" cy="73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Search with Move Right</a:t>
            </a:r>
          </a:p>
        </p:txBody>
      </p:sp>
      <p:pic>
        <p:nvPicPr>
          <p:cNvPr id="67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553" y="2863998"/>
            <a:ext cx="12058048" cy="3252020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Shape 675"/>
          <p:cNvSpPr/>
          <p:nvPr/>
        </p:nvSpPr>
        <p:spPr>
          <a:xfrm>
            <a:off x="4267842" y="6392048"/>
            <a:ext cx="419755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searching for 39</a:t>
            </a:r>
            <a:endParaRPr sz="3600"/>
          </a:p>
          <a:p>
            <a:pPr lvl="0" algn="l">
              <a:defRPr sz="1800"/>
            </a:pPr>
            <a:r>
              <a:rPr sz="3600"/>
              <a:t>Reads: </a:t>
            </a:r>
          </a:p>
        </p:txBody>
      </p:sp>
      <p:pic>
        <p:nvPicPr>
          <p:cNvPr id="67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7379" y="7055967"/>
            <a:ext cx="2425394" cy="509034"/>
          </a:xfrm>
          <a:prstGeom prst="rect">
            <a:avLst/>
          </a:prstGeom>
          <a:ln w="12700">
            <a:miter lim="400000"/>
          </a:ln>
        </p:spPr>
      </p:pic>
      <p:sp>
        <p:nvSpPr>
          <p:cNvPr id="677" name="Shape 677"/>
          <p:cNvSpPr/>
          <p:nvPr/>
        </p:nvSpPr>
        <p:spPr>
          <a:xfrm>
            <a:off x="2789099" y="7581920"/>
            <a:ext cx="74907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T2, inserting 38, splits rightmost leaf</a:t>
            </a:r>
          </a:p>
        </p:txBody>
      </p:sp>
      <p:sp>
        <p:nvSpPr>
          <p:cNvPr id="678" name="Shape 678"/>
          <p:cNvSpPr/>
          <p:nvPr/>
        </p:nvSpPr>
        <p:spPr>
          <a:xfrm>
            <a:off x="2191139" y="8201924"/>
            <a:ext cx="66449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arrives at leaf that looks like: </a:t>
            </a:r>
          </a:p>
        </p:txBody>
      </p:sp>
      <p:pic>
        <p:nvPicPr>
          <p:cNvPr id="679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1907" y="8068574"/>
            <a:ext cx="2810712" cy="736601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Shape 680"/>
          <p:cNvSpPr/>
          <p:nvPr/>
        </p:nvSpPr>
        <p:spPr>
          <a:xfrm>
            <a:off x="2027049" y="8771225"/>
            <a:ext cx="67203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moves right until it arrives at: </a:t>
            </a:r>
          </a:p>
        </p:txBody>
      </p:sp>
      <p:pic>
        <p:nvPicPr>
          <p:cNvPr id="68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46417" y="8926702"/>
            <a:ext cx="2039205" cy="557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Latches</a:t>
            </a:r>
          </a:p>
        </p:txBody>
      </p:sp>
      <p:sp>
        <p:nvSpPr>
          <p:cNvPr id="684" name="Shape 6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Unlatches almost immediately</a:t>
            </a:r>
            <a:endParaRPr sz="3600"/>
          </a:p>
          <a:p>
            <a:pPr lvl="0">
              <a:defRPr sz="1800"/>
            </a:pPr>
            <a:r>
              <a:rPr sz="3600"/>
              <a:t>Fast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In-memory next to data structure</a:t>
            </a:r>
            <a:endParaRPr sz="3600"/>
          </a:p>
          <a:p>
            <a:pPr lvl="0">
              <a:defRPr sz="1800"/>
            </a:pPr>
            <a:r>
              <a:rPr sz="3600"/>
              <a:t>Only DBMS engineers have access to APIs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Insertion</a:t>
            </a:r>
          </a:p>
        </p:txBody>
      </p:sp>
      <p:sp>
        <p:nvSpPr>
          <p:cNvPr id="687" name="Shape 6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While traversing to leaf, keep stack of parents</a:t>
            </a:r>
            <a:endParaRPr sz="3600"/>
          </a:p>
          <a:p>
            <a:pPr lvl="0">
              <a:defRPr sz="1800"/>
            </a:pPr>
            <a:r>
              <a:rPr sz="3600"/>
              <a:t>If splits leaf, latch on parent</a:t>
            </a:r>
            <a:endParaRPr sz="3600"/>
          </a:p>
          <a:p>
            <a:pPr lvl="1">
              <a:defRPr sz="1800"/>
            </a:pPr>
            <a:r>
              <a:rPr sz="3600"/>
              <a:t>If high key on parent &lt; key to insert, move right while latching and unlatching</a:t>
            </a:r>
            <a:endParaRPr sz="3600"/>
          </a:p>
          <a:p>
            <a:pPr lvl="1">
              <a:defRPr sz="1800"/>
            </a:pPr>
            <a:r>
              <a:rPr sz="3600"/>
              <a:t>Else insert key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82" name="Shape 82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84" name="Shape 84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87" name="Shape 87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88" name="Shape 88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9315500" y="31941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07" name="Shape 107"/>
          <p:cNvSpPr/>
          <p:nvPr/>
        </p:nvSpPr>
        <p:spPr>
          <a:xfrm>
            <a:off x="9315500" y="38545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08" name="Shape 108"/>
          <p:cNvSpPr/>
          <p:nvPr/>
        </p:nvSpPr>
        <p:spPr>
          <a:xfrm>
            <a:off x="9315500" y="45529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09" name="Shape 109"/>
          <p:cNvSpPr/>
          <p:nvPr/>
        </p:nvSpPr>
        <p:spPr>
          <a:xfrm>
            <a:off x="9315500" y="520087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10" name="Shape 110"/>
          <p:cNvSpPr/>
          <p:nvPr/>
        </p:nvSpPr>
        <p:spPr>
          <a:xfrm>
            <a:off x="9315500" y="58738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11" name="Shape 111"/>
          <p:cNvSpPr/>
          <p:nvPr/>
        </p:nvSpPr>
        <p:spPr>
          <a:xfrm>
            <a:off x="9315500" y="65722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12" name="Shape 112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113" name="Shape 113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114" name="Shape 114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115" name="Shape 115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116" name="Shape 116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117" name="Shape 117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118" name="Shape 118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119" name="Shape 119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120" name="Shape 120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121" name="Shape 121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122" name="Shape 122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123" name="Shape 123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124" name="Shape 124"/>
          <p:cNvSpPr/>
          <p:nvPr/>
        </p:nvSpPr>
        <p:spPr>
          <a:xfrm>
            <a:off x="93933" y="7568679"/>
            <a:ext cx="12816934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grade=‘A’ WHERE points &gt;= 70; </a:t>
            </a:r>
            <a:r>
              <a:rPr sz="3600"/>
              <a:t> </a:t>
            </a:r>
          </a:p>
        </p:txBody>
      </p:sp>
      <p:sp>
        <p:nvSpPr>
          <p:cNvPr id="125" name="Shape 125"/>
          <p:cNvSpPr/>
          <p:nvPr/>
        </p:nvSpPr>
        <p:spPr>
          <a:xfrm>
            <a:off x="212062" y="8235726"/>
            <a:ext cx="12580676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grade=‘F’ WHERE points &lt; 70; </a:t>
            </a:r>
            <a:r>
              <a:rPr sz="3600"/>
              <a:t> </a:t>
            </a:r>
          </a:p>
        </p:txBody>
      </p:sp>
      <p:sp>
        <p:nvSpPr>
          <p:cNvPr id="131" name="Shape 131"/>
          <p:cNvSpPr/>
          <p:nvPr/>
        </p:nvSpPr>
        <p:spPr>
          <a:xfrm>
            <a:off x="1230752" y="1906050"/>
            <a:ext cx="808943" cy="4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45"/>
                </a:moveTo>
                <a:cubicBezTo>
                  <a:pt x="6738" y="-5400"/>
                  <a:pt x="13938" y="-5348"/>
                  <a:pt x="21600" y="16200"/>
                </a:cubicBezTo>
              </a:path>
            </a:pathLst>
          </a:custGeom>
          <a:ln w="152400">
            <a:solidFill>
              <a:srgbClr val="A6AAA9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27" name="Shape 127"/>
          <p:cNvSpPr/>
          <p:nvPr/>
        </p:nvSpPr>
        <p:spPr>
          <a:xfrm>
            <a:off x="1104900" y="2285255"/>
            <a:ext cx="1059806" cy="1018531"/>
          </a:xfrm>
          <a:prstGeom prst="roundRect">
            <a:avLst>
              <a:gd name="adj" fmla="val 1560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525773" y="2522406"/>
            <a:ext cx="243038" cy="2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579525" y="2724000"/>
            <a:ext cx="135534" cy="2486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508507" y="2952861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T1(X)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690" name="Shape 690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3" name="Shape 693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9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791" y="4650054"/>
            <a:ext cx="885188" cy="1424936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Shape 695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696" name="Shape 696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697" name="Shape 697"/>
          <p:cNvSpPr/>
          <p:nvPr/>
        </p:nvSpPr>
        <p:spPr>
          <a:xfrm>
            <a:off x="5178296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698" name="Shape 698"/>
          <p:cNvSpPr/>
          <p:nvPr/>
        </p:nvSpPr>
        <p:spPr>
          <a:xfrm>
            <a:off x="603161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699" name="Shape 699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0" name="Shape 700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1" name="Shape 701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2" name="Shape 702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704" name="Shape 704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705" name="Shape 705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706" name="Shape 706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707" name="Shape 707"/>
          <p:cNvSpPr/>
          <p:nvPr/>
        </p:nvSpPr>
        <p:spPr>
          <a:xfrm>
            <a:off x="5120994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8" name="Shape 708"/>
          <p:cNvSpPr/>
          <p:nvPr/>
        </p:nvSpPr>
        <p:spPr>
          <a:xfrm>
            <a:off x="597462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6827637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0" name="Shape 710"/>
          <p:cNvSpPr/>
          <p:nvPr/>
        </p:nvSpPr>
        <p:spPr>
          <a:xfrm>
            <a:off x="7680644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1" name="Shape 711"/>
          <p:cNvSpPr/>
          <p:nvPr/>
        </p:nvSpPr>
        <p:spPr>
          <a:xfrm>
            <a:off x="5366635" y="344252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712" name="Shape 712"/>
          <p:cNvSpPr/>
          <p:nvPr/>
        </p:nvSpPr>
        <p:spPr>
          <a:xfrm>
            <a:off x="6092855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713" name="Shape 713"/>
          <p:cNvSpPr/>
          <p:nvPr/>
        </p:nvSpPr>
        <p:spPr>
          <a:xfrm>
            <a:off x="6945862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714" name="Shape 714"/>
          <p:cNvSpPr/>
          <p:nvPr/>
        </p:nvSpPr>
        <p:spPr>
          <a:xfrm>
            <a:off x="7672082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715" name="Shape 715"/>
          <p:cNvSpPr/>
          <p:nvPr/>
        </p:nvSpPr>
        <p:spPr>
          <a:xfrm>
            <a:off x="8533337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8524775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717" name="Shape 717"/>
          <p:cNvSpPr/>
          <p:nvPr/>
        </p:nvSpPr>
        <p:spPr>
          <a:xfrm flipH="1">
            <a:off x="5434715" y="4155640"/>
            <a:ext cx="1376669" cy="126410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8" name="Shape 718"/>
          <p:cNvSpPr/>
          <p:nvPr/>
        </p:nvSpPr>
        <p:spPr>
          <a:xfrm>
            <a:off x="7665731" y="4154402"/>
            <a:ext cx="135134" cy="131437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9" name="Shape 719"/>
          <p:cNvSpPr/>
          <p:nvPr/>
        </p:nvSpPr>
        <p:spPr>
          <a:xfrm>
            <a:off x="3025096" y="376637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20" name="Shape 720"/>
          <p:cNvSpPr/>
          <p:nvPr/>
        </p:nvSpPr>
        <p:spPr>
          <a:xfrm>
            <a:off x="9385665" y="376637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21" name="Shape 721"/>
          <p:cNvSpPr/>
          <p:nvPr/>
        </p:nvSpPr>
        <p:spPr>
          <a:xfrm>
            <a:off x="6800128" y="5860328"/>
            <a:ext cx="819814" cy="112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2" name="Shape 722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723" name="Shape 723"/>
          <p:cNvSpPr/>
          <p:nvPr/>
        </p:nvSpPr>
        <p:spPr>
          <a:xfrm>
            <a:off x="2430689" y="2723796"/>
            <a:ext cx="2707661" cy="46387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4" name="Shape 724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727" name="Shape 727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9" name="Shape 729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0" name="Shape 730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3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791" y="4650054"/>
            <a:ext cx="885188" cy="1424936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Shape 732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733" name="Shape 733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734" name="Shape 734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739" name="Shape 739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740" name="Shape 740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741" name="Shape 741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742" name="Shape 742"/>
          <p:cNvSpPr/>
          <p:nvPr/>
        </p:nvSpPr>
        <p:spPr>
          <a:xfrm>
            <a:off x="5120994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3" name="Shape 743"/>
          <p:cNvSpPr/>
          <p:nvPr/>
        </p:nvSpPr>
        <p:spPr>
          <a:xfrm>
            <a:off x="597462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4" name="Shape 744"/>
          <p:cNvSpPr/>
          <p:nvPr/>
        </p:nvSpPr>
        <p:spPr>
          <a:xfrm>
            <a:off x="6827637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5" name="Shape 745"/>
          <p:cNvSpPr/>
          <p:nvPr/>
        </p:nvSpPr>
        <p:spPr>
          <a:xfrm>
            <a:off x="7680644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6" name="Shape 746"/>
          <p:cNvSpPr/>
          <p:nvPr/>
        </p:nvSpPr>
        <p:spPr>
          <a:xfrm>
            <a:off x="5366635" y="3442520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747" name="Shape 747"/>
          <p:cNvSpPr/>
          <p:nvPr/>
        </p:nvSpPr>
        <p:spPr>
          <a:xfrm>
            <a:off x="6092855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748" name="Shape 748"/>
          <p:cNvSpPr/>
          <p:nvPr/>
        </p:nvSpPr>
        <p:spPr>
          <a:xfrm>
            <a:off x="6945862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749" name="Shape 749"/>
          <p:cNvSpPr/>
          <p:nvPr/>
        </p:nvSpPr>
        <p:spPr>
          <a:xfrm>
            <a:off x="7672082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750" name="Shape 750"/>
          <p:cNvSpPr/>
          <p:nvPr/>
        </p:nvSpPr>
        <p:spPr>
          <a:xfrm>
            <a:off x="8533337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1" name="Shape 751"/>
          <p:cNvSpPr/>
          <p:nvPr/>
        </p:nvSpPr>
        <p:spPr>
          <a:xfrm>
            <a:off x="8524775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752" name="Shape 752"/>
          <p:cNvSpPr/>
          <p:nvPr/>
        </p:nvSpPr>
        <p:spPr>
          <a:xfrm flipH="1">
            <a:off x="5434715" y="4155640"/>
            <a:ext cx="1376669" cy="126410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3" name="Shape 753"/>
          <p:cNvSpPr/>
          <p:nvPr/>
        </p:nvSpPr>
        <p:spPr>
          <a:xfrm>
            <a:off x="7665731" y="4154402"/>
            <a:ext cx="135134" cy="131437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4" name="Shape 754"/>
          <p:cNvSpPr/>
          <p:nvPr/>
        </p:nvSpPr>
        <p:spPr>
          <a:xfrm>
            <a:off x="3025096" y="376637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55" name="Shape 755"/>
          <p:cNvSpPr/>
          <p:nvPr/>
        </p:nvSpPr>
        <p:spPr>
          <a:xfrm>
            <a:off x="9385665" y="376637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56" name="Shape 756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757" name="Shape 757"/>
          <p:cNvSpPr/>
          <p:nvPr/>
        </p:nvSpPr>
        <p:spPr>
          <a:xfrm>
            <a:off x="6800128" y="5860327"/>
            <a:ext cx="242627" cy="680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8" name="Shape 758"/>
          <p:cNvSpPr/>
          <p:nvPr/>
        </p:nvSpPr>
        <p:spPr>
          <a:xfrm>
            <a:off x="550022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9" name="Shape 759"/>
          <p:cNvSpPr/>
          <p:nvPr/>
        </p:nvSpPr>
        <p:spPr>
          <a:xfrm>
            <a:off x="6353864" y="6549055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0" name="Shape 760"/>
          <p:cNvSpPr/>
          <p:nvPr/>
        </p:nvSpPr>
        <p:spPr>
          <a:xfrm>
            <a:off x="7206872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1" name="Shape 761"/>
          <p:cNvSpPr/>
          <p:nvPr/>
        </p:nvSpPr>
        <p:spPr>
          <a:xfrm>
            <a:off x="805987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2" name="Shape 762"/>
          <p:cNvSpPr/>
          <p:nvPr/>
        </p:nvSpPr>
        <p:spPr>
          <a:xfrm>
            <a:off x="5618769" y="664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763" name="Shape 763"/>
          <p:cNvSpPr/>
          <p:nvPr/>
        </p:nvSpPr>
        <p:spPr>
          <a:xfrm>
            <a:off x="6472090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764" name="Shape 764"/>
          <p:cNvSpPr/>
          <p:nvPr/>
        </p:nvSpPr>
        <p:spPr>
          <a:xfrm>
            <a:off x="7325097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765" name="Shape 765"/>
          <p:cNvSpPr/>
          <p:nvPr/>
        </p:nvSpPr>
        <p:spPr>
          <a:xfrm flipV="1">
            <a:off x="8902481" y="6322069"/>
            <a:ext cx="638721" cy="6387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6" name="Shape 766"/>
          <p:cNvSpPr/>
          <p:nvPr/>
        </p:nvSpPr>
        <p:spPr>
          <a:xfrm>
            <a:off x="2430689" y="2723796"/>
            <a:ext cx="2707661" cy="46387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67" name="Shape 767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770" name="Shape 770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2" name="Shape 772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7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791" y="4650054"/>
            <a:ext cx="885188" cy="1424936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Shape 775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776" name="Shape 776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777" name="Shape 777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8" name="Shape 778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9" name="Shape 779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0" name="Shape 780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1" name="Shape 781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782" name="Shape 782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783" name="Shape 783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784" name="Shape 784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785" name="Shape 785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786" name="Shape 786"/>
          <p:cNvSpPr/>
          <p:nvPr/>
        </p:nvSpPr>
        <p:spPr>
          <a:xfrm>
            <a:off x="6800128" y="5860327"/>
            <a:ext cx="242627" cy="680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7" name="Shape 787"/>
          <p:cNvSpPr/>
          <p:nvPr/>
        </p:nvSpPr>
        <p:spPr>
          <a:xfrm>
            <a:off x="550022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8" name="Shape 788"/>
          <p:cNvSpPr/>
          <p:nvPr/>
        </p:nvSpPr>
        <p:spPr>
          <a:xfrm>
            <a:off x="6353864" y="6549055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9" name="Shape 789"/>
          <p:cNvSpPr/>
          <p:nvPr/>
        </p:nvSpPr>
        <p:spPr>
          <a:xfrm>
            <a:off x="7206872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0" name="Shape 790"/>
          <p:cNvSpPr/>
          <p:nvPr/>
        </p:nvSpPr>
        <p:spPr>
          <a:xfrm>
            <a:off x="805987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1" name="Shape 791"/>
          <p:cNvSpPr/>
          <p:nvPr/>
        </p:nvSpPr>
        <p:spPr>
          <a:xfrm>
            <a:off x="5618769" y="664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792" name="Shape 792"/>
          <p:cNvSpPr/>
          <p:nvPr/>
        </p:nvSpPr>
        <p:spPr>
          <a:xfrm>
            <a:off x="6472090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793" name="Shape 793"/>
          <p:cNvSpPr/>
          <p:nvPr/>
        </p:nvSpPr>
        <p:spPr>
          <a:xfrm>
            <a:off x="7325097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794" name="Shape 794"/>
          <p:cNvSpPr/>
          <p:nvPr/>
        </p:nvSpPr>
        <p:spPr>
          <a:xfrm flipV="1">
            <a:off x="8902481" y="6322069"/>
            <a:ext cx="638721" cy="6387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5" name="Shape 795"/>
          <p:cNvSpPr/>
          <p:nvPr/>
        </p:nvSpPr>
        <p:spPr>
          <a:xfrm>
            <a:off x="3161717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6" name="Shape 796"/>
          <p:cNvSpPr/>
          <p:nvPr/>
        </p:nvSpPr>
        <p:spPr>
          <a:xfrm>
            <a:off x="399525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7" name="Shape 797"/>
          <p:cNvSpPr/>
          <p:nvPr/>
        </p:nvSpPr>
        <p:spPr>
          <a:xfrm>
            <a:off x="681580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8" name="Shape 798"/>
          <p:cNvSpPr/>
          <p:nvPr/>
        </p:nvSpPr>
        <p:spPr>
          <a:xfrm>
            <a:off x="766881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9" name="Shape 799"/>
          <p:cNvSpPr/>
          <p:nvPr/>
        </p:nvSpPr>
        <p:spPr>
          <a:xfrm>
            <a:off x="3407359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800" name="Shape 800"/>
          <p:cNvSpPr/>
          <p:nvPr/>
        </p:nvSpPr>
        <p:spPr>
          <a:xfrm>
            <a:off x="6934034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801" name="Shape 801"/>
          <p:cNvSpPr/>
          <p:nvPr/>
        </p:nvSpPr>
        <p:spPr>
          <a:xfrm>
            <a:off x="7660254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802" name="Shape 802"/>
          <p:cNvSpPr/>
          <p:nvPr/>
        </p:nvSpPr>
        <p:spPr>
          <a:xfrm>
            <a:off x="1017874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3" name="Shape 803"/>
          <p:cNvSpPr/>
          <p:nvPr/>
        </p:nvSpPr>
        <p:spPr>
          <a:xfrm>
            <a:off x="10170181" y="3442520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804" name="Shape 804"/>
          <p:cNvSpPr/>
          <p:nvPr/>
        </p:nvSpPr>
        <p:spPr>
          <a:xfrm flipH="1">
            <a:off x="5434716" y="4139900"/>
            <a:ext cx="1431894" cy="12798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5" name="Shape 805"/>
          <p:cNvSpPr/>
          <p:nvPr/>
        </p:nvSpPr>
        <p:spPr>
          <a:xfrm>
            <a:off x="7646696" y="4175323"/>
            <a:ext cx="154169" cy="12934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6" name="Shape 806"/>
          <p:cNvSpPr/>
          <p:nvPr/>
        </p:nvSpPr>
        <p:spPr>
          <a:xfrm>
            <a:off x="88378" y="377288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07" name="Shape 807"/>
          <p:cNvSpPr/>
          <p:nvPr/>
        </p:nvSpPr>
        <p:spPr>
          <a:xfrm>
            <a:off x="11093216" y="3790191"/>
            <a:ext cx="1675172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08" name="Shape 808"/>
          <p:cNvSpPr/>
          <p:nvPr/>
        </p:nvSpPr>
        <p:spPr>
          <a:xfrm>
            <a:off x="2369810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9" name="Shape 809"/>
          <p:cNvSpPr/>
          <p:nvPr/>
        </p:nvSpPr>
        <p:spPr>
          <a:xfrm>
            <a:off x="2615452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810" name="Shape 810"/>
          <p:cNvSpPr/>
          <p:nvPr/>
        </p:nvSpPr>
        <p:spPr>
          <a:xfrm>
            <a:off x="4750861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1" name="Shape 811"/>
          <p:cNvSpPr/>
          <p:nvPr/>
        </p:nvSpPr>
        <p:spPr>
          <a:xfrm>
            <a:off x="5619751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2" name="Shape 812"/>
          <p:cNvSpPr/>
          <p:nvPr/>
        </p:nvSpPr>
        <p:spPr>
          <a:xfrm>
            <a:off x="5738291" y="346527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</a:t>
            </a:r>
          </a:p>
        </p:txBody>
      </p:sp>
      <p:sp>
        <p:nvSpPr>
          <p:cNvPr id="813" name="Shape 813"/>
          <p:cNvSpPr/>
          <p:nvPr/>
        </p:nvSpPr>
        <p:spPr>
          <a:xfrm>
            <a:off x="854572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4" name="Shape 814"/>
          <p:cNvSpPr/>
          <p:nvPr/>
        </p:nvSpPr>
        <p:spPr>
          <a:xfrm>
            <a:off x="9301334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5" name="Shape 815"/>
          <p:cNvSpPr/>
          <p:nvPr/>
        </p:nvSpPr>
        <p:spPr>
          <a:xfrm>
            <a:off x="2430689" y="2723796"/>
            <a:ext cx="1209415" cy="4808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6" name="Shape 816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  <p:sp>
        <p:nvSpPr>
          <p:cNvPr id="817" name="Shape 817"/>
          <p:cNvSpPr/>
          <p:nvPr/>
        </p:nvSpPr>
        <p:spPr>
          <a:xfrm>
            <a:off x="5520364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8" name="Shape 818"/>
          <p:cNvSpPr/>
          <p:nvPr/>
        </p:nvSpPr>
        <p:spPr>
          <a:xfrm>
            <a:off x="6353900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9" name="Shape 819"/>
          <p:cNvSpPr/>
          <p:nvPr/>
        </p:nvSpPr>
        <p:spPr>
          <a:xfrm>
            <a:off x="4728458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0" name="Shape 820"/>
          <p:cNvSpPr/>
          <p:nvPr/>
        </p:nvSpPr>
        <p:spPr>
          <a:xfrm>
            <a:off x="7109508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1" name="Shape 821"/>
          <p:cNvSpPr/>
          <p:nvPr/>
        </p:nvSpPr>
        <p:spPr>
          <a:xfrm>
            <a:off x="7978399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2" name="Shape 822"/>
          <p:cNvSpPr/>
          <p:nvPr/>
        </p:nvSpPr>
        <p:spPr>
          <a:xfrm>
            <a:off x="6433476" y="225595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823" name="Shape 823"/>
          <p:cNvSpPr/>
          <p:nvPr/>
        </p:nvSpPr>
        <p:spPr>
          <a:xfrm flipH="1">
            <a:off x="4648277" y="2944295"/>
            <a:ext cx="1720550" cy="4123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24" name="Shape 824"/>
          <p:cNvSpPr/>
          <p:nvPr/>
        </p:nvSpPr>
        <p:spPr>
          <a:xfrm>
            <a:off x="7075489" y="2986137"/>
            <a:ext cx="535160" cy="3670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827" name="Shape 827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8" name="Shape 828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9" name="Shape 829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83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791" y="4650054"/>
            <a:ext cx="885188" cy="1424936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Shape 832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833" name="Shape 833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834" name="Shape 834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5" name="Shape 835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6" name="Shape 836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7" name="Shape 837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8" name="Shape 838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839" name="Shape 839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840" name="Shape 840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841" name="Shape 841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842" name="Shape 842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843" name="Shape 843"/>
          <p:cNvSpPr/>
          <p:nvPr/>
        </p:nvSpPr>
        <p:spPr>
          <a:xfrm>
            <a:off x="6800128" y="5860327"/>
            <a:ext cx="242627" cy="680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44" name="Shape 844"/>
          <p:cNvSpPr/>
          <p:nvPr/>
        </p:nvSpPr>
        <p:spPr>
          <a:xfrm>
            <a:off x="550022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5" name="Shape 845"/>
          <p:cNvSpPr/>
          <p:nvPr/>
        </p:nvSpPr>
        <p:spPr>
          <a:xfrm>
            <a:off x="6353864" y="6549055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6" name="Shape 846"/>
          <p:cNvSpPr/>
          <p:nvPr/>
        </p:nvSpPr>
        <p:spPr>
          <a:xfrm>
            <a:off x="7206872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7" name="Shape 847"/>
          <p:cNvSpPr/>
          <p:nvPr/>
        </p:nvSpPr>
        <p:spPr>
          <a:xfrm>
            <a:off x="805987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8" name="Shape 848"/>
          <p:cNvSpPr/>
          <p:nvPr/>
        </p:nvSpPr>
        <p:spPr>
          <a:xfrm>
            <a:off x="5618769" y="664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849" name="Shape 849"/>
          <p:cNvSpPr/>
          <p:nvPr/>
        </p:nvSpPr>
        <p:spPr>
          <a:xfrm>
            <a:off x="6472090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850" name="Shape 850"/>
          <p:cNvSpPr/>
          <p:nvPr/>
        </p:nvSpPr>
        <p:spPr>
          <a:xfrm>
            <a:off x="7325097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851" name="Shape 851"/>
          <p:cNvSpPr/>
          <p:nvPr/>
        </p:nvSpPr>
        <p:spPr>
          <a:xfrm flipV="1">
            <a:off x="8902481" y="6322069"/>
            <a:ext cx="638721" cy="6387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52" name="Shape 852"/>
          <p:cNvSpPr/>
          <p:nvPr/>
        </p:nvSpPr>
        <p:spPr>
          <a:xfrm>
            <a:off x="3161717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3" name="Shape 853"/>
          <p:cNvSpPr/>
          <p:nvPr/>
        </p:nvSpPr>
        <p:spPr>
          <a:xfrm>
            <a:off x="399525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4" name="Shape 854"/>
          <p:cNvSpPr/>
          <p:nvPr/>
        </p:nvSpPr>
        <p:spPr>
          <a:xfrm>
            <a:off x="681580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5" name="Shape 855"/>
          <p:cNvSpPr/>
          <p:nvPr/>
        </p:nvSpPr>
        <p:spPr>
          <a:xfrm>
            <a:off x="766881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3407359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857" name="Shape 857"/>
          <p:cNvSpPr/>
          <p:nvPr/>
        </p:nvSpPr>
        <p:spPr>
          <a:xfrm>
            <a:off x="6934034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858" name="Shape 858"/>
          <p:cNvSpPr/>
          <p:nvPr/>
        </p:nvSpPr>
        <p:spPr>
          <a:xfrm>
            <a:off x="7660254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859" name="Shape 859"/>
          <p:cNvSpPr/>
          <p:nvPr/>
        </p:nvSpPr>
        <p:spPr>
          <a:xfrm>
            <a:off x="1017874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0" name="Shape 860"/>
          <p:cNvSpPr/>
          <p:nvPr/>
        </p:nvSpPr>
        <p:spPr>
          <a:xfrm>
            <a:off x="10170181" y="3442520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861" name="Shape 861"/>
          <p:cNvSpPr/>
          <p:nvPr/>
        </p:nvSpPr>
        <p:spPr>
          <a:xfrm flipH="1">
            <a:off x="5434716" y="4139900"/>
            <a:ext cx="1431894" cy="12798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2" name="Shape 862"/>
          <p:cNvSpPr/>
          <p:nvPr/>
        </p:nvSpPr>
        <p:spPr>
          <a:xfrm>
            <a:off x="7646696" y="4175323"/>
            <a:ext cx="154169" cy="12934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63" name="Shape 863"/>
          <p:cNvSpPr/>
          <p:nvPr/>
        </p:nvSpPr>
        <p:spPr>
          <a:xfrm>
            <a:off x="88378" y="377288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4" name="Shape 864"/>
          <p:cNvSpPr/>
          <p:nvPr/>
        </p:nvSpPr>
        <p:spPr>
          <a:xfrm>
            <a:off x="11093216" y="3790191"/>
            <a:ext cx="1675172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5" name="Shape 865"/>
          <p:cNvSpPr/>
          <p:nvPr/>
        </p:nvSpPr>
        <p:spPr>
          <a:xfrm>
            <a:off x="2369810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6" name="Shape 866"/>
          <p:cNvSpPr/>
          <p:nvPr/>
        </p:nvSpPr>
        <p:spPr>
          <a:xfrm>
            <a:off x="2615452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867" name="Shape 867"/>
          <p:cNvSpPr/>
          <p:nvPr/>
        </p:nvSpPr>
        <p:spPr>
          <a:xfrm>
            <a:off x="4750861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5619751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9" name="Shape 869"/>
          <p:cNvSpPr/>
          <p:nvPr/>
        </p:nvSpPr>
        <p:spPr>
          <a:xfrm>
            <a:off x="5738291" y="346527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</a:t>
            </a:r>
          </a:p>
        </p:txBody>
      </p:sp>
      <p:sp>
        <p:nvSpPr>
          <p:cNvPr id="870" name="Shape 870"/>
          <p:cNvSpPr/>
          <p:nvPr/>
        </p:nvSpPr>
        <p:spPr>
          <a:xfrm>
            <a:off x="854572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1" name="Shape 871"/>
          <p:cNvSpPr/>
          <p:nvPr/>
        </p:nvSpPr>
        <p:spPr>
          <a:xfrm>
            <a:off x="9301334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2" name="Shape 872"/>
          <p:cNvSpPr/>
          <p:nvPr/>
        </p:nvSpPr>
        <p:spPr>
          <a:xfrm>
            <a:off x="2430689" y="2723796"/>
            <a:ext cx="1209415" cy="4808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73" name="Shape 873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  <p:sp>
        <p:nvSpPr>
          <p:cNvPr id="874" name="Shape 874"/>
          <p:cNvSpPr/>
          <p:nvPr/>
        </p:nvSpPr>
        <p:spPr>
          <a:xfrm>
            <a:off x="5520364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5" name="Shape 875"/>
          <p:cNvSpPr/>
          <p:nvPr/>
        </p:nvSpPr>
        <p:spPr>
          <a:xfrm>
            <a:off x="6353900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6" name="Shape 876"/>
          <p:cNvSpPr/>
          <p:nvPr/>
        </p:nvSpPr>
        <p:spPr>
          <a:xfrm>
            <a:off x="4728458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7" name="Shape 877"/>
          <p:cNvSpPr/>
          <p:nvPr/>
        </p:nvSpPr>
        <p:spPr>
          <a:xfrm>
            <a:off x="7109508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8" name="Shape 878"/>
          <p:cNvSpPr/>
          <p:nvPr/>
        </p:nvSpPr>
        <p:spPr>
          <a:xfrm>
            <a:off x="7978399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9" name="Shape 879"/>
          <p:cNvSpPr/>
          <p:nvPr/>
        </p:nvSpPr>
        <p:spPr>
          <a:xfrm>
            <a:off x="6433476" y="225595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880" name="Shape 880"/>
          <p:cNvSpPr/>
          <p:nvPr/>
        </p:nvSpPr>
        <p:spPr>
          <a:xfrm flipH="1">
            <a:off x="4648277" y="2944295"/>
            <a:ext cx="1720550" cy="4123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81" name="Shape 881"/>
          <p:cNvSpPr/>
          <p:nvPr/>
        </p:nvSpPr>
        <p:spPr>
          <a:xfrm>
            <a:off x="7075489" y="2986137"/>
            <a:ext cx="535160" cy="3670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88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769" y="2939775"/>
            <a:ext cx="885187" cy="142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885" name="Shape 885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6" name="Shape 886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7" name="Shape 887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8" name="Shape 888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9" name="Shape 889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890" name="Shape 890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891" name="Shape 891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2" name="Shape 892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3" name="Shape 893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4" name="Shape 894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5" name="Shape 895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896" name="Shape 896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897" name="Shape 897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898" name="Shape 898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899" name="Shape 899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900" name="Shape 900"/>
          <p:cNvSpPr/>
          <p:nvPr/>
        </p:nvSpPr>
        <p:spPr>
          <a:xfrm>
            <a:off x="6800128" y="5860327"/>
            <a:ext cx="242627" cy="680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01" name="Shape 901"/>
          <p:cNvSpPr/>
          <p:nvPr/>
        </p:nvSpPr>
        <p:spPr>
          <a:xfrm>
            <a:off x="550022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2" name="Shape 902"/>
          <p:cNvSpPr/>
          <p:nvPr/>
        </p:nvSpPr>
        <p:spPr>
          <a:xfrm>
            <a:off x="6353864" y="6549055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3" name="Shape 903"/>
          <p:cNvSpPr/>
          <p:nvPr/>
        </p:nvSpPr>
        <p:spPr>
          <a:xfrm>
            <a:off x="7206872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4" name="Shape 904"/>
          <p:cNvSpPr/>
          <p:nvPr/>
        </p:nvSpPr>
        <p:spPr>
          <a:xfrm>
            <a:off x="805987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05" name="Shape 905"/>
          <p:cNvSpPr/>
          <p:nvPr/>
        </p:nvSpPr>
        <p:spPr>
          <a:xfrm>
            <a:off x="5618769" y="664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906" name="Shape 906"/>
          <p:cNvSpPr/>
          <p:nvPr/>
        </p:nvSpPr>
        <p:spPr>
          <a:xfrm>
            <a:off x="6472090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907" name="Shape 907"/>
          <p:cNvSpPr/>
          <p:nvPr/>
        </p:nvSpPr>
        <p:spPr>
          <a:xfrm>
            <a:off x="7325097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908" name="Shape 908"/>
          <p:cNvSpPr/>
          <p:nvPr/>
        </p:nvSpPr>
        <p:spPr>
          <a:xfrm flipV="1">
            <a:off x="8902481" y="6322069"/>
            <a:ext cx="638721" cy="6387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09" name="Shape 909"/>
          <p:cNvSpPr/>
          <p:nvPr/>
        </p:nvSpPr>
        <p:spPr>
          <a:xfrm>
            <a:off x="3161717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0" name="Shape 910"/>
          <p:cNvSpPr/>
          <p:nvPr/>
        </p:nvSpPr>
        <p:spPr>
          <a:xfrm>
            <a:off x="399525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1" name="Shape 911"/>
          <p:cNvSpPr/>
          <p:nvPr/>
        </p:nvSpPr>
        <p:spPr>
          <a:xfrm>
            <a:off x="681580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2" name="Shape 912"/>
          <p:cNvSpPr/>
          <p:nvPr/>
        </p:nvSpPr>
        <p:spPr>
          <a:xfrm>
            <a:off x="766881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3" name="Shape 913"/>
          <p:cNvSpPr/>
          <p:nvPr/>
        </p:nvSpPr>
        <p:spPr>
          <a:xfrm>
            <a:off x="3407359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914" name="Shape 914"/>
          <p:cNvSpPr/>
          <p:nvPr/>
        </p:nvSpPr>
        <p:spPr>
          <a:xfrm>
            <a:off x="6934034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915" name="Shape 915"/>
          <p:cNvSpPr/>
          <p:nvPr/>
        </p:nvSpPr>
        <p:spPr>
          <a:xfrm>
            <a:off x="7660254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916" name="Shape 916"/>
          <p:cNvSpPr/>
          <p:nvPr/>
        </p:nvSpPr>
        <p:spPr>
          <a:xfrm>
            <a:off x="1017874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17" name="Shape 917"/>
          <p:cNvSpPr/>
          <p:nvPr/>
        </p:nvSpPr>
        <p:spPr>
          <a:xfrm>
            <a:off x="10170181" y="3442520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918" name="Shape 918"/>
          <p:cNvSpPr/>
          <p:nvPr/>
        </p:nvSpPr>
        <p:spPr>
          <a:xfrm flipH="1">
            <a:off x="5434716" y="4139900"/>
            <a:ext cx="1431894" cy="12798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19" name="Shape 919"/>
          <p:cNvSpPr/>
          <p:nvPr/>
        </p:nvSpPr>
        <p:spPr>
          <a:xfrm>
            <a:off x="7646696" y="4175323"/>
            <a:ext cx="154169" cy="12934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20" name="Shape 920"/>
          <p:cNvSpPr/>
          <p:nvPr/>
        </p:nvSpPr>
        <p:spPr>
          <a:xfrm>
            <a:off x="88378" y="377288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21" name="Shape 921"/>
          <p:cNvSpPr/>
          <p:nvPr/>
        </p:nvSpPr>
        <p:spPr>
          <a:xfrm>
            <a:off x="11093216" y="3790191"/>
            <a:ext cx="1675172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22" name="Shape 922"/>
          <p:cNvSpPr/>
          <p:nvPr/>
        </p:nvSpPr>
        <p:spPr>
          <a:xfrm>
            <a:off x="2369810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3" name="Shape 923"/>
          <p:cNvSpPr/>
          <p:nvPr/>
        </p:nvSpPr>
        <p:spPr>
          <a:xfrm>
            <a:off x="2615452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924" name="Shape 924"/>
          <p:cNvSpPr/>
          <p:nvPr/>
        </p:nvSpPr>
        <p:spPr>
          <a:xfrm>
            <a:off x="4750861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5" name="Shape 925"/>
          <p:cNvSpPr/>
          <p:nvPr/>
        </p:nvSpPr>
        <p:spPr>
          <a:xfrm>
            <a:off x="5619751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6" name="Shape 926"/>
          <p:cNvSpPr/>
          <p:nvPr/>
        </p:nvSpPr>
        <p:spPr>
          <a:xfrm>
            <a:off x="5738291" y="346527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</a:t>
            </a:r>
          </a:p>
        </p:txBody>
      </p:sp>
      <p:sp>
        <p:nvSpPr>
          <p:cNvPr id="927" name="Shape 927"/>
          <p:cNvSpPr/>
          <p:nvPr/>
        </p:nvSpPr>
        <p:spPr>
          <a:xfrm>
            <a:off x="854572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8" name="Shape 928"/>
          <p:cNvSpPr/>
          <p:nvPr/>
        </p:nvSpPr>
        <p:spPr>
          <a:xfrm>
            <a:off x="9301334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2430689" y="2723796"/>
            <a:ext cx="1209415" cy="4808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30" name="Shape 930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  <p:sp>
        <p:nvSpPr>
          <p:cNvPr id="931" name="Shape 931"/>
          <p:cNvSpPr/>
          <p:nvPr/>
        </p:nvSpPr>
        <p:spPr>
          <a:xfrm>
            <a:off x="5520364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2" name="Shape 932"/>
          <p:cNvSpPr/>
          <p:nvPr/>
        </p:nvSpPr>
        <p:spPr>
          <a:xfrm>
            <a:off x="6353900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4728458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7109508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5" name="Shape 935"/>
          <p:cNvSpPr/>
          <p:nvPr/>
        </p:nvSpPr>
        <p:spPr>
          <a:xfrm>
            <a:off x="7978399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6433476" y="225595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937" name="Shape 937"/>
          <p:cNvSpPr/>
          <p:nvPr/>
        </p:nvSpPr>
        <p:spPr>
          <a:xfrm flipH="1">
            <a:off x="4648277" y="2944295"/>
            <a:ext cx="1720550" cy="4123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38" name="Shape 938"/>
          <p:cNvSpPr/>
          <p:nvPr/>
        </p:nvSpPr>
        <p:spPr>
          <a:xfrm>
            <a:off x="7075489" y="2986137"/>
            <a:ext cx="535160" cy="3670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93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769" y="2939775"/>
            <a:ext cx="885187" cy="142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942" name="Shape 942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3" name="Shape 943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4" name="Shape 944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5" name="Shape 945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6" name="Shape 946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947" name="Shape 947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948" name="Shape 948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9" name="Shape 949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0" name="Shape 950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1" name="Shape 951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2" name="Shape 952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953" name="Shape 953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954" name="Shape 954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955" name="Shape 955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956" name="Shape 956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957" name="Shape 957"/>
          <p:cNvSpPr/>
          <p:nvPr/>
        </p:nvSpPr>
        <p:spPr>
          <a:xfrm>
            <a:off x="6800128" y="5860327"/>
            <a:ext cx="242627" cy="680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58" name="Shape 958"/>
          <p:cNvSpPr/>
          <p:nvPr/>
        </p:nvSpPr>
        <p:spPr>
          <a:xfrm>
            <a:off x="550022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9" name="Shape 959"/>
          <p:cNvSpPr/>
          <p:nvPr/>
        </p:nvSpPr>
        <p:spPr>
          <a:xfrm>
            <a:off x="6353864" y="6549055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0" name="Shape 960"/>
          <p:cNvSpPr/>
          <p:nvPr/>
        </p:nvSpPr>
        <p:spPr>
          <a:xfrm>
            <a:off x="7206872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1" name="Shape 961"/>
          <p:cNvSpPr/>
          <p:nvPr/>
        </p:nvSpPr>
        <p:spPr>
          <a:xfrm>
            <a:off x="805987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2" name="Shape 962"/>
          <p:cNvSpPr/>
          <p:nvPr/>
        </p:nvSpPr>
        <p:spPr>
          <a:xfrm>
            <a:off x="5618769" y="664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963" name="Shape 963"/>
          <p:cNvSpPr/>
          <p:nvPr/>
        </p:nvSpPr>
        <p:spPr>
          <a:xfrm>
            <a:off x="6472090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964" name="Shape 964"/>
          <p:cNvSpPr/>
          <p:nvPr/>
        </p:nvSpPr>
        <p:spPr>
          <a:xfrm>
            <a:off x="7325097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965" name="Shape 965"/>
          <p:cNvSpPr/>
          <p:nvPr/>
        </p:nvSpPr>
        <p:spPr>
          <a:xfrm flipV="1">
            <a:off x="8902481" y="6322069"/>
            <a:ext cx="638721" cy="6387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66" name="Shape 966"/>
          <p:cNvSpPr/>
          <p:nvPr/>
        </p:nvSpPr>
        <p:spPr>
          <a:xfrm>
            <a:off x="3161717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7" name="Shape 967"/>
          <p:cNvSpPr/>
          <p:nvPr/>
        </p:nvSpPr>
        <p:spPr>
          <a:xfrm>
            <a:off x="399525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8" name="Shape 968"/>
          <p:cNvSpPr/>
          <p:nvPr/>
        </p:nvSpPr>
        <p:spPr>
          <a:xfrm>
            <a:off x="681580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69" name="Shape 969"/>
          <p:cNvSpPr/>
          <p:nvPr/>
        </p:nvSpPr>
        <p:spPr>
          <a:xfrm>
            <a:off x="766881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0" name="Shape 970"/>
          <p:cNvSpPr/>
          <p:nvPr/>
        </p:nvSpPr>
        <p:spPr>
          <a:xfrm>
            <a:off x="3407359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971" name="Shape 971"/>
          <p:cNvSpPr/>
          <p:nvPr/>
        </p:nvSpPr>
        <p:spPr>
          <a:xfrm>
            <a:off x="6934034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972" name="Shape 972"/>
          <p:cNvSpPr/>
          <p:nvPr/>
        </p:nvSpPr>
        <p:spPr>
          <a:xfrm>
            <a:off x="7660254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973" name="Shape 973"/>
          <p:cNvSpPr/>
          <p:nvPr/>
        </p:nvSpPr>
        <p:spPr>
          <a:xfrm>
            <a:off x="1017874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74" name="Shape 974"/>
          <p:cNvSpPr/>
          <p:nvPr/>
        </p:nvSpPr>
        <p:spPr>
          <a:xfrm>
            <a:off x="10170181" y="3442520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975" name="Shape 975"/>
          <p:cNvSpPr/>
          <p:nvPr/>
        </p:nvSpPr>
        <p:spPr>
          <a:xfrm flipH="1">
            <a:off x="5434716" y="4139900"/>
            <a:ext cx="1431894" cy="12798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76" name="Shape 976"/>
          <p:cNvSpPr/>
          <p:nvPr/>
        </p:nvSpPr>
        <p:spPr>
          <a:xfrm>
            <a:off x="7646696" y="4175323"/>
            <a:ext cx="154169" cy="12934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77" name="Shape 977"/>
          <p:cNvSpPr/>
          <p:nvPr/>
        </p:nvSpPr>
        <p:spPr>
          <a:xfrm>
            <a:off x="88378" y="377288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78" name="Shape 978"/>
          <p:cNvSpPr/>
          <p:nvPr/>
        </p:nvSpPr>
        <p:spPr>
          <a:xfrm>
            <a:off x="11093216" y="3790191"/>
            <a:ext cx="1675172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79" name="Shape 979"/>
          <p:cNvSpPr/>
          <p:nvPr/>
        </p:nvSpPr>
        <p:spPr>
          <a:xfrm>
            <a:off x="2369810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0" name="Shape 980"/>
          <p:cNvSpPr/>
          <p:nvPr/>
        </p:nvSpPr>
        <p:spPr>
          <a:xfrm>
            <a:off x="2615452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981" name="Shape 981"/>
          <p:cNvSpPr/>
          <p:nvPr/>
        </p:nvSpPr>
        <p:spPr>
          <a:xfrm>
            <a:off x="4750861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2" name="Shape 982"/>
          <p:cNvSpPr/>
          <p:nvPr/>
        </p:nvSpPr>
        <p:spPr>
          <a:xfrm>
            <a:off x="5619751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3" name="Shape 983"/>
          <p:cNvSpPr/>
          <p:nvPr/>
        </p:nvSpPr>
        <p:spPr>
          <a:xfrm>
            <a:off x="5738291" y="346527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</a:t>
            </a:r>
          </a:p>
        </p:txBody>
      </p:sp>
      <p:sp>
        <p:nvSpPr>
          <p:cNvPr id="984" name="Shape 984"/>
          <p:cNvSpPr/>
          <p:nvPr/>
        </p:nvSpPr>
        <p:spPr>
          <a:xfrm>
            <a:off x="854572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5" name="Shape 985"/>
          <p:cNvSpPr/>
          <p:nvPr/>
        </p:nvSpPr>
        <p:spPr>
          <a:xfrm>
            <a:off x="9301334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6" name="Shape 986"/>
          <p:cNvSpPr/>
          <p:nvPr/>
        </p:nvSpPr>
        <p:spPr>
          <a:xfrm>
            <a:off x="2430689" y="2723796"/>
            <a:ext cx="1209415" cy="4808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87" name="Shape 987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  <p:sp>
        <p:nvSpPr>
          <p:cNvPr id="988" name="Shape 988"/>
          <p:cNvSpPr/>
          <p:nvPr/>
        </p:nvSpPr>
        <p:spPr>
          <a:xfrm>
            <a:off x="5520364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9" name="Shape 989"/>
          <p:cNvSpPr/>
          <p:nvPr/>
        </p:nvSpPr>
        <p:spPr>
          <a:xfrm>
            <a:off x="6353900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0" name="Shape 990"/>
          <p:cNvSpPr/>
          <p:nvPr/>
        </p:nvSpPr>
        <p:spPr>
          <a:xfrm>
            <a:off x="4728458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1" name="Shape 991"/>
          <p:cNvSpPr/>
          <p:nvPr/>
        </p:nvSpPr>
        <p:spPr>
          <a:xfrm>
            <a:off x="7109508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2" name="Shape 992"/>
          <p:cNvSpPr/>
          <p:nvPr/>
        </p:nvSpPr>
        <p:spPr>
          <a:xfrm>
            <a:off x="7978399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3" name="Shape 993"/>
          <p:cNvSpPr/>
          <p:nvPr/>
        </p:nvSpPr>
        <p:spPr>
          <a:xfrm>
            <a:off x="6433476" y="225595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994" name="Shape 994"/>
          <p:cNvSpPr/>
          <p:nvPr/>
        </p:nvSpPr>
        <p:spPr>
          <a:xfrm flipH="1">
            <a:off x="4648277" y="2944295"/>
            <a:ext cx="1720550" cy="4123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95" name="Shape 995"/>
          <p:cNvSpPr/>
          <p:nvPr/>
        </p:nvSpPr>
        <p:spPr>
          <a:xfrm>
            <a:off x="7075489" y="2986137"/>
            <a:ext cx="535160" cy="3670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99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769" y="2939775"/>
            <a:ext cx="885187" cy="1424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5291" y="2939775"/>
            <a:ext cx="885187" cy="142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1" name="Shape 1001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2" name="Shape 1002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3" name="Shape 1003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4" name="Shape 1004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1005" name="Shape 1005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1006" name="Shape 1006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7" name="Shape 1007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8" name="Shape 1008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9" name="Shape 1009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0" name="Shape 1010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1011" name="Shape 1011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1012" name="Shape 1012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1013" name="Shape 1013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1014" name="Shape 1014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800128" y="5860327"/>
            <a:ext cx="242627" cy="680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16" name="Shape 1016"/>
          <p:cNvSpPr/>
          <p:nvPr/>
        </p:nvSpPr>
        <p:spPr>
          <a:xfrm>
            <a:off x="550022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7" name="Shape 1017"/>
          <p:cNvSpPr/>
          <p:nvPr/>
        </p:nvSpPr>
        <p:spPr>
          <a:xfrm>
            <a:off x="6353864" y="6549055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8" name="Shape 1018"/>
          <p:cNvSpPr/>
          <p:nvPr/>
        </p:nvSpPr>
        <p:spPr>
          <a:xfrm>
            <a:off x="7206872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9" name="Shape 1019"/>
          <p:cNvSpPr/>
          <p:nvPr/>
        </p:nvSpPr>
        <p:spPr>
          <a:xfrm>
            <a:off x="805987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0" name="Shape 1020"/>
          <p:cNvSpPr/>
          <p:nvPr/>
        </p:nvSpPr>
        <p:spPr>
          <a:xfrm>
            <a:off x="5618769" y="664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472090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1022" name="Shape 1022"/>
          <p:cNvSpPr/>
          <p:nvPr/>
        </p:nvSpPr>
        <p:spPr>
          <a:xfrm>
            <a:off x="7325097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1023" name="Shape 1023"/>
          <p:cNvSpPr/>
          <p:nvPr/>
        </p:nvSpPr>
        <p:spPr>
          <a:xfrm flipV="1">
            <a:off x="8902481" y="6322069"/>
            <a:ext cx="638721" cy="6387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24" name="Shape 1024"/>
          <p:cNvSpPr/>
          <p:nvPr/>
        </p:nvSpPr>
        <p:spPr>
          <a:xfrm>
            <a:off x="3161717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5" name="Shape 1025"/>
          <p:cNvSpPr/>
          <p:nvPr/>
        </p:nvSpPr>
        <p:spPr>
          <a:xfrm>
            <a:off x="399525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6" name="Shape 1026"/>
          <p:cNvSpPr/>
          <p:nvPr/>
        </p:nvSpPr>
        <p:spPr>
          <a:xfrm>
            <a:off x="681580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7" name="Shape 1027"/>
          <p:cNvSpPr/>
          <p:nvPr/>
        </p:nvSpPr>
        <p:spPr>
          <a:xfrm>
            <a:off x="766881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8" name="Shape 1028"/>
          <p:cNvSpPr/>
          <p:nvPr/>
        </p:nvSpPr>
        <p:spPr>
          <a:xfrm>
            <a:off x="3407359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1029" name="Shape 1029"/>
          <p:cNvSpPr/>
          <p:nvPr/>
        </p:nvSpPr>
        <p:spPr>
          <a:xfrm>
            <a:off x="6934034" y="344252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1030" name="Shape 1030"/>
          <p:cNvSpPr/>
          <p:nvPr/>
        </p:nvSpPr>
        <p:spPr>
          <a:xfrm>
            <a:off x="7660254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1031" name="Shape 1031"/>
          <p:cNvSpPr/>
          <p:nvPr/>
        </p:nvSpPr>
        <p:spPr>
          <a:xfrm>
            <a:off x="1017874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2" name="Shape 1032"/>
          <p:cNvSpPr/>
          <p:nvPr/>
        </p:nvSpPr>
        <p:spPr>
          <a:xfrm>
            <a:off x="10170181" y="3442520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1033" name="Shape 1033"/>
          <p:cNvSpPr/>
          <p:nvPr/>
        </p:nvSpPr>
        <p:spPr>
          <a:xfrm flipH="1">
            <a:off x="5434716" y="4139900"/>
            <a:ext cx="1431894" cy="12798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34" name="Shape 1034"/>
          <p:cNvSpPr/>
          <p:nvPr/>
        </p:nvSpPr>
        <p:spPr>
          <a:xfrm>
            <a:off x="7646696" y="4175323"/>
            <a:ext cx="154169" cy="12934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35" name="Shape 1035"/>
          <p:cNvSpPr/>
          <p:nvPr/>
        </p:nvSpPr>
        <p:spPr>
          <a:xfrm>
            <a:off x="88378" y="377288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36" name="Shape 1036"/>
          <p:cNvSpPr/>
          <p:nvPr/>
        </p:nvSpPr>
        <p:spPr>
          <a:xfrm>
            <a:off x="11093216" y="3790191"/>
            <a:ext cx="1675172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37" name="Shape 1037"/>
          <p:cNvSpPr/>
          <p:nvPr/>
        </p:nvSpPr>
        <p:spPr>
          <a:xfrm>
            <a:off x="2369810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8" name="Shape 1038"/>
          <p:cNvSpPr/>
          <p:nvPr/>
        </p:nvSpPr>
        <p:spPr>
          <a:xfrm>
            <a:off x="2615452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1039" name="Shape 1039"/>
          <p:cNvSpPr/>
          <p:nvPr/>
        </p:nvSpPr>
        <p:spPr>
          <a:xfrm>
            <a:off x="4750861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0" name="Shape 1040"/>
          <p:cNvSpPr/>
          <p:nvPr/>
        </p:nvSpPr>
        <p:spPr>
          <a:xfrm>
            <a:off x="5619751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1" name="Shape 1041"/>
          <p:cNvSpPr/>
          <p:nvPr/>
        </p:nvSpPr>
        <p:spPr>
          <a:xfrm>
            <a:off x="5738291" y="346527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</a:t>
            </a:r>
          </a:p>
        </p:txBody>
      </p:sp>
      <p:sp>
        <p:nvSpPr>
          <p:cNvPr id="1042" name="Shape 1042"/>
          <p:cNvSpPr/>
          <p:nvPr/>
        </p:nvSpPr>
        <p:spPr>
          <a:xfrm>
            <a:off x="854572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3" name="Shape 1043"/>
          <p:cNvSpPr/>
          <p:nvPr/>
        </p:nvSpPr>
        <p:spPr>
          <a:xfrm>
            <a:off x="9301334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4" name="Shape 1044"/>
          <p:cNvSpPr/>
          <p:nvPr/>
        </p:nvSpPr>
        <p:spPr>
          <a:xfrm>
            <a:off x="2430689" y="2723796"/>
            <a:ext cx="1209415" cy="4808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45" name="Shape 1045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  <p:sp>
        <p:nvSpPr>
          <p:cNvPr id="1046" name="Shape 1046"/>
          <p:cNvSpPr/>
          <p:nvPr/>
        </p:nvSpPr>
        <p:spPr>
          <a:xfrm>
            <a:off x="5520364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7" name="Shape 1047"/>
          <p:cNvSpPr/>
          <p:nvPr/>
        </p:nvSpPr>
        <p:spPr>
          <a:xfrm>
            <a:off x="6353900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8" name="Shape 1048"/>
          <p:cNvSpPr/>
          <p:nvPr/>
        </p:nvSpPr>
        <p:spPr>
          <a:xfrm>
            <a:off x="4728458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9" name="Shape 1049"/>
          <p:cNvSpPr/>
          <p:nvPr/>
        </p:nvSpPr>
        <p:spPr>
          <a:xfrm>
            <a:off x="7109508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0" name="Shape 1050"/>
          <p:cNvSpPr/>
          <p:nvPr/>
        </p:nvSpPr>
        <p:spPr>
          <a:xfrm>
            <a:off x="7978399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1" name="Shape 1051"/>
          <p:cNvSpPr/>
          <p:nvPr/>
        </p:nvSpPr>
        <p:spPr>
          <a:xfrm>
            <a:off x="6433476" y="225595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1052" name="Shape 1052"/>
          <p:cNvSpPr/>
          <p:nvPr/>
        </p:nvSpPr>
        <p:spPr>
          <a:xfrm flipH="1">
            <a:off x="4648277" y="2944295"/>
            <a:ext cx="1720550" cy="4123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53" name="Shape 1053"/>
          <p:cNvSpPr/>
          <p:nvPr/>
        </p:nvSpPr>
        <p:spPr>
          <a:xfrm>
            <a:off x="7075489" y="2986137"/>
            <a:ext cx="535160" cy="3670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105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5291" y="2939775"/>
            <a:ext cx="885187" cy="142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doInsertion: split</a:t>
            </a:r>
          </a:p>
        </p:txBody>
      </p:sp>
      <p:sp>
        <p:nvSpPr>
          <p:cNvPr id="1057" name="Shape 1057"/>
          <p:cNvSpPr/>
          <p:nvPr/>
        </p:nvSpPr>
        <p:spPr>
          <a:xfrm>
            <a:off x="3353428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8" name="Shape 1058"/>
          <p:cNvSpPr/>
          <p:nvPr/>
        </p:nvSpPr>
        <p:spPr>
          <a:xfrm>
            <a:off x="4207064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9" name="Shape 1059"/>
          <p:cNvSpPr/>
          <p:nvPr/>
        </p:nvSpPr>
        <p:spPr>
          <a:xfrm>
            <a:off x="5060071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0" name="Shape 1060"/>
          <p:cNvSpPr/>
          <p:nvPr/>
        </p:nvSpPr>
        <p:spPr>
          <a:xfrm>
            <a:off x="591307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1" name="Shape 1061"/>
          <p:cNvSpPr/>
          <p:nvPr/>
        </p:nvSpPr>
        <p:spPr>
          <a:xfrm>
            <a:off x="3471968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26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325289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30</a:t>
            </a:r>
          </a:p>
        </p:txBody>
      </p:sp>
      <p:sp>
        <p:nvSpPr>
          <p:cNvPr id="1063" name="Shape 1063"/>
          <p:cNvSpPr/>
          <p:nvPr/>
        </p:nvSpPr>
        <p:spPr>
          <a:xfrm>
            <a:off x="761909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4" name="Shape 1064"/>
          <p:cNvSpPr/>
          <p:nvPr/>
        </p:nvSpPr>
        <p:spPr>
          <a:xfrm>
            <a:off x="8472728" y="5435810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5" name="Shape 1065"/>
          <p:cNvSpPr/>
          <p:nvPr/>
        </p:nvSpPr>
        <p:spPr>
          <a:xfrm>
            <a:off x="9325736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6" name="Shape 1066"/>
          <p:cNvSpPr/>
          <p:nvPr/>
        </p:nvSpPr>
        <p:spPr>
          <a:xfrm>
            <a:off x="10178743" y="5435810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7" name="Shape 1067"/>
          <p:cNvSpPr/>
          <p:nvPr/>
        </p:nvSpPr>
        <p:spPr>
          <a:xfrm>
            <a:off x="7737633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1068" name="Shape 1068"/>
          <p:cNvSpPr/>
          <p:nvPr/>
        </p:nvSpPr>
        <p:spPr>
          <a:xfrm>
            <a:off x="8590954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61</a:t>
            </a:r>
          </a:p>
        </p:txBody>
      </p:sp>
      <p:sp>
        <p:nvSpPr>
          <p:cNvPr id="1069" name="Shape 1069"/>
          <p:cNvSpPr/>
          <p:nvPr/>
        </p:nvSpPr>
        <p:spPr>
          <a:xfrm>
            <a:off x="9443961" y="553327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79</a:t>
            </a:r>
          </a:p>
        </p:txBody>
      </p:sp>
      <p:sp>
        <p:nvSpPr>
          <p:cNvPr id="1070" name="Shape 1070"/>
          <p:cNvSpPr/>
          <p:nvPr/>
        </p:nvSpPr>
        <p:spPr>
          <a:xfrm>
            <a:off x="10297282" y="5533276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88</a:t>
            </a:r>
          </a:p>
        </p:txBody>
      </p:sp>
      <p:sp>
        <p:nvSpPr>
          <p:cNvPr id="1071" name="Shape 1071"/>
          <p:cNvSpPr/>
          <p:nvPr/>
        </p:nvSpPr>
        <p:spPr>
          <a:xfrm>
            <a:off x="5551652" y="7649599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35</a:t>
            </a:r>
          </a:p>
        </p:txBody>
      </p:sp>
      <p:sp>
        <p:nvSpPr>
          <p:cNvPr id="1072" name="Shape 1072"/>
          <p:cNvSpPr/>
          <p:nvPr/>
        </p:nvSpPr>
        <p:spPr>
          <a:xfrm>
            <a:off x="6800128" y="5860327"/>
            <a:ext cx="242627" cy="6808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73" name="Shape 1073"/>
          <p:cNvSpPr/>
          <p:nvPr/>
        </p:nvSpPr>
        <p:spPr>
          <a:xfrm>
            <a:off x="550022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4" name="Shape 1074"/>
          <p:cNvSpPr/>
          <p:nvPr/>
        </p:nvSpPr>
        <p:spPr>
          <a:xfrm>
            <a:off x="6353864" y="6549055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5" name="Shape 1075"/>
          <p:cNvSpPr/>
          <p:nvPr/>
        </p:nvSpPr>
        <p:spPr>
          <a:xfrm>
            <a:off x="7206872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6" name="Shape 1076"/>
          <p:cNvSpPr/>
          <p:nvPr/>
        </p:nvSpPr>
        <p:spPr>
          <a:xfrm>
            <a:off x="8059879" y="6549055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7" name="Shape 1077"/>
          <p:cNvSpPr/>
          <p:nvPr/>
        </p:nvSpPr>
        <p:spPr>
          <a:xfrm>
            <a:off x="5618769" y="6646521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472090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7325097" y="664652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55</a:t>
            </a:r>
          </a:p>
        </p:txBody>
      </p:sp>
      <p:sp>
        <p:nvSpPr>
          <p:cNvPr id="1080" name="Shape 1080"/>
          <p:cNvSpPr/>
          <p:nvPr/>
        </p:nvSpPr>
        <p:spPr>
          <a:xfrm flipV="1">
            <a:off x="8902481" y="6322069"/>
            <a:ext cx="638721" cy="6387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81" name="Shape 1081"/>
          <p:cNvSpPr/>
          <p:nvPr/>
        </p:nvSpPr>
        <p:spPr>
          <a:xfrm>
            <a:off x="3161717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2" name="Shape 1082"/>
          <p:cNvSpPr/>
          <p:nvPr/>
        </p:nvSpPr>
        <p:spPr>
          <a:xfrm>
            <a:off x="399525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3" name="Shape 1083"/>
          <p:cNvSpPr/>
          <p:nvPr/>
        </p:nvSpPr>
        <p:spPr>
          <a:xfrm>
            <a:off x="6815809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4" name="Shape 1084"/>
          <p:cNvSpPr/>
          <p:nvPr/>
        </p:nvSpPr>
        <p:spPr>
          <a:xfrm>
            <a:off x="766881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5" name="Shape 1085"/>
          <p:cNvSpPr/>
          <p:nvPr/>
        </p:nvSpPr>
        <p:spPr>
          <a:xfrm>
            <a:off x="3407359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1086" name="Shape 1086"/>
          <p:cNvSpPr/>
          <p:nvPr/>
        </p:nvSpPr>
        <p:spPr>
          <a:xfrm>
            <a:off x="10178743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7" name="Shape 1087"/>
          <p:cNvSpPr/>
          <p:nvPr/>
        </p:nvSpPr>
        <p:spPr>
          <a:xfrm>
            <a:off x="7787356" y="344252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60</a:t>
            </a:r>
          </a:p>
        </p:txBody>
      </p:sp>
      <p:sp>
        <p:nvSpPr>
          <p:cNvPr id="1088" name="Shape 1088"/>
          <p:cNvSpPr/>
          <p:nvPr/>
        </p:nvSpPr>
        <p:spPr>
          <a:xfrm>
            <a:off x="10170181" y="3442520"/>
            <a:ext cx="876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105</a:t>
            </a:r>
          </a:p>
        </p:txBody>
      </p:sp>
      <p:sp>
        <p:nvSpPr>
          <p:cNvPr id="1089" name="Shape 1089"/>
          <p:cNvSpPr/>
          <p:nvPr/>
        </p:nvSpPr>
        <p:spPr>
          <a:xfrm flipH="1">
            <a:off x="5434716" y="4139900"/>
            <a:ext cx="1431894" cy="127984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0" name="Shape 1090"/>
          <p:cNvSpPr/>
          <p:nvPr/>
        </p:nvSpPr>
        <p:spPr>
          <a:xfrm flipH="1">
            <a:off x="7800864" y="4149098"/>
            <a:ext cx="753810" cy="131968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91" name="Shape 1091"/>
          <p:cNvSpPr/>
          <p:nvPr/>
        </p:nvSpPr>
        <p:spPr>
          <a:xfrm>
            <a:off x="88378" y="3772881"/>
            <a:ext cx="210367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92" name="Shape 1092"/>
          <p:cNvSpPr/>
          <p:nvPr/>
        </p:nvSpPr>
        <p:spPr>
          <a:xfrm>
            <a:off x="11093216" y="3790191"/>
            <a:ext cx="1675172" cy="1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93" name="Shape 1093"/>
          <p:cNvSpPr/>
          <p:nvPr/>
        </p:nvSpPr>
        <p:spPr>
          <a:xfrm>
            <a:off x="2369810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4" name="Shape 1094"/>
          <p:cNvSpPr/>
          <p:nvPr/>
        </p:nvSpPr>
        <p:spPr>
          <a:xfrm>
            <a:off x="2615452" y="344252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1095" name="Shape 1095"/>
          <p:cNvSpPr/>
          <p:nvPr/>
        </p:nvSpPr>
        <p:spPr>
          <a:xfrm>
            <a:off x="4750861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6" name="Shape 1096"/>
          <p:cNvSpPr/>
          <p:nvPr/>
        </p:nvSpPr>
        <p:spPr>
          <a:xfrm>
            <a:off x="5619751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7" name="Shape 1097"/>
          <p:cNvSpPr/>
          <p:nvPr/>
        </p:nvSpPr>
        <p:spPr>
          <a:xfrm>
            <a:off x="5738291" y="3465279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</a:t>
            </a:r>
          </a:p>
        </p:txBody>
      </p:sp>
      <p:sp>
        <p:nvSpPr>
          <p:cNvPr id="1098" name="Shape 1098"/>
          <p:cNvSpPr/>
          <p:nvPr/>
        </p:nvSpPr>
        <p:spPr>
          <a:xfrm>
            <a:off x="8545726" y="3345054"/>
            <a:ext cx="859787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99" name="Shape 1099"/>
          <p:cNvSpPr/>
          <p:nvPr/>
        </p:nvSpPr>
        <p:spPr>
          <a:xfrm>
            <a:off x="9301334" y="3345054"/>
            <a:ext cx="859788" cy="842634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0" name="Shape 1100"/>
          <p:cNvSpPr/>
          <p:nvPr/>
        </p:nvSpPr>
        <p:spPr>
          <a:xfrm>
            <a:off x="2430689" y="2723796"/>
            <a:ext cx="1209415" cy="4808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1" name="Shape 1101"/>
          <p:cNvSpPr/>
          <p:nvPr/>
        </p:nvSpPr>
        <p:spPr>
          <a:xfrm>
            <a:off x="991116" y="2395541"/>
            <a:ext cx="14273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parent</a:t>
            </a:r>
          </a:p>
        </p:txBody>
      </p:sp>
      <p:sp>
        <p:nvSpPr>
          <p:cNvPr id="1102" name="Shape 1102"/>
          <p:cNvSpPr/>
          <p:nvPr/>
        </p:nvSpPr>
        <p:spPr>
          <a:xfrm>
            <a:off x="5520364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3" name="Shape 1103"/>
          <p:cNvSpPr/>
          <p:nvPr/>
        </p:nvSpPr>
        <p:spPr>
          <a:xfrm>
            <a:off x="6353900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4" name="Shape 1104"/>
          <p:cNvSpPr/>
          <p:nvPr/>
        </p:nvSpPr>
        <p:spPr>
          <a:xfrm>
            <a:off x="4728458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5" name="Shape 1105"/>
          <p:cNvSpPr/>
          <p:nvPr/>
        </p:nvSpPr>
        <p:spPr>
          <a:xfrm>
            <a:off x="7109508" y="2140746"/>
            <a:ext cx="859788" cy="842633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6" name="Shape 1106"/>
          <p:cNvSpPr/>
          <p:nvPr/>
        </p:nvSpPr>
        <p:spPr>
          <a:xfrm>
            <a:off x="7978399" y="2140746"/>
            <a:ext cx="859787" cy="842633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7" name="Shape 1107"/>
          <p:cNvSpPr/>
          <p:nvPr/>
        </p:nvSpPr>
        <p:spPr>
          <a:xfrm>
            <a:off x="6433476" y="2255957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1108" name="Shape 1108"/>
          <p:cNvSpPr/>
          <p:nvPr/>
        </p:nvSpPr>
        <p:spPr>
          <a:xfrm flipH="1">
            <a:off x="4648277" y="2944295"/>
            <a:ext cx="1720550" cy="4123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09" name="Shape 1109"/>
          <p:cNvSpPr/>
          <p:nvPr/>
        </p:nvSpPr>
        <p:spPr>
          <a:xfrm>
            <a:off x="7075489" y="2986137"/>
            <a:ext cx="535160" cy="3670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pic>
        <p:nvPicPr>
          <p:cNvPr id="111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5291" y="2939775"/>
            <a:ext cx="885187" cy="1424936"/>
          </a:xfrm>
          <a:prstGeom prst="rect">
            <a:avLst/>
          </a:prstGeom>
          <a:ln w="12700">
            <a:miter lim="400000"/>
          </a:ln>
        </p:spPr>
      </p:pic>
      <p:sp>
        <p:nvSpPr>
          <p:cNvPr id="1111" name="Shape 1111"/>
          <p:cNvSpPr/>
          <p:nvPr/>
        </p:nvSpPr>
        <p:spPr>
          <a:xfrm>
            <a:off x="8463852" y="3442520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1112" name="Shape 1112"/>
          <p:cNvSpPr/>
          <p:nvPr/>
        </p:nvSpPr>
        <p:spPr>
          <a:xfrm>
            <a:off x="6943226" y="344252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35</a:t>
            </a:r>
          </a:p>
        </p:txBody>
      </p:sp>
      <p:sp>
        <p:nvSpPr>
          <p:cNvPr id="1113" name="Shape 1113"/>
          <p:cNvSpPr/>
          <p:nvPr/>
        </p:nvSpPr>
        <p:spPr>
          <a:xfrm flipH="1">
            <a:off x="7268597" y="4186111"/>
            <a:ext cx="411357" cy="239025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type="title"/>
          </p:nvPr>
        </p:nvSpPr>
        <p:spPr>
          <a:xfrm>
            <a:off x="626715" y="3225800"/>
            <a:ext cx="11751370" cy="3302000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</a:lstStyle>
          <a:p>
            <a:pPr lvl="0">
              <a:defRPr sz="1800"/>
            </a:pPr>
            <a:r>
              <a:rPr sz="8200"/>
              <a:t>Worksheet - B-Link Trees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What is the difference between a lock and a latch?</a:t>
            </a:r>
          </a:p>
        </p:txBody>
      </p:sp>
      <p:sp>
        <p:nvSpPr>
          <p:cNvPr id="1118" name="Shape 1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134" name="Shape 134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136" name="Shape 136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140" name="Shape 140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9315500" y="31941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59" name="Shape 159"/>
          <p:cNvSpPr/>
          <p:nvPr/>
        </p:nvSpPr>
        <p:spPr>
          <a:xfrm>
            <a:off x="9328073" y="38545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60" name="Shape 160"/>
          <p:cNvSpPr/>
          <p:nvPr/>
        </p:nvSpPr>
        <p:spPr>
          <a:xfrm>
            <a:off x="9328073" y="4552950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61" name="Shape 161"/>
          <p:cNvSpPr/>
          <p:nvPr/>
        </p:nvSpPr>
        <p:spPr>
          <a:xfrm>
            <a:off x="9315500" y="520087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62" name="Shape 162"/>
          <p:cNvSpPr/>
          <p:nvPr/>
        </p:nvSpPr>
        <p:spPr>
          <a:xfrm>
            <a:off x="9328073" y="58738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63" name="Shape 163"/>
          <p:cNvSpPr/>
          <p:nvPr/>
        </p:nvSpPr>
        <p:spPr>
          <a:xfrm>
            <a:off x="9315500" y="65722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64" name="Shape 164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165" name="Shape 165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166" name="Shape 166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167" name="Shape 167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168" name="Shape 168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169" name="Shape 169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170" name="Shape 170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171" name="Shape 171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172" name="Shape 172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173" name="Shape 173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174" name="Shape 174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175" name="Shape 175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176" name="Shape 176"/>
          <p:cNvSpPr/>
          <p:nvPr/>
        </p:nvSpPr>
        <p:spPr>
          <a:xfrm>
            <a:off x="93933" y="7568679"/>
            <a:ext cx="12816934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grade=‘A’ WHERE points &gt;= 70; </a:t>
            </a:r>
            <a:r>
              <a:rPr sz="3600"/>
              <a:t> </a:t>
            </a:r>
          </a:p>
        </p:txBody>
      </p:sp>
      <p:sp>
        <p:nvSpPr>
          <p:cNvPr id="177" name="Shape 177"/>
          <p:cNvSpPr/>
          <p:nvPr/>
        </p:nvSpPr>
        <p:spPr>
          <a:xfrm>
            <a:off x="212062" y="8235726"/>
            <a:ext cx="12580676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grade=‘F’ WHERE points &lt; 70; </a:t>
            </a:r>
            <a:r>
              <a:rPr sz="3600"/>
              <a:t> </a:t>
            </a:r>
          </a:p>
        </p:txBody>
      </p:sp>
      <p:sp>
        <p:nvSpPr>
          <p:cNvPr id="183" name="Shape 183"/>
          <p:cNvSpPr/>
          <p:nvPr/>
        </p:nvSpPr>
        <p:spPr>
          <a:xfrm>
            <a:off x="1230752" y="1906050"/>
            <a:ext cx="808943" cy="4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45"/>
                </a:moveTo>
                <a:cubicBezTo>
                  <a:pt x="6738" y="-5400"/>
                  <a:pt x="13938" y="-5348"/>
                  <a:pt x="21600" y="16200"/>
                </a:cubicBezTo>
              </a:path>
            </a:pathLst>
          </a:custGeom>
          <a:ln w="152400">
            <a:solidFill>
              <a:srgbClr val="A6AAA9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>
            <a:off x="1104900" y="2285255"/>
            <a:ext cx="1059806" cy="1018531"/>
          </a:xfrm>
          <a:prstGeom prst="roundRect">
            <a:avLst>
              <a:gd name="adj" fmla="val 1560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525773" y="2522406"/>
            <a:ext cx="243038" cy="2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579525" y="2724000"/>
            <a:ext cx="135534" cy="2486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508507" y="2952861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T1(X)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What is the difference between a lock and a latch?</a:t>
            </a:r>
          </a:p>
        </p:txBody>
      </p:sp>
      <p:sp>
        <p:nvSpPr>
          <p:cNvPr id="1121" name="Shape 1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Latches: 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Internal to DBMS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Provide memory consistency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Unlatched almost immediately</a:t>
            </a:r>
            <a:endParaRPr sz="3600"/>
          </a:p>
          <a:p>
            <a:pPr lvl="0">
              <a:defRPr sz="1800"/>
            </a:pPr>
            <a:r>
              <a:rPr sz="3600"/>
              <a:t>Locks: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Often held for entire transaction duration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Provide logical transactional consistency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/>
          <p:nvPr/>
        </p:nvSpPr>
        <p:spPr>
          <a:xfrm>
            <a:off x="5016392" y="32566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4" name="Shape 1124"/>
          <p:cNvSpPr/>
          <p:nvPr/>
        </p:nvSpPr>
        <p:spPr>
          <a:xfrm>
            <a:off x="5762668" y="32566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5" name="Shape 1125"/>
          <p:cNvSpPr/>
          <p:nvPr/>
        </p:nvSpPr>
        <p:spPr>
          <a:xfrm>
            <a:off x="3274908" y="4504204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6" name="Shape 1126"/>
          <p:cNvSpPr/>
          <p:nvPr/>
        </p:nvSpPr>
        <p:spPr>
          <a:xfrm>
            <a:off x="4021184" y="4504204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7" name="Shape 1127"/>
          <p:cNvSpPr/>
          <p:nvPr/>
        </p:nvSpPr>
        <p:spPr>
          <a:xfrm>
            <a:off x="6706327" y="4504204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8" name="Shape 1128"/>
          <p:cNvSpPr/>
          <p:nvPr/>
        </p:nvSpPr>
        <p:spPr>
          <a:xfrm>
            <a:off x="7452604" y="4504204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9" name="Shape 1129"/>
          <p:cNvSpPr/>
          <p:nvPr/>
        </p:nvSpPr>
        <p:spPr>
          <a:xfrm>
            <a:off x="11618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0" name="Shape 1130"/>
          <p:cNvSpPr/>
          <p:nvPr/>
        </p:nvSpPr>
        <p:spPr>
          <a:xfrm>
            <a:off x="19081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1" name="Shape 1131"/>
          <p:cNvSpPr/>
          <p:nvPr/>
        </p:nvSpPr>
        <p:spPr>
          <a:xfrm>
            <a:off x="290177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2" name="Shape 1132"/>
          <p:cNvSpPr/>
          <p:nvPr/>
        </p:nvSpPr>
        <p:spPr>
          <a:xfrm>
            <a:off x="364804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3" name="Shape 1133"/>
          <p:cNvSpPr/>
          <p:nvPr/>
        </p:nvSpPr>
        <p:spPr>
          <a:xfrm>
            <a:off x="4641641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4" name="Shape 1134"/>
          <p:cNvSpPr/>
          <p:nvPr/>
        </p:nvSpPr>
        <p:spPr>
          <a:xfrm>
            <a:off x="5387918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5" name="Shape 1135"/>
          <p:cNvSpPr/>
          <p:nvPr/>
        </p:nvSpPr>
        <p:spPr>
          <a:xfrm>
            <a:off x="663217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6" name="Shape 1136"/>
          <p:cNvSpPr/>
          <p:nvPr/>
        </p:nvSpPr>
        <p:spPr>
          <a:xfrm>
            <a:off x="7378448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7" name="Shape 1137"/>
          <p:cNvSpPr/>
          <p:nvPr/>
        </p:nvSpPr>
        <p:spPr>
          <a:xfrm>
            <a:off x="8622703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8" name="Shape 1138"/>
          <p:cNvSpPr/>
          <p:nvPr/>
        </p:nvSpPr>
        <p:spPr>
          <a:xfrm>
            <a:off x="936897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9" name="Shape 1139"/>
          <p:cNvSpPr/>
          <p:nvPr/>
        </p:nvSpPr>
        <p:spPr>
          <a:xfrm flipH="1">
            <a:off x="4014042" y="3951337"/>
            <a:ext cx="1021473" cy="56427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0" name="Shape 1140"/>
          <p:cNvSpPr/>
          <p:nvPr/>
        </p:nvSpPr>
        <p:spPr>
          <a:xfrm>
            <a:off x="5755468" y="3959112"/>
            <a:ext cx="1390205" cy="5304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1" name="Shape 1141"/>
          <p:cNvSpPr/>
          <p:nvPr/>
        </p:nvSpPr>
        <p:spPr>
          <a:xfrm flipH="1">
            <a:off x="2006406" y="5194324"/>
            <a:ext cx="1267294" cy="71977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2" name="Shape 1142"/>
          <p:cNvSpPr/>
          <p:nvPr/>
        </p:nvSpPr>
        <p:spPr>
          <a:xfrm flipH="1">
            <a:off x="4000449" y="5171574"/>
            <a:ext cx="47518" cy="75744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3" name="Shape 1143"/>
          <p:cNvSpPr/>
          <p:nvPr/>
        </p:nvSpPr>
        <p:spPr>
          <a:xfrm>
            <a:off x="4797986" y="5201869"/>
            <a:ext cx="573546" cy="71585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4" name="Shape 1144"/>
          <p:cNvSpPr/>
          <p:nvPr/>
        </p:nvSpPr>
        <p:spPr>
          <a:xfrm flipH="1">
            <a:off x="6704968" y="5183438"/>
            <a:ext cx="47518" cy="75744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5" name="Shape 1145"/>
          <p:cNvSpPr/>
          <p:nvPr/>
        </p:nvSpPr>
        <p:spPr>
          <a:xfrm>
            <a:off x="7425015" y="5181998"/>
            <a:ext cx="1542835" cy="7306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4" name="Shape 1174"/>
          <p:cNvSpPr/>
          <p:nvPr/>
        </p:nvSpPr>
        <p:spPr>
          <a:xfrm>
            <a:off x="193354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175" name="Shape 1175"/>
          <p:cNvSpPr/>
          <p:nvPr/>
        </p:nvSpPr>
        <p:spPr>
          <a:xfrm>
            <a:off x="382990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176" name="Shape 1176"/>
          <p:cNvSpPr/>
          <p:nvPr/>
        </p:nvSpPr>
        <p:spPr>
          <a:xfrm>
            <a:off x="5724691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177" name="Shape 1177"/>
          <p:cNvSpPr/>
          <p:nvPr/>
        </p:nvSpPr>
        <p:spPr>
          <a:xfrm>
            <a:off x="7610919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150" name="Shape 1150"/>
          <p:cNvSpPr/>
          <p:nvPr/>
        </p:nvSpPr>
        <p:spPr>
          <a:xfrm>
            <a:off x="5069922" y="3285422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1151" name="Shape 1151"/>
          <p:cNvSpPr/>
          <p:nvPr/>
        </p:nvSpPr>
        <p:spPr>
          <a:xfrm>
            <a:off x="6758242" y="453091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63</a:t>
            </a:r>
          </a:p>
        </p:txBody>
      </p:sp>
      <p:sp>
        <p:nvSpPr>
          <p:cNvPr id="1152" name="Shape 1152"/>
          <p:cNvSpPr/>
          <p:nvPr/>
        </p:nvSpPr>
        <p:spPr>
          <a:xfrm>
            <a:off x="3332874" y="453091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</a:t>
            </a:r>
          </a:p>
        </p:txBody>
      </p:sp>
      <p:sp>
        <p:nvSpPr>
          <p:cNvPr id="1153" name="Shape 1153"/>
          <p:cNvSpPr/>
          <p:nvPr/>
        </p:nvSpPr>
        <p:spPr>
          <a:xfrm>
            <a:off x="4081040" y="453091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16</a:t>
            </a:r>
          </a:p>
        </p:txBody>
      </p:sp>
      <p:sp>
        <p:nvSpPr>
          <p:cNvPr id="1154" name="Shape 1154"/>
          <p:cNvSpPr/>
          <p:nvPr/>
        </p:nvSpPr>
        <p:spPr>
          <a:xfrm>
            <a:off x="1259931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155" name="Shape 1155"/>
          <p:cNvSpPr/>
          <p:nvPr/>
        </p:nvSpPr>
        <p:spPr>
          <a:xfrm>
            <a:off x="2006207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156" name="Shape 1156"/>
          <p:cNvSpPr/>
          <p:nvPr/>
        </p:nvSpPr>
        <p:spPr>
          <a:xfrm>
            <a:off x="2872700" y="5945578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157" name="Shape 1157"/>
          <p:cNvSpPr/>
          <p:nvPr/>
        </p:nvSpPr>
        <p:spPr>
          <a:xfrm>
            <a:off x="3617087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158" name="Shape 1158"/>
          <p:cNvSpPr/>
          <p:nvPr/>
        </p:nvSpPr>
        <p:spPr>
          <a:xfrm>
            <a:off x="461424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159" name="Shape 1159"/>
          <p:cNvSpPr/>
          <p:nvPr/>
        </p:nvSpPr>
        <p:spPr>
          <a:xfrm>
            <a:off x="5366993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160" name="Shape 1160"/>
          <p:cNvSpPr/>
          <p:nvPr/>
        </p:nvSpPr>
        <p:spPr>
          <a:xfrm>
            <a:off x="6669317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161" name="Shape 1161"/>
          <p:cNvSpPr/>
          <p:nvPr/>
        </p:nvSpPr>
        <p:spPr>
          <a:xfrm>
            <a:off x="8635230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162" name="Shape 1162"/>
          <p:cNvSpPr/>
          <p:nvPr/>
        </p:nvSpPr>
        <p:spPr>
          <a:xfrm>
            <a:off x="7384551" y="4519343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1163" name="Shape 1163"/>
          <p:cNvSpPr/>
          <p:nvPr/>
        </p:nvSpPr>
        <p:spPr>
          <a:xfrm>
            <a:off x="10354207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4" name="Shape 1164"/>
          <p:cNvSpPr/>
          <p:nvPr/>
        </p:nvSpPr>
        <p:spPr>
          <a:xfrm>
            <a:off x="11100483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8" name="Shape 1178"/>
          <p:cNvSpPr/>
          <p:nvPr/>
        </p:nvSpPr>
        <p:spPr>
          <a:xfrm>
            <a:off x="9342423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166" name="Shape 1166"/>
          <p:cNvSpPr/>
          <p:nvPr/>
        </p:nvSpPr>
        <p:spPr>
          <a:xfrm>
            <a:off x="10396376" y="6056175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167" name="Shape 1167"/>
          <p:cNvSpPr/>
          <p:nvPr/>
        </p:nvSpPr>
        <p:spPr>
          <a:xfrm>
            <a:off x="8190003" y="5200742"/>
            <a:ext cx="2320156" cy="6640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8" name="Shape 1168"/>
          <p:cNvSpPr/>
          <p:nvPr/>
        </p:nvSpPr>
        <p:spPr>
          <a:xfrm>
            <a:off x="7372336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169" name="Shape 1169"/>
          <p:cNvSpPr/>
          <p:nvPr/>
        </p:nvSpPr>
        <p:spPr>
          <a:xfrm>
            <a:off x="9408556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170" name="Shape 1170"/>
          <p:cNvSpPr/>
          <p:nvPr/>
        </p:nvSpPr>
        <p:spPr>
          <a:xfrm>
            <a:off x="4827316" y="4884225"/>
            <a:ext cx="187991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71" name="Shape 117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172" name="Shape 1172"/>
          <p:cNvSpPr/>
          <p:nvPr/>
        </p:nvSpPr>
        <p:spPr>
          <a:xfrm flipV="1">
            <a:off x="5488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73" name="Shape 1173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/>
          <p:nvPr/>
        </p:nvSpPr>
        <p:spPr>
          <a:xfrm>
            <a:off x="11618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1" name="Shape 1181"/>
          <p:cNvSpPr/>
          <p:nvPr/>
        </p:nvSpPr>
        <p:spPr>
          <a:xfrm>
            <a:off x="19081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2" name="Shape 1182"/>
          <p:cNvSpPr/>
          <p:nvPr/>
        </p:nvSpPr>
        <p:spPr>
          <a:xfrm>
            <a:off x="290177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3" name="Shape 1183"/>
          <p:cNvSpPr/>
          <p:nvPr/>
        </p:nvSpPr>
        <p:spPr>
          <a:xfrm>
            <a:off x="364804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4" name="Shape 1184"/>
          <p:cNvSpPr/>
          <p:nvPr/>
        </p:nvSpPr>
        <p:spPr>
          <a:xfrm>
            <a:off x="4641641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5" name="Shape 1185"/>
          <p:cNvSpPr/>
          <p:nvPr/>
        </p:nvSpPr>
        <p:spPr>
          <a:xfrm>
            <a:off x="5387918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6" name="Shape 1186"/>
          <p:cNvSpPr/>
          <p:nvPr/>
        </p:nvSpPr>
        <p:spPr>
          <a:xfrm>
            <a:off x="663217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7" name="Shape 1187"/>
          <p:cNvSpPr/>
          <p:nvPr/>
        </p:nvSpPr>
        <p:spPr>
          <a:xfrm>
            <a:off x="7378448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8" name="Shape 1188"/>
          <p:cNvSpPr/>
          <p:nvPr/>
        </p:nvSpPr>
        <p:spPr>
          <a:xfrm>
            <a:off x="8622703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9" name="Shape 1189"/>
          <p:cNvSpPr/>
          <p:nvPr/>
        </p:nvSpPr>
        <p:spPr>
          <a:xfrm>
            <a:off x="936897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1" name="Shape 1211"/>
          <p:cNvSpPr/>
          <p:nvPr/>
        </p:nvSpPr>
        <p:spPr>
          <a:xfrm>
            <a:off x="193354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12" name="Shape 1212"/>
          <p:cNvSpPr/>
          <p:nvPr/>
        </p:nvSpPr>
        <p:spPr>
          <a:xfrm>
            <a:off x="382990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13" name="Shape 1213"/>
          <p:cNvSpPr/>
          <p:nvPr/>
        </p:nvSpPr>
        <p:spPr>
          <a:xfrm>
            <a:off x="5724691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14" name="Shape 1214"/>
          <p:cNvSpPr/>
          <p:nvPr/>
        </p:nvSpPr>
        <p:spPr>
          <a:xfrm>
            <a:off x="7610919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194" name="Shape 1194"/>
          <p:cNvSpPr/>
          <p:nvPr/>
        </p:nvSpPr>
        <p:spPr>
          <a:xfrm>
            <a:off x="1259931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195" name="Shape 1195"/>
          <p:cNvSpPr/>
          <p:nvPr/>
        </p:nvSpPr>
        <p:spPr>
          <a:xfrm>
            <a:off x="2006207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196" name="Shape 1196"/>
          <p:cNvSpPr/>
          <p:nvPr/>
        </p:nvSpPr>
        <p:spPr>
          <a:xfrm>
            <a:off x="2872700" y="5945578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197" name="Shape 1197"/>
          <p:cNvSpPr/>
          <p:nvPr/>
        </p:nvSpPr>
        <p:spPr>
          <a:xfrm>
            <a:off x="3617087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198" name="Shape 1198"/>
          <p:cNvSpPr/>
          <p:nvPr/>
        </p:nvSpPr>
        <p:spPr>
          <a:xfrm>
            <a:off x="461424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199" name="Shape 1199"/>
          <p:cNvSpPr/>
          <p:nvPr/>
        </p:nvSpPr>
        <p:spPr>
          <a:xfrm>
            <a:off x="5366993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200" name="Shape 1200"/>
          <p:cNvSpPr/>
          <p:nvPr/>
        </p:nvSpPr>
        <p:spPr>
          <a:xfrm>
            <a:off x="6669317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201" name="Shape 1201"/>
          <p:cNvSpPr/>
          <p:nvPr/>
        </p:nvSpPr>
        <p:spPr>
          <a:xfrm>
            <a:off x="8635230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202" name="Shape 1202"/>
          <p:cNvSpPr/>
          <p:nvPr/>
        </p:nvSpPr>
        <p:spPr>
          <a:xfrm>
            <a:off x="10354207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3" name="Shape 1203"/>
          <p:cNvSpPr/>
          <p:nvPr/>
        </p:nvSpPr>
        <p:spPr>
          <a:xfrm>
            <a:off x="11100483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5" name="Shape 1215"/>
          <p:cNvSpPr/>
          <p:nvPr/>
        </p:nvSpPr>
        <p:spPr>
          <a:xfrm>
            <a:off x="9342423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05" name="Shape 1205"/>
          <p:cNvSpPr/>
          <p:nvPr/>
        </p:nvSpPr>
        <p:spPr>
          <a:xfrm>
            <a:off x="10396376" y="6056175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206" name="Shape 1206"/>
          <p:cNvSpPr/>
          <p:nvPr/>
        </p:nvSpPr>
        <p:spPr>
          <a:xfrm>
            <a:off x="7372336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207" name="Shape 1207"/>
          <p:cNvSpPr/>
          <p:nvPr/>
        </p:nvSpPr>
        <p:spPr>
          <a:xfrm>
            <a:off x="9408556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208" name="Shape 120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209" name="Shape 1209"/>
          <p:cNvSpPr/>
          <p:nvPr/>
        </p:nvSpPr>
        <p:spPr>
          <a:xfrm flipV="1">
            <a:off x="5488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10" name="Shape 1210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/>
          <p:nvPr/>
        </p:nvSpPr>
        <p:spPr>
          <a:xfrm>
            <a:off x="11618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8" name="Shape 1218"/>
          <p:cNvSpPr/>
          <p:nvPr/>
        </p:nvSpPr>
        <p:spPr>
          <a:xfrm>
            <a:off x="19081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9" name="Shape 1219"/>
          <p:cNvSpPr/>
          <p:nvPr/>
        </p:nvSpPr>
        <p:spPr>
          <a:xfrm>
            <a:off x="290177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0" name="Shape 1220"/>
          <p:cNvSpPr/>
          <p:nvPr/>
        </p:nvSpPr>
        <p:spPr>
          <a:xfrm>
            <a:off x="364804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1" name="Shape 1221"/>
          <p:cNvSpPr/>
          <p:nvPr/>
        </p:nvSpPr>
        <p:spPr>
          <a:xfrm>
            <a:off x="4641641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2" name="Shape 1222"/>
          <p:cNvSpPr/>
          <p:nvPr/>
        </p:nvSpPr>
        <p:spPr>
          <a:xfrm>
            <a:off x="5387918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3" name="Shape 1223"/>
          <p:cNvSpPr/>
          <p:nvPr/>
        </p:nvSpPr>
        <p:spPr>
          <a:xfrm>
            <a:off x="663217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4" name="Shape 1224"/>
          <p:cNvSpPr/>
          <p:nvPr/>
        </p:nvSpPr>
        <p:spPr>
          <a:xfrm>
            <a:off x="7378448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5" name="Shape 1225"/>
          <p:cNvSpPr/>
          <p:nvPr/>
        </p:nvSpPr>
        <p:spPr>
          <a:xfrm>
            <a:off x="8622703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6" name="Shape 1226"/>
          <p:cNvSpPr/>
          <p:nvPr/>
        </p:nvSpPr>
        <p:spPr>
          <a:xfrm>
            <a:off x="936897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0" name="Shape 1250"/>
          <p:cNvSpPr/>
          <p:nvPr/>
        </p:nvSpPr>
        <p:spPr>
          <a:xfrm>
            <a:off x="193354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51" name="Shape 1251"/>
          <p:cNvSpPr/>
          <p:nvPr/>
        </p:nvSpPr>
        <p:spPr>
          <a:xfrm>
            <a:off x="382990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52" name="Shape 1252"/>
          <p:cNvSpPr/>
          <p:nvPr/>
        </p:nvSpPr>
        <p:spPr>
          <a:xfrm>
            <a:off x="5724691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53" name="Shape 1253"/>
          <p:cNvSpPr/>
          <p:nvPr/>
        </p:nvSpPr>
        <p:spPr>
          <a:xfrm>
            <a:off x="7610919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31" name="Shape 1231"/>
          <p:cNvSpPr/>
          <p:nvPr/>
        </p:nvSpPr>
        <p:spPr>
          <a:xfrm>
            <a:off x="1259931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006207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233" name="Shape 1233"/>
          <p:cNvSpPr/>
          <p:nvPr/>
        </p:nvSpPr>
        <p:spPr>
          <a:xfrm>
            <a:off x="2872700" y="5945578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234" name="Shape 1234"/>
          <p:cNvSpPr/>
          <p:nvPr/>
        </p:nvSpPr>
        <p:spPr>
          <a:xfrm>
            <a:off x="3617087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235" name="Shape 1235"/>
          <p:cNvSpPr/>
          <p:nvPr/>
        </p:nvSpPr>
        <p:spPr>
          <a:xfrm>
            <a:off x="461424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236" name="Shape 1236"/>
          <p:cNvSpPr/>
          <p:nvPr/>
        </p:nvSpPr>
        <p:spPr>
          <a:xfrm>
            <a:off x="5366993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237" name="Shape 1237"/>
          <p:cNvSpPr/>
          <p:nvPr/>
        </p:nvSpPr>
        <p:spPr>
          <a:xfrm>
            <a:off x="6669317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238" name="Shape 1238"/>
          <p:cNvSpPr/>
          <p:nvPr/>
        </p:nvSpPr>
        <p:spPr>
          <a:xfrm>
            <a:off x="8635230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239" name="Shape 1239"/>
          <p:cNvSpPr/>
          <p:nvPr/>
        </p:nvSpPr>
        <p:spPr>
          <a:xfrm>
            <a:off x="10354207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0" name="Shape 1240"/>
          <p:cNvSpPr/>
          <p:nvPr/>
        </p:nvSpPr>
        <p:spPr>
          <a:xfrm>
            <a:off x="11100483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4" name="Shape 1254"/>
          <p:cNvSpPr/>
          <p:nvPr/>
        </p:nvSpPr>
        <p:spPr>
          <a:xfrm>
            <a:off x="9342423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42" name="Shape 1242"/>
          <p:cNvSpPr/>
          <p:nvPr/>
        </p:nvSpPr>
        <p:spPr>
          <a:xfrm>
            <a:off x="10396376" y="6056175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243" name="Shape 1243"/>
          <p:cNvSpPr/>
          <p:nvPr/>
        </p:nvSpPr>
        <p:spPr>
          <a:xfrm>
            <a:off x="7372336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244" name="Shape 1244"/>
          <p:cNvSpPr/>
          <p:nvPr/>
        </p:nvSpPr>
        <p:spPr>
          <a:xfrm>
            <a:off x="9408556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245" name="Shape 1245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246" name="Shape 1246"/>
          <p:cNvSpPr/>
          <p:nvPr/>
        </p:nvSpPr>
        <p:spPr>
          <a:xfrm flipV="1">
            <a:off x="5488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47" name="Shape 1247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  <p:sp>
        <p:nvSpPr>
          <p:cNvPr id="1248" name="Shape 1248"/>
          <p:cNvSpPr/>
          <p:nvPr/>
        </p:nvSpPr>
        <p:spPr>
          <a:xfrm>
            <a:off x="5551652" y="2761832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17</a:t>
            </a:r>
          </a:p>
        </p:txBody>
      </p:sp>
      <p:sp>
        <p:nvSpPr>
          <p:cNvPr id="1249" name="Shape 1249"/>
          <p:cNvSpPr/>
          <p:nvPr/>
        </p:nvSpPr>
        <p:spPr>
          <a:xfrm>
            <a:off x="4614242" y="528131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11618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7" name="Shape 1257"/>
          <p:cNvSpPr/>
          <p:nvPr/>
        </p:nvSpPr>
        <p:spPr>
          <a:xfrm>
            <a:off x="19081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8" name="Shape 1258"/>
          <p:cNvSpPr/>
          <p:nvPr/>
        </p:nvSpPr>
        <p:spPr>
          <a:xfrm>
            <a:off x="290177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9" name="Shape 1259"/>
          <p:cNvSpPr/>
          <p:nvPr/>
        </p:nvSpPr>
        <p:spPr>
          <a:xfrm>
            <a:off x="364804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0" name="Shape 1260"/>
          <p:cNvSpPr/>
          <p:nvPr/>
        </p:nvSpPr>
        <p:spPr>
          <a:xfrm>
            <a:off x="62933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1" name="Shape 1261"/>
          <p:cNvSpPr/>
          <p:nvPr/>
        </p:nvSpPr>
        <p:spPr>
          <a:xfrm>
            <a:off x="70396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2" name="Shape 1262"/>
          <p:cNvSpPr/>
          <p:nvPr/>
        </p:nvSpPr>
        <p:spPr>
          <a:xfrm>
            <a:off x="7956052" y="591775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3" name="Shape 1263"/>
          <p:cNvSpPr/>
          <p:nvPr/>
        </p:nvSpPr>
        <p:spPr>
          <a:xfrm>
            <a:off x="8702328" y="591775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4" name="Shape 1264"/>
          <p:cNvSpPr/>
          <p:nvPr/>
        </p:nvSpPr>
        <p:spPr>
          <a:xfrm>
            <a:off x="964256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5" name="Shape 1265"/>
          <p:cNvSpPr/>
          <p:nvPr/>
        </p:nvSpPr>
        <p:spPr>
          <a:xfrm>
            <a:off x="1038884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2" name="Shape 1292"/>
          <p:cNvSpPr/>
          <p:nvPr/>
        </p:nvSpPr>
        <p:spPr>
          <a:xfrm>
            <a:off x="193354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93" name="Shape 1293"/>
          <p:cNvSpPr/>
          <p:nvPr/>
        </p:nvSpPr>
        <p:spPr>
          <a:xfrm>
            <a:off x="382990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94" name="Shape 1294"/>
          <p:cNvSpPr/>
          <p:nvPr/>
        </p:nvSpPr>
        <p:spPr>
          <a:xfrm>
            <a:off x="6691577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95" name="Shape 1295"/>
          <p:cNvSpPr/>
          <p:nvPr/>
        </p:nvSpPr>
        <p:spPr>
          <a:xfrm>
            <a:off x="8577805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70" name="Shape 1270"/>
          <p:cNvSpPr/>
          <p:nvPr/>
        </p:nvSpPr>
        <p:spPr>
          <a:xfrm>
            <a:off x="1259931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271" name="Shape 1271"/>
          <p:cNvSpPr/>
          <p:nvPr/>
        </p:nvSpPr>
        <p:spPr>
          <a:xfrm>
            <a:off x="2006207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272" name="Shape 1272"/>
          <p:cNvSpPr/>
          <p:nvPr/>
        </p:nvSpPr>
        <p:spPr>
          <a:xfrm>
            <a:off x="2872700" y="5945578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273" name="Shape 1273"/>
          <p:cNvSpPr/>
          <p:nvPr/>
        </p:nvSpPr>
        <p:spPr>
          <a:xfrm>
            <a:off x="3617087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274" name="Shape 1274"/>
          <p:cNvSpPr/>
          <p:nvPr/>
        </p:nvSpPr>
        <p:spPr>
          <a:xfrm>
            <a:off x="6265999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275" name="Shape 1275"/>
          <p:cNvSpPr/>
          <p:nvPr/>
        </p:nvSpPr>
        <p:spPr>
          <a:xfrm>
            <a:off x="7018750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276" name="Shape 1276"/>
          <p:cNvSpPr/>
          <p:nvPr/>
        </p:nvSpPr>
        <p:spPr>
          <a:xfrm>
            <a:off x="7993196" y="5972876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277" name="Shape 1277"/>
          <p:cNvSpPr/>
          <p:nvPr/>
        </p:nvSpPr>
        <p:spPr>
          <a:xfrm>
            <a:off x="9655093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278" name="Shape 1278"/>
          <p:cNvSpPr/>
          <p:nvPr/>
        </p:nvSpPr>
        <p:spPr>
          <a:xfrm>
            <a:off x="11321093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9" name="Shape 1279"/>
          <p:cNvSpPr/>
          <p:nvPr/>
        </p:nvSpPr>
        <p:spPr>
          <a:xfrm>
            <a:off x="12067369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6" name="Shape 1296"/>
          <p:cNvSpPr/>
          <p:nvPr/>
        </p:nvSpPr>
        <p:spPr>
          <a:xfrm>
            <a:off x="10309309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281" name="Shape 1281"/>
          <p:cNvSpPr/>
          <p:nvPr/>
        </p:nvSpPr>
        <p:spPr>
          <a:xfrm>
            <a:off x="11363262" y="6056175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282" name="Shape 1282"/>
          <p:cNvSpPr/>
          <p:nvPr/>
        </p:nvSpPr>
        <p:spPr>
          <a:xfrm>
            <a:off x="8696215" y="5972876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283" name="Shape 1283"/>
          <p:cNvSpPr/>
          <p:nvPr/>
        </p:nvSpPr>
        <p:spPr>
          <a:xfrm>
            <a:off x="10428420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284" name="Shape 128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285" name="Shape 1285"/>
          <p:cNvSpPr/>
          <p:nvPr/>
        </p:nvSpPr>
        <p:spPr>
          <a:xfrm flipV="1">
            <a:off x="5488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86" name="Shape 1286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  <p:sp>
        <p:nvSpPr>
          <p:cNvPr id="1287" name="Shape 1287"/>
          <p:cNvSpPr/>
          <p:nvPr/>
        </p:nvSpPr>
        <p:spPr>
          <a:xfrm>
            <a:off x="5551652" y="2761832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17</a:t>
            </a:r>
          </a:p>
        </p:txBody>
      </p:sp>
      <p:sp>
        <p:nvSpPr>
          <p:cNvPr id="1288" name="Shape 1288"/>
          <p:cNvSpPr/>
          <p:nvPr/>
        </p:nvSpPr>
        <p:spPr>
          <a:xfrm>
            <a:off x="4612017" y="590983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9" name="Shape 1289"/>
          <p:cNvSpPr/>
          <p:nvPr/>
        </p:nvSpPr>
        <p:spPr>
          <a:xfrm>
            <a:off x="5358293" y="590983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90" name="Shape 1290"/>
          <p:cNvSpPr/>
          <p:nvPr/>
        </p:nvSpPr>
        <p:spPr>
          <a:xfrm>
            <a:off x="4584617" y="5954081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  <p:sp>
        <p:nvSpPr>
          <p:cNvPr id="1297" name="Shape 1297"/>
          <p:cNvSpPr/>
          <p:nvPr/>
        </p:nvSpPr>
        <p:spPr>
          <a:xfrm>
            <a:off x="5416210" y="6715100"/>
            <a:ext cx="1306615" cy="639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0"/>
                </a:moveTo>
                <a:cubicBezTo>
                  <a:pt x="6138" y="21077"/>
                  <a:pt x="13338" y="21600"/>
                  <a:pt x="21600" y="1569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Shape 1299"/>
          <p:cNvSpPr/>
          <p:nvPr/>
        </p:nvSpPr>
        <p:spPr>
          <a:xfrm>
            <a:off x="11618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0" name="Shape 1300"/>
          <p:cNvSpPr/>
          <p:nvPr/>
        </p:nvSpPr>
        <p:spPr>
          <a:xfrm>
            <a:off x="19081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1" name="Shape 1301"/>
          <p:cNvSpPr/>
          <p:nvPr/>
        </p:nvSpPr>
        <p:spPr>
          <a:xfrm>
            <a:off x="290177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2" name="Shape 1302"/>
          <p:cNvSpPr/>
          <p:nvPr/>
        </p:nvSpPr>
        <p:spPr>
          <a:xfrm>
            <a:off x="364804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3" name="Shape 1303"/>
          <p:cNvSpPr/>
          <p:nvPr/>
        </p:nvSpPr>
        <p:spPr>
          <a:xfrm>
            <a:off x="62933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4" name="Shape 1304"/>
          <p:cNvSpPr/>
          <p:nvPr/>
        </p:nvSpPr>
        <p:spPr>
          <a:xfrm>
            <a:off x="70396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5" name="Shape 1305"/>
          <p:cNvSpPr/>
          <p:nvPr/>
        </p:nvSpPr>
        <p:spPr>
          <a:xfrm>
            <a:off x="7956052" y="591775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6" name="Shape 1306"/>
          <p:cNvSpPr/>
          <p:nvPr/>
        </p:nvSpPr>
        <p:spPr>
          <a:xfrm>
            <a:off x="8702328" y="591775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7" name="Shape 1307"/>
          <p:cNvSpPr/>
          <p:nvPr/>
        </p:nvSpPr>
        <p:spPr>
          <a:xfrm>
            <a:off x="964256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8" name="Shape 1308"/>
          <p:cNvSpPr/>
          <p:nvPr/>
        </p:nvSpPr>
        <p:spPr>
          <a:xfrm>
            <a:off x="1038884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6" name="Shape 1336"/>
          <p:cNvSpPr/>
          <p:nvPr/>
        </p:nvSpPr>
        <p:spPr>
          <a:xfrm>
            <a:off x="193354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37" name="Shape 1337"/>
          <p:cNvSpPr/>
          <p:nvPr/>
        </p:nvSpPr>
        <p:spPr>
          <a:xfrm>
            <a:off x="382990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38" name="Shape 1338"/>
          <p:cNvSpPr/>
          <p:nvPr/>
        </p:nvSpPr>
        <p:spPr>
          <a:xfrm>
            <a:off x="6691577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39" name="Shape 1339"/>
          <p:cNvSpPr/>
          <p:nvPr/>
        </p:nvSpPr>
        <p:spPr>
          <a:xfrm>
            <a:off x="8577805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13" name="Shape 1313"/>
          <p:cNvSpPr/>
          <p:nvPr/>
        </p:nvSpPr>
        <p:spPr>
          <a:xfrm>
            <a:off x="1259931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314" name="Shape 1314"/>
          <p:cNvSpPr/>
          <p:nvPr/>
        </p:nvSpPr>
        <p:spPr>
          <a:xfrm>
            <a:off x="2006207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315" name="Shape 1315"/>
          <p:cNvSpPr/>
          <p:nvPr/>
        </p:nvSpPr>
        <p:spPr>
          <a:xfrm>
            <a:off x="2872700" y="5945578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316" name="Shape 1316"/>
          <p:cNvSpPr/>
          <p:nvPr/>
        </p:nvSpPr>
        <p:spPr>
          <a:xfrm>
            <a:off x="3617087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317" name="Shape 1317"/>
          <p:cNvSpPr/>
          <p:nvPr/>
        </p:nvSpPr>
        <p:spPr>
          <a:xfrm>
            <a:off x="6265999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318" name="Shape 1318"/>
          <p:cNvSpPr/>
          <p:nvPr/>
        </p:nvSpPr>
        <p:spPr>
          <a:xfrm>
            <a:off x="7018750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319" name="Shape 1319"/>
          <p:cNvSpPr/>
          <p:nvPr/>
        </p:nvSpPr>
        <p:spPr>
          <a:xfrm>
            <a:off x="7993196" y="5972876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320" name="Shape 1320"/>
          <p:cNvSpPr/>
          <p:nvPr/>
        </p:nvSpPr>
        <p:spPr>
          <a:xfrm>
            <a:off x="9655093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321" name="Shape 1321"/>
          <p:cNvSpPr/>
          <p:nvPr/>
        </p:nvSpPr>
        <p:spPr>
          <a:xfrm>
            <a:off x="11321093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2" name="Shape 1322"/>
          <p:cNvSpPr/>
          <p:nvPr/>
        </p:nvSpPr>
        <p:spPr>
          <a:xfrm>
            <a:off x="12067369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0" name="Shape 1340"/>
          <p:cNvSpPr/>
          <p:nvPr/>
        </p:nvSpPr>
        <p:spPr>
          <a:xfrm>
            <a:off x="10309309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24" name="Shape 1324"/>
          <p:cNvSpPr/>
          <p:nvPr/>
        </p:nvSpPr>
        <p:spPr>
          <a:xfrm>
            <a:off x="11363262" y="6056175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325" name="Shape 1325"/>
          <p:cNvSpPr/>
          <p:nvPr/>
        </p:nvSpPr>
        <p:spPr>
          <a:xfrm>
            <a:off x="8696215" y="5972876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326" name="Shape 1326"/>
          <p:cNvSpPr/>
          <p:nvPr/>
        </p:nvSpPr>
        <p:spPr>
          <a:xfrm>
            <a:off x="10428420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327" name="Shape 132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328" name="Shape 1328"/>
          <p:cNvSpPr/>
          <p:nvPr/>
        </p:nvSpPr>
        <p:spPr>
          <a:xfrm flipV="1">
            <a:off x="5488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29" name="Shape 1329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  <p:sp>
        <p:nvSpPr>
          <p:cNvPr id="1330" name="Shape 1330"/>
          <p:cNvSpPr/>
          <p:nvPr/>
        </p:nvSpPr>
        <p:spPr>
          <a:xfrm>
            <a:off x="5551652" y="2761832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20</a:t>
            </a:r>
          </a:p>
        </p:txBody>
      </p:sp>
      <p:sp>
        <p:nvSpPr>
          <p:cNvPr id="1331" name="Shape 1331"/>
          <p:cNvSpPr/>
          <p:nvPr/>
        </p:nvSpPr>
        <p:spPr>
          <a:xfrm>
            <a:off x="4612017" y="590983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2" name="Shape 1332"/>
          <p:cNvSpPr/>
          <p:nvPr/>
        </p:nvSpPr>
        <p:spPr>
          <a:xfrm>
            <a:off x="5358293" y="590983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3" name="Shape 1333"/>
          <p:cNvSpPr/>
          <p:nvPr/>
        </p:nvSpPr>
        <p:spPr>
          <a:xfrm>
            <a:off x="4584617" y="5954081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  <p:sp>
        <p:nvSpPr>
          <p:cNvPr id="1341" name="Shape 1341"/>
          <p:cNvSpPr/>
          <p:nvPr/>
        </p:nvSpPr>
        <p:spPr>
          <a:xfrm>
            <a:off x="5416210" y="6715100"/>
            <a:ext cx="1306615" cy="639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0"/>
                </a:moveTo>
                <a:cubicBezTo>
                  <a:pt x="6138" y="21077"/>
                  <a:pt x="13338" y="21600"/>
                  <a:pt x="21600" y="1569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35" name="Shape 1335"/>
          <p:cNvSpPr/>
          <p:nvPr/>
        </p:nvSpPr>
        <p:spPr>
          <a:xfrm>
            <a:off x="6806863" y="5281312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/>
          <p:nvPr/>
        </p:nvSpPr>
        <p:spPr>
          <a:xfrm>
            <a:off x="65551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4" name="Shape 1344"/>
          <p:cNvSpPr/>
          <p:nvPr/>
        </p:nvSpPr>
        <p:spPr>
          <a:xfrm>
            <a:off x="811827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5" name="Shape 1345"/>
          <p:cNvSpPr/>
          <p:nvPr/>
        </p:nvSpPr>
        <p:spPr>
          <a:xfrm>
            <a:off x="168520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6" name="Shape 1346"/>
          <p:cNvSpPr/>
          <p:nvPr/>
        </p:nvSpPr>
        <p:spPr>
          <a:xfrm>
            <a:off x="243148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7" name="Shape 1347"/>
          <p:cNvSpPr/>
          <p:nvPr/>
        </p:nvSpPr>
        <p:spPr>
          <a:xfrm>
            <a:off x="6832303" y="5921961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8" name="Shape 1348"/>
          <p:cNvSpPr/>
          <p:nvPr/>
        </p:nvSpPr>
        <p:spPr>
          <a:xfrm>
            <a:off x="7578579" y="5921961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9" name="Shape 1349"/>
          <p:cNvSpPr/>
          <p:nvPr/>
        </p:nvSpPr>
        <p:spPr>
          <a:xfrm>
            <a:off x="8378168" y="59121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0" name="Shape 1350"/>
          <p:cNvSpPr/>
          <p:nvPr/>
        </p:nvSpPr>
        <p:spPr>
          <a:xfrm>
            <a:off x="9124444" y="59121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1" name="Shape 1351"/>
          <p:cNvSpPr/>
          <p:nvPr/>
        </p:nvSpPr>
        <p:spPr>
          <a:xfrm>
            <a:off x="9950402" y="59121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52" name="Shape 1352"/>
          <p:cNvSpPr/>
          <p:nvPr/>
        </p:nvSpPr>
        <p:spPr>
          <a:xfrm>
            <a:off x="10696678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3" name="Shape 1383"/>
          <p:cNvSpPr/>
          <p:nvPr/>
        </p:nvSpPr>
        <p:spPr>
          <a:xfrm>
            <a:off x="968231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84" name="Shape 1384"/>
          <p:cNvSpPr/>
          <p:nvPr/>
        </p:nvSpPr>
        <p:spPr>
          <a:xfrm>
            <a:off x="2644992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85" name="Shape 1385"/>
          <p:cNvSpPr/>
          <p:nvPr/>
        </p:nvSpPr>
        <p:spPr>
          <a:xfrm>
            <a:off x="7563780" y="6637165"/>
            <a:ext cx="1649792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86" name="Shape 1386"/>
          <p:cNvSpPr/>
          <p:nvPr/>
        </p:nvSpPr>
        <p:spPr>
          <a:xfrm>
            <a:off x="9176376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57" name="Shape 1357"/>
          <p:cNvSpPr/>
          <p:nvPr/>
        </p:nvSpPr>
        <p:spPr>
          <a:xfrm>
            <a:off x="163583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358" name="Shape 1358"/>
          <p:cNvSpPr/>
          <p:nvPr/>
        </p:nvSpPr>
        <p:spPr>
          <a:xfrm>
            <a:off x="909859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359" name="Shape 1359"/>
          <p:cNvSpPr/>
          <p:nvPr/>
        </p:nvSpPr>
        <p:spPr>
          <a:xfrm>
            <a:off x="1656135" y="5945578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360" name="Shape 1360"/>
          <p:cNvSpPr/>
          <p:nvPr/>
        </p:nvSpPr>
        <p:spPr>
          <a:xfrm>
            <a:off x="240052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361" name="Shape 1361"/>
          <p:cNvSpPr/>
          <p:nvPr/>
        </p:nvSpPr>
        <p:spPr>
          <a:xfrm>
            <a:off x="6804903" y="596620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20*</a:t>
            </a:r>
          </a:p>
        </p:txBody>
      </p:sp>
      <p:sp>
        <p:nvSpPr>
          <p:cNvPr id="1362" name="Shape 1362"/>
          <p:cNvSpPr/>
          <p:nvPr/>
        </p:nvSpPr>
        <p:spPr>
          <a:xfrm>
            <a:off x="7557654" y="596620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363" name="Shape 1363"/>
          <p:cNvSpPr/>
          <p:nvPr/>
        </p:nvSpPr>
        <p:spPr>
          <a:xfrm>
            <a:off x="8415312" y="5967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364" name="Shape 1364"/>
          <p:cNvSpPr/>
          <p:nvPr/>
        </p:nvSpPr>
        <p:spPr>
          <a:xfrm>
            <a:off x="9962929" y="5956351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365" name="Shape 1365"/>
          <p:cNvSpPr/>
          <p:nvPr/>
        </p:nvSpPr>
        <p:spPr>
          <a:xfrm>
            <a:off x="11481438" y="5915872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6" name="Shape 1366"/>
          <p:cNvSpPr/>
          <p:nvPr/>
        </p:nvSpPr>
        <p:spPr>
          <a:xfrm>
            <a:off x="12227714" y="5915872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7" name="Shape 1387"/>
          <p:cNvSpPr/>
          <p:nvPr/>
        </p:nvSpPr>
        <p:spPr>
          <a:xfrm>
            <a:off x="10731548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68" name="Shape 1368"/>
          <p:cNvSpPr/>
          <p:nvPr/>
        </p:nvSpPr>
        <p:spPr>
          <a:xfrm>
            <a:off x="11523607" y="6049014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369" name="Shape 1369"/>
          <p:cNvSpPr/>
          <p:nvPr/>
        </p:nvSpPr>
        <p:spPr>
          <a:xfrm>
            <a:off x="9118331" y="5967232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370" name="Shape 1370"/>
          <p:cNvSpPr/>
          <p:nvPr/>
        </p:nvSpPr>
        <p:spPr>
          <a:xfrm>
            <a:off x="10736256" y="594889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371" name="Shape 137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372" name="Shape 1372"/>
          <p:cNvSpPr/>
          <p:nvPr/>
        </p:nvSpPr>
        <p:spPr>
          <a:xfrm flipV="1">
            <a:off x="3964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73" name="Shape 1373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  <p:sp>
        <p:nvSpPr>
          <p:cNvPr id="1374" name="Shape 1374"/>
          <p:cNvSpPr/>
          <p:nvPr/>
        </p:nvSpPr>
        <p:spPr>
          <a:xfrm>
            <a:off x="5551652" y="2761832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20</a:t>
            </a:r>
          </a:p>
        </p:txBody>
      </p:sp>
      <p:sp>
        <p:nvSpPr>
          <p:cNvPr id="1375" name="Shape 1375"/>
          <p:cNvSpPr/>
          <p:nvPr/>
        </p:nvSpPr>
        <p:spPr>
          <a:xfrm>
            <a:off x="3232593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6" name="Shape 1376"/>
          <p:cNvSpPr/>
          <p:nvPr/>
        </p:nvSpPr>
        <p:spPr>
          <a:xfrm>
            <a:off x="3978869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7" name="Shape 1377"/>
          <p:cNvSpPr/>
          <p:nvPr/>
        </p:nvSpPr>
        <p:spPr>
          <a:xfrm>
            <a:off x="3205193" y="5956351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  <p:sp>
        <p:nvSpPr>
          <p:cNvPr id="1378" name="Shape 1378"/>
          <p:cNvSpPr/>
          <p:nvPr/>
        </p:nvSpPr>
        <p:spPr>
          <a:xfrm>
            <a:off x="5027940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9" name="Shape 1379"/>
          <p:cNvSpPr/>
          <p:nvPr/>
        </p:nvSpPr>
        <p:spPr>
          <a:xfrm>
            <a:off x="5774216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0" name="Shape 1380"/>
          <p:cNvSpPr/>
          <p:nvPr/>
        </p:nvSpPr>
        <p:spPr>
          <a:xfrm>
            <a:off x="5000540" y="5958232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388" name="Shape 1388"/>
          <p:cNvSpPr/>
          <p:nvPr/>
        </p:nvSpPr>
        <p:spPr>
          <a:xfrm>
            <a:off x="4116456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89" name="Shape 1389"/>
          <p:cNvSpPr/>
          <p:nvPr/>
        </p:nvSpPr>
        <p:spPr>
          <a:xfrm>
            <a:off x="5681442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/>
          <p:nvPr/>
        </p:nvSpPr>
        <p:spPr>
          <a:xfrm>
            <a:off x="65551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2" name="Shape 1392"/>
          <p:cNvSpPr/>
          <p:nvPr/>
        </p:nvSpPr>
        <p:spPr>
          <a:xfrm>
            <a:off x="811827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3" name="Shape 1393"/>
          <p:cNvSpPr/>
          <p:nvPr/>
        </p:nvSpPr>
        <p:spPr>
          <a:xfrm>
            <a:off x="168520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4" name="Shape 1394"/>
          <p:cNvSpPr/>
          <p:nvPr/>
        </p:nvSpPr>
        <p:spPr>
          <a:xfrm>
            <a:off x="243148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5" name="Shape 1395"/>
          <p:cNvSpPr/>
          <p:nvPr/>
        </p:nvSpPr>
        <p:spPr>
          <a:xfrm>
            <a:off x="6832303" y="5921961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6" name="Shape 1396"/>
          <p:cNvSpPr/>
          <p:nvPr/>
        </p:nvSpPr>
        <p:spPr>
          <a:xfrm>
            <a:off x="7578579" y="5921961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7" name="Shape 1397"/>
          <p:cNvSpPr/>
          <p:nvPr/>
        </p:nvSpPr>
        <p:spPr>
          <a:xfrm>
            <a:off x="8378168" y="59121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8" name="Shape 1398"/>
          <p:cNvSpPr/>
          <p:nvPr/>
        </p:nvSpPr>
        <p:spPr>
          <a:xfrm>
            <a:off x="9124444" y="59121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9" name="Shape 1399"/>
          <p:cNvSpPr/>
          <p:nvPr/>
        </p:nvSpPr>
        <p:spPr>
          <a:xfrm>
            <a:off x="9950402" y="59121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0" name="Shape 1400"/>
          <p:cNvSpPr/>
          <p:nvPr/>
        </p:nvSpPr>
        <p:spPr>
          <a:xfrm>
            <a:off x="10696678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2" name="Shape 1432"/>
          <p:cNvSpPr/>
          <p:nvPr/>
        </p:nvSpPr>
        <p:spPr>
          <a:xfrm>
            <a:off x="968231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33" name="Shape 1433"/>
          <p:cNvSpPr/>
          <p:nvPr/>
        </p:nvSpPr>
        <p:spPr>
          <a:xfrm>
            <a:off x="2644992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34" name="Shape 1434"/>
          <p:cNvSpPr/>
          <p:nvPr/>
        </p:nvSpPr>
        <p:spPr>
          <a:xfrm>
            <a:off x="7563780" y="6637165"/>
            <a:ext cx="1649792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35" name="Shape 1435"/>
          <p:cNvSpPr/>
          <p:nvPr/>
        </p:nvSpPr>
        <p:spPr>
          <a:xfrm>
            <a:off x="9176376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05" name="Shape 1405"/>
          <p:cNvSpPr/>
          <p:nvPr/>
        </p:nvSpPr>
        <p:spPr>
          <a:xfrm>
            <a:off x="163583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406" name="Shape 1406"/>
          <p:cNvSpPr/>
          <p:nvPr/>
        </p:nvSpPr>
        <p:spPr>
          <a:xfrm>
            <a:off x="909859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407" name="Shape 1407"/>
          <p:cNvSpPr/>
          <p:nvPr/>
        </p:nvSpPr>
        <p:spPr>
          <a:xfrm>
            <a:off x="1656135" y="5945578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40052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409" name="Shape 1409"/>
          <p:cNvSpPr/>
          <p:nvPr/>
        </p:nvSpPr>
        <p:spPr>
          <a:xfrm>
            <a:off x="6804903" y="596620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20*</a:t>
            </a:r>
          </a:p>
        </p:txBody>
      </p:sp>
      <p:sp>
        <p:nvSpPr>
          <p:cNvPr id="1410" name="Shape 1410"/>
          <p:cNvSpPr/>
          <p:nvPr/>
        </p:nvSpPr>
        <p:spPr>
          <a:xfrm>
            <a:off x="7557654" y="596620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411" name="Shape 1411"/>
          <p:cNvSpPr/>
          <p:nvPr/>
        </p:nvSpPr>
        <p:spPr>
          <a:xfrm>
            <a:off x="8415312" y="5967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412" name="Shape 1412"/>
          <p:cNvSpPr/>
          <p:nvPr/>
        </p:nvSpPr>
        <p:spPr>
          <a:xfrm>
            <a:off x="9962929" y="5956351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413" name="Shape 1413"/>
          <p:cNvSpPr/>
          <p:nvPr/>
        </p:nvSpPr>
        <p:spPr>
          <a:xfrm>
            <a:off x="11481438" y="5915872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4" name="Shape 1414"/>
          <p:cNvSpPr/>
          <p:nvPr/>
        </p:nvSpPr>
        <p:spPr>
          <a:xfrm>
            <a:off x="12227714" y="5915872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6" name="Shape 1436"/>
          <p:cNvSpPr/>
          <p:nvPr/>
        </p:nvSpPr>
        <p:spPr>
          <a:xfrm>
            <a:off x="10731548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16" name="Shape 1416"/>
          <p:cNvSpPr/>
          <p:nvPr/>
        </p:nvSpPr>
        <p:spPr>
          <a:xfrm>
            <a:off x="11523607" y="6049014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417" name="Shape 1417"/>
          <p:cNvSpPr/>
          <p:nvPr/>
        </p:nvSpPr>
        <p:spPr>
          <a:xfrm>
            <a:off x="9118331" y="5967232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418" name="Shape 1418"/>
          <p:cNvSpPr/>
          <p:nvPr/>
        </p:nvSpPr>
        <p:spPr>
          <a:xfrm>
            <a:off x="10736256" y="594889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419" name="Shape 141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420" name="Shape 1420"/>
          <p:cNvSpPr/>
          <p:nvPr/>
        </p:nvSpPr>
        <p:spPr>
          <a:xfrm flipV="1">
            <a:off x="3964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421" name="Shape 1421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  <p:sp>
        <p:nvSpPr>
          <p:cNvPr id="1422" name="Shape 1422"/>
          <p:cNvSpPr/>
          <p:nvPr/>
        </p:nvSpPr>
        <p:spPr>
          <a:xfrm>
            <a:off x="5551652" y="2761832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23</a:t>
            </a:r>
          </a:p>
        </p:txBody>
      </p:sp>
      <p:sp>
        <p:nvSpPr>
          <p:cNvPr id="1423" name="Shape 1423"/>
          <p:cNvSpPr/>
          <p:nvPr/>
        </p:nvSpPr>
        <p:spPr>
          <a:xfrm>
            <a:off x="3232593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4" name="Shape 1424"/>
          <p:cNvSpPr/>
          <p:nvPr/>
        </p:nvSpPr>
        <p:spPr>
          <a:xfrm>
            <a:off x="3978869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5" name="Shape 1425"/>
          <p:cNvSpPr/>
          <p:nvPr/>
        </p:nvSpPr>
        <p:spPr>
          <a:xfrm>
            <a:off x="3205193" y="5956351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  <p:sp>
        <p:nvSpPr>
          <p:cNvPr id="1426" name="Shape 1426"/>
          <p:cNvSpPr/>
          <p:nvPr/>
        </p:nvSpPr>
        <p:spPr>
          <a:xfrm>
            <a:off x="5027940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7" name="Shape 1427"/>
          <p:cNvSpPr/>
          <p:nvPr/>
        </p:nvSpPr>
        <p:spPr>
          <a:xfrm>
            <a:off x="5774216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8" name="Shape 1428"/>
          <p:cNvSpPr/>
          <p:nvPr/>
        </p:nvSpPr>
        <p:spPr>
          <a:xfrm>
            <a:off x="5000540" y="5958232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437" name="Shape 1437"/>
          <p:cNvSpPr/>
          <p:nvPr/>
        </p:nvSpPr>
        <p:spPr>
          <a:xfrm>
            <a:off x="4116456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38" name="Shape 1438"/>
          <p:cNvSpPr/>
          <p:nvPr/>
        </p:nvSpPr>
        <p:spPr>
          <a:xfrm>
            <a:off x="5681442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31" name="Shape 1431"/>
          <p:cNvSpPr/>
          <p:nvPr/>
        </p:nvSpPr>
        <p:spPr>
          <a:xfrm>
            <a:off x="7389453" y="529627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23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/>
          <p:nvPr/>
        </p:nvSpPr>
        <p:spPr>
          <a:xfrm>
            <a:off x="65551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1" name="Shape 1441"/>
          <p:cNvSpPr/>
          <p:nvPr/>
        </p:nvSpPr>
        <p:spPr>
          <a:xfrm>
            <a:off x="811827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2" name="Shape 1442"/>
          <p:cNvSpPr/>
          <p:nvPr/>
        </p:nvSpPr>
        <p:spPr>
          <a:xfrm>
            <a:off x="168520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3" name="Shape 1443"/>
          <p:cNvSpPr/>
          <p:nvPr/>
        </p:nvSpPr>
        <p:spPr>
          <a:xfrm>
            <a:off x="243148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4" name="Shape 1444"/>
          <p:cNvSpPr/>
          <p:nvPr/>
        </p:nvSpPr>
        <p:spPr>
          <a:xfrm>
            <a:off x="8137607" y="5917753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5" name="Shape 1445"/>
          <p:cNvSpPr/>
          <p:nvPr/>
        </p:nvSpPr>
        <p:spPr>
          <a:xfrm>
            <a:off x="8883884" y="591775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6" name="Shape 1446"/>
          <p:cNvSpPr/>
          <p:nvPr/>
        </p:nvSpPr>
        <p:spPr>
          <a:xfrm>
            <a:off x="967621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7" name="Shape 1447"/>
          <p:cNvSpPr/>
          <p:nvPr/>
        </p:nvSpPr>
        <p:spPr>
          <a:xfrm>
            <a:off x="1042249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8" name="Shape 1448"/>
          <p:cNvSpPr/>
          <p:nvPr/>
        </p:nvSpPr>
        <p:spPr>
          <a:xfrm>
            <a:off x="11236683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9" name="Shape 1449"/>
          <p:cNvSpPr/>
          <p:nvPr/>
        </p:nvSpPr>
        <p:spPr>
          <a:xfrm>
            <a:off x="1198296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1" name="Shape 1481"/>
          <p:cNvSpPr/>
          <p:nvPr/>
        </p:nvSpPr>
        <p:spPr>
          <a:xfrm>
            <a:off x="968231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2" name="Shape 1482"/>
          <p:cNvSpPr/>
          <p:nvPr/>
        </p:nvSpPr>
        <p:spPr>
          <a:xfrm>
            <a:off x="2644992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3" name="Shape 1483"/>
          <p:cNvSpPr/>
          <p:nvPr/>
        </p:nvSpPr>
        <p:spPr>
          <a:xfrm>
            <a:off x="7563780" y="6637165"/>
            <a:ext cx="1649792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4" name="Shape 1484"/>
          <p:cNvSpPr/>
          <p:nvPr/>
        </p:nvSpPr>
        <p:spPr>
          <a:xfrm>
            <a:off x="9176376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54" name="Shape 1454"/>
          <p:cNvSpPr/>
          <p:nvPr/>
        </p:nvSpPr>
        <p:spPr>
          <a:xfrm>
            <a:off x="163583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455" name="Shape 1455"/>
          <p:cNvSpPr/>
          <p:nvPr/>
        </p:nvSpPr>
        <p:spPr>
          <a:xfrm>
            <a:off x="909859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456" name="Shape 1456"/>
          <p:cNvSpPr/>
          <p:nvPr/>
        </p:nvSpPr>
        <p:spPr>
          <a:xfrm>
            <a:off x="1656135" y="5945578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457" name="Shape 1457"/>
          <p:cNvSpPr/>
          <p:nvPr/>
        </p:nvSpPr>
        <p:spPr>
          <a:xfrm>
            <a:off x="240052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458" name="Shape 1458"/>
          <p:cNvSpPr/>
          <p:nvPr/>
        </p:nvSpPr>
        <p:spPr>
          <a:xfrm>
            <a:off x="8110208" y="5961995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23*</a:t>
            </a:r>
          </a:p>
        </p:txBody>
      </p:sp>
      <p:sp>
        <p:nvSpPr>
          <p:cNvPr id="1459" name="Shape 1459"/>
          <p:cNvSpPr/>
          <p:nvPr/>
        </p:nvSpPr>
        <p:spPr>
          <a:xfrm>
            <a:off x="8862959" y="5961995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460" name="Shape 1460"/>
          <p:cNvSpPr/>
          <p:nvPr/>
        </p:nvSpPr>
        <p:spPr>
          <a:xfrm>
            <a:off x="9713360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1249211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462" name="Shape 1462"/>
          <p:cNvSpPr/>
          <p:nvPr/>
        </p:nvSpPr>
        <p:spPr>
          <a:xfrm>
            <a:off x="6487083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3" name="Shape 1463"/>
          <p:cNvSpPr/>
          <p:nvPr/>
        </p:nvSpPr>
        <p:spPr>
          <a:xfrm>
            <a:off x="7233360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85" name="Shape 1485"/>
          <p:cNvSpPr/>
          <p:nvPr/>
        </p:nvSpPr>
        <p:spPr>
          <a:xfrm>
            <a:off x="10731548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65" name="Shape 1465"/>
          <p:cNvSpPr/>
          <p:nvPr/>
        </p:nvSpPr>
        <p:spPr>
          <a:xfrm>
            <a:off x="6499611" y="5951280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20*</a:t>
            </a:r>
          </a:p>
        </p:txBody>
      </p:sp>
      <p:sp>
        <p:nvSpPr>
          <p:cNvPr id="1466" name="Shape 1466"/>
          <p:cNvSpPr/>
          <p:nvPr/>
        </p:nvSpPr>
        <p:spPr>
          <a:xfrm>
            <a:off x="10416379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2022537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468" name="Shape 146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469" name="Shape 1469"/>
          <p:cNvSpPr/>
          <p:nvPr/>
        </p:nvSpPr>
        <p:spPr>
          <a:xfrm flipV="1">
            <a:off x="3964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470" name="Shape 1470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  <p:sp>
        <p:nvSpPr>
          <p:cNvPr id="1471" name="Shape 1471"/>
          <p:cNvSpPr/>
          <p:nvPr/>
        </p:nvSpPr>
        <p:spPr>
          <a:xfrm>
            <a:off x="5551652" y="2761832"/>
            <a:ext cx="19014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Insert 23</a:t>
            </a:r>
          </a:p>
        </p:txBody>
      </p:sp>
      <p:sp>
        <p:nvSpPr>
          <p:cNvPr id="1472" name="Shape 1472"/>
          <p:cNvSpPr/>
          <p:nvPr/>
        </p:nvSpPr>
        <p:spPr>
          <a:xfrm>
            <a:off x="3232593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3" name="Shape 1473"/>
          <p:cNvSpPr/>
          <p:nvPr/>
        </p:nvSpPr>
        <p:spPr>
          <a:xfrm>
            <a:off x="3978869" y="59121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4" name="Shape 1474"/>
          <p:cNvSpPr/>
          <p:nvPr/>
        </p:nvSpPr>
        <p:spPr>
          <a:xfrm>
            <a:off x="3205193" y="5956351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813848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6" name="Shape 1476"/>
          <p:cNvSpPr/>
          <p:nvPr/>
        </p:nvSpPr>
        <p:spPr>
          <a:xfrm>
            <a:off x="5560124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7" name="Shape 1477"/>
          <p:cNvSpPr/>
          <p:nvPr/>
        </p:nvSpPr>
        <p:spPr>
          <a:xfrm>
            <a:off x="4786448" y="5951280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116456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7" name="Shape 1487"/>
          <p:cNvSpPr/>
          <p:nvPr/>
        </p:nvSpPr>
        <p:spPr>
          <a:xfrm>
            <a:off x="5681442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80" name="Shape 1480"/>
          <p:cNvSpPr/>
          <p:nvPr/>
        </p:nvSpPr>
        <p:spPr>
          <a:xfrm>
            <a:off x="12493096" y="581850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/>
          <p:nvPr/>
        </p:nvSpPr>
        <p:spPr>
          <a:xfrm>
            <a:off x="65551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0" name="Shape 1490"/>
          <p:cNvSpPr/>
          <p:nvPr/>
        </p:nvSpPr>
        <p:spPr>
          <a:xfrm>
            <a:off x="811827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1" name="Shape 1491"/>
          <p:cNvSpPr/>
          <p:nvPr/>
        </p:nvSpPr>
        <p:spPr>
          <a:xfrm>
            <a:off x="168520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2" name="Shape 1492"/>
          <p:cNvSpPr/>
          <p:nvPr/>
        </p:nvSpPr>
        <p:spPr>
          <a:xfrm>
            <a:off x="243148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3" name="Shape 1493"/>
          <p:cNvSpPr/>
          <p:nvPr/>
        </p:nvSpPr>
        <p:spPr>
          <a:xfrm>
            <a:off x="8137607" y="5917753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4" name="Shape 1494"/>
          <p:cNvSpPr/>
          <p:nvPr/>
        </p:nvSpPr>
        <p:spPr>
          <a:xfrm>
            <a:off x="8883884" y="591775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5" name="Shape 1495"/>
          <p:cNvSpPr/>
          <p:nvPr/>
        </p:nvSpPr>
        <p:spPr>
          <a:xfrm>
            <a:off x="967621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6" name="Shape 1496"/>
          <p:cNvSpPr/>
          <p:nvPr/>
        </p:nvSpPr>
        <p:spPr>
          <a:xfrm>
            <a:off x="1042249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7" name="Shape 1497"/>
          <p:cNvSpPr/>
          <p:nvPr/>
        </p:nvSpPr>
        <p:spPr>
          <a:xfrm>
            <a:off x="11236683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8" name="Shape 1498"/>
          <p:cNvSpPr/>
          <p:nvPr/>
        </p:nvSpPr>
        <p:spPr>
          <a:xfrm>
            <a:off x="1198296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9" name="Shape 1529"/>
          <p:cNvSpPr/>
          <p:nvPr/>
        </p:nvSpPr>
        <p:spPr>
          <a:xfrm>
            <a:off x="968231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30" name="Shape 1530"/>
          <p:cNvSpPr/>
          <p:nvPr/>
        </p:nvSpPr>
        <p:spPr>
          <a:xfrm>
            <a:off x="2644992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31" name="Shape 1531"/>
          <p:cNvSpPr/>
          <p:nvPr/>
        </p:nvSpPr>
        <p:spPr>
          <a:xfrm>
            <a:off x="7563780" y="6637165"/>
            <a:ext cx="1649792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32" name="Shape 1532"/>
          <p:cNvSpPr/>
          <p:nvPr/>
        </p:nvSpPr>
        <p:spPr>
          <a:xfrm>
            <a:off x="9176376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03" name="Shape 1503"/>
          <p:cNvSpPr/>
          <p:nvPr/>
        </p:nvSpPr>
        <p:spPr>
          <a:xfrm>
            <a:off x="163583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504" name="Shape 1504"/>
          <p:cNvSpPr/>
          <p:nvPr/>
        </p:nvSpPr>
        <p:spPr>
          <a:xfrm>
            <a:off x="909859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505" name="Shape 1505"/>
          <p:cNvSpPr/>
          <p:nvPr/>
        </p:nvSpPr>
        <p:spPr>
          <a:xfrm>
            <a:off x="1656135" y="5945578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506" name="Shape 1506"/>
          <p:cNvSpPr/>
          <p:nvPr/>
        </p:nvSpPr>
        <p:spPr>
          <a:xfrm>
            <a:off x="240052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507" name="Shape 1507"/>
          <p:cNvSpPr/>
          <p:nvPr/>
        </p:nvSpPr>
        <p:spPr>
          <a:xfrm>
            <a:off x="8110208" y="5961995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23*</a:t>
            </a:r>
          </a:p>
        </p:txBody>
      </p:sp>
      <p:sp>
        <p:nvSpPr>
          <p:cNvPr id="1508" name="Shape 1508"/>
          <p:cNvSpPr/>
          <p:nvPr/>
        </p:nvSpPr>
        <p:spPr>
          <a:xfrm>
            <a:off x="8862959" y="5961995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509" name="Shape 1509"/>
          <p:cNvSpPr/>
          <p:nvPr/>
        </p:nvSpPr>
        <p:spPr>
          <a:xfrm>
            <a:off x="9713360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510" name="Shape 1510"/>
          <p:cNvSpPr/>
          <p:nvPr/>
        </p:nvSpPr>
        <p:spPr>
          <a:xfrm>
            <a:off x="11249211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511" name="Shape 1511"/>
          <p:cNvSpPr/>
          <p:nvPr/>
        </p:nvSpPr>
        <p:spPr>
          <a:xfrm>
            <a:off x="6487083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12" name="Shape 1512"/>
          <p:cNvSpPr/>
          <p:nvPr/>
        </p:nvSpPr>
        <p:spPr>
          <a:xfrm>
            <a:off x="7233360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3" name="Shape 1533"/>
          <p:cNvSpPr/>
          <p:nvPr/>
        </p:nvSpPr>
        <p:spPr>
          <a:xfrm>
            <a:off x="10731548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14" name="Shape 1514"/>
          <p:cNvSpPr/>
          <p:nvPr/>
        </p:nvSpPr>
        <p:spPr>
          <a:xfrm>
            <a:off x="6499611" y="5951280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20*</a:t>
            </a:r>
          </a:p>
        </p:txBody>
      </p:sp>
      <p:sp>
        <p:nvSpPr>
          <p:cNvPr id="1515" name="Shape 1515"/>
          <p:cNvSpPr/>
          <p:nvPr/>
        </p:nvSpPr>
        <p:spPr>
          <a:xfrm>
            <a:off x="10416379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516" name="Shape 1516"/>
          <p:cNvSpPr/>
          <p:nvPr/>
        </p:nvSpPr>
        <p:spPr>
          <a:xfrm>
            <a:off x="12022537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517" name="Shape 151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518" name="Shape 1518"/>
          <p:cNvSpPr/>
          <p:nvPr/>
        </p:nvSpPr>
        <p:spPr>
          <a:xfrm flipV="1">
            <a:off x="3964253" y="6706236"/>
            <a:ext cx="1" cy="202697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19" name="Shape 1519"/>
          <p:cNvSpPr/>
          <p:nvPr/>
        </p:nvSpPr>
        <p:spPr>
          <a:xfrm>
            <a:off x="1839340" y="8807428"/>
            <a:ext cx="72978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leaf page to read </a:t>
            </a:r>
          </a:p>
        </p:txBody>
      </p:sp>
      <p:sp>
        <p:nvSpPr>
          <p:cNvPr id="1520" name="Shape 1520"/>
          <p:cNvSpPr/>
          <p:nvPr/>
        </p:nvSpPr>
        <p:spPr>
          <a:xfrm>
            <a:off x="3232593" y="5912109"/>
            <a:ext cx="742419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1" name="Shape 1521"/>
          <p:cNvSpPr/>
          <p:nvPr/>
        </p:nvSpPr>
        <p:spPr>
          <a:xfrm>
            <a:off x="3978869" y="5912109"/>
            <a:ext cx="742419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2" name="Shape 1522"/>
          <p:cNvSpPr/>
          <p:nvPr/>
        </p:nvSpPr>
        <p:spPr>
          <a:xfrm>
            <a:off x="3205193" y="5956351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  <p:sp>
        <p:nvSpPr>
          <p:cNvPr id="1523" name="Shape 1523"/>
          <p:cNvSpPr/>
          <p:nvPr/>
        </p:nvSpPr>
        <p:spPr>
          <a:xfrm>
            <a:off x="4813848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4" name="Shape 1524"/>
          <p:cNvSpPr/>
          <p:nvPr/>
        </p:nvSpPr>
        <p:spPr>
          <a:xfrm>
            <a:off x="5560124" y="5907038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5" name="Shape 1525"/>
          <p:cNvSpPr/>
          <p:nvPr/>
        </p:nvSpPr>
        <p:spPr>
          <a:xfrm>
            <a:off x="4786448" y="5951280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534" name="Shape 1534"/>
          <p:cNvSpPr/>
          <p:nvPr/>
        </p:nvSpPr>
        <p:spPr>
          <a:xfrm>
            <a:off x="4116456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35" name="Shape 1535"/>
          <p:cNvSpPr/>
          <p:nvPr/>
        </p:nvSpPr>
        <p:spPr>
          <a:xfrm>
            <a:off x="5681442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28" name="Shape 1528"/>
          <p:cNvSpPr/>
          <p:nvPr/>
        </p:nvSpPr>
        <p:spPr>
          <a:xfrm>
            <a:off x="12493096" y="581850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186" name="Shape 186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188" name="Shape 188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191" name="Shape 191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192" name="Shape 192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9315500" y="31941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211" name="Shape 211"/>
          <p:cNvSpPr/>
          <p:nvPr/>
        </p:nvSpPr>
        <p:spPr>
          <a:xfrm>
            <a:off x="9328073" y="38545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212" name="Shape 212"/>
          <p:cNvSpPr/>
          <p:nvPr/>
        </p:nvSpPr>
        <p:spPr>
          <a:xfrm>
            <a:off x="9328073" y="4552950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213" name="Shape 213"/>
          <p:cNvSpPr/>
          <p:nvPr/>
        </p:nvSpPr>
        <p:spPr>
          <a:xfrm>
            <a:off x="9315500" y="520087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214" name="Shape 214"/>
          <p:cNvSpPr/>
          <p:nvPr/>
        </p:nvSpPr>
        <p:spPr>
          <a:xfrm>
            <a:off x="9328073" y="58738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215" name="Shape 215"/>
          <p:cNvSpPr/>
          <p:nvPr/>
        </p:nvSpPr>
        <p:spPr>
          <a:xfrm>
            <a:off x="9315500" y="65722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216" name="Shape 216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217" name="Shape 217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218" name="Shape 218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219" name="Shape 219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220" name="Shape 220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221" name="Shape 221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222" name="Shape 222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223" name="Shape 223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224" name="Shape 224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225" name="Shape 225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226" name="Shape 226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227" name="Shape 227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228" name="Shape 228"/>
          <p:cNvSpPr/>
          <p:nvPr/>
        </p:nvSpPr>
        <p:spPr>
          <a:xfrm>
            <a:off x="93933" y="7568679"/>
            <a:ext cx="12816934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grade=‘A’ WHERE points &gt;= 70; </a:t>
            </a:r>
            <a:r>
              <a:rPr sz="3600"/>
              <a:t> </a:t>
            </a:r>
          </a:p>
        </p:txBody>
      </p:sp>
      <p:sp>
        <p:nvSpPr>
          <p:cNvPr id="229" name="Shape 229"/>
          <p:cNvSpPr/>
          <p:nvPr/>
        </p:nvSpPr>
        <p:spPr>
          <a:xfrm>
            <a:off x="212062" y="8235726"/>
            <a:ext cx="12580676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grade=‘F’ WHERE points &lt; 70; </a:t>
            </a:r>
            <a:r>
              <a:rPr sz="3600"/>
              <a:t> </a:t>
            </a:r>
          </a:p>
        </p:txBody>
      </p:sp>
      <p:sp>
        <p:nvSpPr>
          <p:cNvPr id="235" name="Shape 235"/>
          <p:cNvSpPr/>
          <p:nvPr/>
        </p:nvSpPr>
        <p:spPr>
          <a:xfrm>
            <a:off x="1230752" y="1906050"/>
            <a:ext cx="808943" cy="4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45"/>
                </a:moveTo>
                <a:cubicBezTo>
                  <a:pt x="6738" y="-5400"/>
                  <a:pt x="13938" y="-5348"/>
                  <a:pt x="21600" y="16200"/>
                </a:cubicBezTo>
              </a:path>
            </a:pathLst>
          </a:custGeom>
          <a:ln w="152400">
            <a:solidFill>
              <a:srgbClr val="A6AAA9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31" name="Shape 231"/>
          <p:cNvSpPr/>
          <p:nvPr/>
        </p:nvSpPr>
        <p:spPr>
          <a:xfrm>
            <a:off x="1104900" y="2285255"/>
            <a:ext cx="1059806" cy="1018531"/>
          </a:xfrm>
          <a:prstGeom prst="roundRect">
            <a:avLst>
              <a:gd name="adj" fmla="val 1560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525773" y="2522406"/>
            <a:ext cx="243038" cy="2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579525" y="2724000"/>
            <a:ext cx="135534" cy="2486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508507" y="2952861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T2(X)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65551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8" name="Shape 1538"/>
          <p:cNvSpPr/>
          <p:nvPr/>
        </p:nvSpPr>
        <p:spPr>
          <a:xfrm>
            <a:off x="811827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9" name="Shape 1539"/>
          <p:cNvSpPr/>
          <p:nvPr/>
        </p:nvSpPr>
        <p:spPr>
          <a:xfrm>
            <a:off x="168520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0" name="Shape 1540"/>
          <p:cNvSpPr/>
          <p:nvPr/>
        </p:nvSpPr>
        <p:spPr>
          <a:xfrm>
            <a:off x="243148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1" name="Shape 1541"/>
          <p:cNvSpPr/>
          <p:nvPr/>
        </p:nvSpPr>
        <p:spPr>
          <a:xfrm>
            <a:off x="8137607" y="5917753"/>
            <a:ext cx="742419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2" name="Shape 1542"/>
          <p:cNvSpPr/>
          <p:nvPr/>
        </p:nvSpPr>
        <p:spPr>
          <a:xfrm>
            <a:off x="8883884" y="5917753"/>
            <a:ext cx="742418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3" name="Shape 1543"/>
          <p:cNvSpPr/>
          <p:nvPr/>
        </p:nvSpPr>
        <p:spPr>
          <a:xfrm>
            <a:off x="967621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4" name="Shape 1544"/>
          <p:cNvSpPr/>
          <p:nvPr/>
        </p:nvSpPr>
        <p:spPr>
          <a:xfrm>
            <a:off x="1042249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5" name="Shape 1545"/>
          <p:cNvSpPr/>
          <p:nvPr/>
        </p:nvSpPr>
        <p:spPr>
          <a:xfrm>
            <a:off x="11236683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6" name="Shape 1546"/>
          <p:cNvSpPr/>
          <p:nvPr/>
        </p:nvSpPr>
        <p:spPr>
          <a:xfrm>
            <a:off x="1198296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6" name="Shape 1576"/>
          <p:cNvSpPr/>
          <p:nvPr/>
        </p:nvSpPr>
        <p:spPr>
          <a:xfrm>
            <a:off x="968231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77" name="Shape 1577"/>
          <p:cNvSpPr/>
          <p:nvPr/>
        </p:nvSpPr>
        <p:spPr>
          <a:xfrm>
            <a:off x="2644992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78" name="Shape 1578"/>
          <p:cNvSpPr/>
          <p:nvPr/>
        </p:nvSpPr>
        <p:spPr>
          <a:xfrm>
            <a:off x="7563780" y="6637165"/>
            <a:ext cx="1649792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79" name="Shape 1579"/>
          <p:cNvSpPr/>
          <p:nvPr/>
        </p:nvSpPr>
        <p:spPr>
          <a:xfrm>
            <a:off x="9176376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51" name="Shape 1551"/>
          <p:cNvSpPr/>
          <p:nvPr/>
        </p:nvSpPr>
        <p:spPr>
          <a:xfrm>
            <a:off x="163583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552" name="Shape 1552"/>
          <p:cNvSpPr/>
          <p:nvPr/>
        </p:nvSpPr>
        <p:spPr>
          <a:xfrm>
            <a:off x="909859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553" name="Shape 1553"/>
          <p:cNvSpPr/>
          <p:nvPr/>
        </p:nvSpPr>
        <p:spPr>
          <a:xfrm>
            <a:off x="1656135" y="5945578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554" name="Shape 1554"/>
          <p:cNvSpPr/>
          <p:nvPr/>
        </p:nvSpPr>
        <p:spPr>
          <a:xfrm>
            <a:off x="240052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555" name="Shape 1555"/>
          <p:cNvSpPr/>
          <p:nvPr/>
        </p:nvSpPr>
        <p:spPr>
          <a:xfrm>
            <a:off x="8110208" y="5961995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23*</a:t>
            </a:r>
          </a:p>
        </p:txBody>
      </p:sp>
      <p:sp>
        <p:nvSpPr>
          <p:cNvPr id="1556" name="Shape 1556"/>
          <p:cNvSpPr/>
          <p:nvPr/>
        </p:nvSpPr>
        <p:spPr>
          <a:xfrm>
            <a:off x="8862959" y="5961995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557" name="Shape 1557"/>
          <p:cNvSpPr/>
          <p:nvPr/>
        </p:nvSpPr>
        <p:spPr>
          <a:xfrm>
            <a:off x="9713360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558" name="Shape 1558"/>
          <p:cNvSpPr/>
          <p:nvPr/>
        </p:nvSpPr>
        <p:spPr>
          <a:xfrm>
            <a:off x="11249211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559" name="Shape 1559"/>
          <p:cNvSpPr/>
          <p:nvPr/>
        </p:nvSpPr>
        <p:spPr>
          <a:xfrm>
            <a:off x="6487083" y="5907038"/>
            <a:ext cx="742418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0" name="Shape 1560"/>
          <p:cNvSpPr/>
          <p:nvPr/>
        </p:nvSpPr>
        <p:spPr>
          <a:xfrm>
            <a:off x="7233360" y="5907038"/>
            <a:ext cx="742418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0" name="Shape 1580"/>
          <p:cNvSpPr/>
          <p:nvPr/>
        </p:nvSpPr>
        <p:spPr>
          <a:xfrm>
            <a:off x="10731548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62" name="Shape 1562"/>
          <p:cNvSpPr/>
          <p:nvPr/>
        </p:nvSpPr>
        <p:spPr>
          <a:xfrm>
            <a:off x="6499611" y="5951280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20*</a:t>
            </a:r>
          </a:p>
        </p:txBody>
      </p:sp>
      <p:sp>
        <p:nvSpPr>
          <p:cNvPr id="1563" name="Shape 1563"/>
          <p:cNvSpPr/>
          <p:nvPr/>
        </p:nvSpPr>
        <p:spPr>
          <a:xfrm>
            <a:off x="10416379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564" name="Shape 1564"/>
          <p:cNvSpPr/>
          <p:nvPr/>
        </p:nvSpPr>
        <p:spPr>
          <a:xfrm>
            <a:off x="12022537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565" name="Shape 1565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pPr lvl="0">
              <a:defRPr sz="1800"/>
            </a:pPr>
            <a:r>
              <a:rPr sz="4719"/>
              <a:t>How many pages will be read to find 24? How many latches did T1 have to make? </a:t>
            </a:r>
          </a:p>
        </p:txBody>
      </p:sp>
      <p:sp>
        <p:nvSpPr>
          <p:cNvPr id="1566" name="Shape 1566"/>
          <p:cNvSpPr/>
          <p:nvPr/>
        </p:nvSpPr>
        <p:spPr>
          <a:xfrm>
            <a:off x="3232593" y="5912109"/>
            <a:ext cx="742419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7" name="Shape 1567"/>
          <p:cNvSpPr/>
          <p:nvPr/>
        </p:nvSpPr>
        <p:spPr>
          <a:xfrm>
            <a:off x="3978869" y="5912109"/>
            <a:ext cx="742419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8" name="Shape 1568"/>
          <p:cNvSpPr/>
          <p:nvPr/>
        </p:nvSpPr>
        <p:spPr>
          <a:xfrm>
            <a:off x="3205193" y="5956351"/>
            <a:ext cx="8005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17*</a:t>
            </a:r>
          </a:p>
        </p:txBody>
      </p:sp>
      <p:sp>
        <p:nvSpPr>
          <p:cNvPr id="1569" name="Shape 1569"/>
          <p:cNvSpPr/>
          <p:nvPr/>
        </p:nvSpPr>
        <p:spPr>
          <a:xfrm>
            <a:off x="4813848" y="5907038"/>
            <a:ext cx="742418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0" name="Shape 1570"/>
          <p:cNvSpPr/>
          <p:nvPr/>
        </p:nvSpPr>
        <p:spPr>
          <a:xfrm>
            <a:off x="5560124" y="5907038"/>
            <a:ext cx="742418" cy="7053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1" name="Shape 1571"/>
          <p:cNvSpPr/>
          <p:nvPr/>
        </p:nvSpPr>
        <p:spPr>
          <a:xfrm>
            <a:off x="4786448" y="5951280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581" name="Shape 1581"/>
          <p:cNvSpPr/>
          <p:nvPr/>
        </p:nvSpPr>
        <p:spPr>
          <a:xfrm>
            <a:off x="4116456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82" name="Shape 1582"/>
          <p:cNvSpPr/>
          <p:nvPr/>
        </p:nvSpPr>
        <p:spPr>
          <a:xfrm>
            <a:off x="5681442" y="6706237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74" name="Shape 1574"/>
          <p:cNvSpPr/>
          <p:nvPr/>
        </p:nvSpPr>
        <p:spPr>
          <a:xfrm>
            <a:off x="12493096" y="581850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575" name="Shape 1575"/>
          <p:cNvSpPr/>
          <p:nvPr/>
        </p:nvSpPr>
        <p:spPr>
          <a:xfrm>
            <a:off x="4736948" y="2746131"/>
            <a:ext cx="3533979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300"/>
              <a:t>4 pages read</a:t>
            </a:r>
            <a:endParaRPr sz="4300"/>
          </a:p>
          <a:p>
            <a:pPr lvl="0">
              <a:defRPr sz="1800"/>
            </a:pPr>
            <a:r>
              <a:rPr sz="4300"/>
              <a:t>0 latches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Shape 1584"/>
          <p:cNvSpPr/>
          <p:nvPr/>
        </p:nvSpPr>
        <p:spPr>
          <a:xfrm>
            <a:off x="5016392" y="3256609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5" name="Shape 1585"/>
          <p:cNvSpPr/>
          <p:nvPr/>
        </p:nvSpPr>
        <p:spPr>
          <a:xfrm>
            <a:off x="5762668" y="3256609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6" name="Shape 1586"/>
          <p:cNvSpPr/>
          <p:nvPr/>
        </p:nvSpPr>
        <p:spPr>
          <a:xfrm>
            <a:off x="3274908" y="4504204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7" name="Shape 1587"/>
          <p:cNvSpPr/>
          <p:nvPr/>
        </p:nvSpPr>
        <p:spPr>
          <a:xfrm>
            <a:off x="4021184" y="4504204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8" name="Shape 1588"/>
          <p:cNvSpPr/>
          <p:nvPr/>
        </p:nvSpPr>
        <p:spPr>
          <a:xfrm>
            <a:off x="6706327" y="4504204"/>
            <a:ext cx="742419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9" name="Shape 1589"/>
          <p:cNvSpPr/>
          <p:nvPr/>
        </p:nvSpPr>
        <p:spPr>
          <a:xfrm>
            <a:off x="7452604" y="4504204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0" name="Shape 1590"/>
          <p:cNvSpPr/>
          <p:nvPr/>
        </p:nvSpPr>
        <p:spPr>
          <a:xfrm>
            <a:off x="1161899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1" name="Shape 1591"/>
          <p:cNvSpPr/>
          <p:nvPr/>
        </p:nvSpPr>
        <p:spPr>
          <a:xfrm>
            <a:off x="1908175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2" name="Shape 1592"/>
          <p:cNvSpPr/>
          <p:nvPr/>
        </p:nvSpPr>
        <p:spPr>
          <a:xfrm>
            <a:off x="2901770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3" name="Shape 1593"/>
          <p:cNvSpPr/>
          <p:nvPr/>
        </p:nvSpPr>
        <p:spPr>
          <a:xfrm>
            <a:off x="3648046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4" name="Shape 1594"/>
          <p:cNvSpPr/>
          <p:nvPr/>
        </p:nvSpPr>
        <p:spPr>
          <a:xfrm>
            <a:off x="4641641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5" name="Shape 1595"/>
          <p:cNvSpPr/>
          <p:nvPr/>
        </p:nvSpPr>
        <p:spPr>
          <a:xfrm>
            <a:off x="5387918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6" name="Shape 1596"/>
          <p:cNvSpPr/>
          <p:nvPr/>
        </p:nvSpPr>
        <p:spPr>
          <a:xfrm>
            <a:off x="6632172" y="5913990"/>
            <a:ext cx="742418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7" name="Shape 1597"/>
          <p:cNvSpPr/>
          <p:nvPr/>
        </p:nvSpPr>
        <p:spPr>
          <a:xfrm>
            <a:off x="7378448" y="5913990"/>
            <a:ext cx="742419" cy="705327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8" name="Shape 1598"/>
          <p:cNvSpPr/>
          <p:nvPr/>
        </p:nvSpPr>
        <p:spPr>
          <a:xfrm>
            <a:off x="8622703" y="5913990"/>
            <a:ext cx="742418" cy="705327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9" name="Shape 1599"/>
          <p:cNvSpPr/>
          <p:nvPr/>
        </p:nvSpPr>
        <p:spPr>
          <a:xfrm>
            <a:off x="9368979" y="5913990"/>
            <a:ext cx="742418" cy="705327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00" name="Shape 1600"/>
          <p:cNvSpPr/>
          <p:nvPr/>
        </p:nvSpPr>
        <p:spPr>
          <a:xfrm flipH="1">
            <a:off x="4014042" y="3951337"/>
            <a:ext cx="1021473" cy="56427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1" name="Shape 1601"/>
          <p:cNvSpPr/>
          <p:nvPr/>
        </p:nvSpPr>
        <p:spPr>
          <a:xfrm>
            <a:off x="5755468" y="3959112"/>
            <a:ext cx="1390205" cy="5304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2" name="Shape 1602"/>
          <p:cNvSpPr/>
          <p:nvPr/>
        </p:nvSpPr>
        <p:spPr>
          <a:xfrm flipH="1">
            <a:off x="2006406" y="5194324"/>
            <a:ext cx="1267294" cy="71977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3" name="Shape 1603"/>
          <p:cNvSpPr/>
          <p:nvPr/>
        </p:nvSpPr>
        <p:spPr>
          <a:xfrm flipH="1">
            <a:off x="4000449" y="5171574"/>
            <a:ext cx="47518" cy="75744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4" name="Shape 1604"/>
          <p:cNvSpPr/>
          <p:nvPr/>
        </p:nvSpPr>
        <p:spPr>
          <a:xfrm>
            <a:off x="4797986" y="5201869"/>
            <a:ext cx="573546" cy="71585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5" name="Shape 1605"/>
          <p:cNvSpPr/>
          <p:nvPr/>
        </p:nvSpPr>
        <p:spPr>
          <a:xfrm flipH="1">
            <a:off x="6704968" y="5183438"/>
            <a:ext cx="47518" cy="75744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6" name="Shape 1606"/>
          <p:cNvSpPr/>
          <p:nvPr/>
        </p:nvSpPr>
        <p:spPr>
          <a:xfrm>
            <a:off x="7425015" y="5181998"/>
            <a:ext cx="1542835" cy="7306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37" name="Shape 1637"/>
          <p:cNvSpPr/>
          <p:nvPr/>
        </p:nvSpPr>
        <p:spPr>
          <a:xfrm>
            <a:off x="193354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38" name="Shape 1638"/>
          <p:cNvSpPr/>
          <p:nvPr/>
        </p:nvSpPr>
        <p:spPr>
          <a:xfrm>
            <a:off x="3829904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39" name="Shape 1639"/>
          <p:cNvSpPr/>
          <p:nvPr/>
        </p:nvSpPr>
        <p:spPr>
          <a:xfrm>
            <a:off x="5724691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40" name="Shape 1640"/>
          <p:cNvSpPr/>
          <p:nvPr/>
        </p:nvSpPr>
        <p:spPr>
          <a:xfrm>
            <a:off x="7610919" y="6635153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11" name="Shape 1611"/>
          <p:cNvSpPr/>
          <p:nvPr/>
        </p:nvSpPr>
        <p:spPr>
          <a:xfrm>
            <a:off x="5069922" y="3285422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25</a:t>
            </a:r>
          </a:p>
        </p:txBody>
      </p:sp>
      <p:sp>
        <p:nvSpPr>
          <p:cNvPr id="1612" name="Shape 1612"/>
          <p:cNvSpPr/>
          <p:nvPr/>
        </p:nvSpPr>
        <p:spPr>
          <a:xfrm>
            <a:off x="6758242" y="453091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63</a:t>
            </a:r>
          </a:p>
        </p:txBody>
      </p:sp>
      <p:sp>
        <p:nvSpPr>
          <p:cNvPr id="1613" name="Shape 1613"/>
          <p:cNvSpPr/>
          <p:nvPr/>
        </p:nvSpPr>
        <p:spPr>
          <a:xfrm>
            <a:off x="3332874" y="453091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</a:t>
            </a:r>
          </a:p>
        </p:txBody>
      </p:sp>
      <p:sp>
        <p:nvSpPr>
          <p:cNvPr id="1614" name="Shape 1614"/>
          <p:cNvSpPr/>
          <p:nvPr/>
        </p:nvSpPr>
        <p:spPr>
          <a:xfrm>
            <a:off x="4081040" y="4530918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16</a:t>
            </a:r>
          </a:p>
        </p:txBody>
      </p:sp>
      <p:sp>
        <p:nvSpPr>
          <p:cNvPr id="1615" name="Shape 1615"/>
          <p:cNvSpPr/>
          <p:nvPr/>
        </p:nvSpPr>
        <p:spPr>
          <a:xfrm>
            <a:off x="1259931" y="5958232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3*</a:t>
            </a:r>
          </a:p>
        </p:txBody>
      </p:sp>
      <p:sp>
        <p:nvSpPr>
          <p:cNvPr id="1616" name="Shape 1616"/>
          <p:cNvSpPr/>
          <p:nvPr/>
        </p:nvSpPr>
        <p:spPr>
          <a:xfrm>
            <a:off x="2006207" y="595077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5*</a:t>
            </a:r>
          </a:p>
        </p:txBody>
      </p:sp>
      <p:sp>
        <p:nvSpPr>
          <p:cNvPr id="1617" name="Shape 1617"/>
          <p:cNvSpPr/>
          <p:nvPr/>
        </p:nvSpPr>
        <p:spPr>
          <a:xfrm>
            <a:off x="2872700" y="5945578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11*</a:t>
            </a:r>
          </a:p>
        </p:txBody>
      </p:sp>
      <p:sp>
        <p:nvSpPr>
          <p:cNvPr id="1618" name="Shape 1618"/>
          <p:cNvSpPr/>
          <p:nvPr/>
        </p:nvSpPr>
        <p:spPr>
          <a:xfrm>
            <a:off x="3617087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12*</a:t>
            </a:r>
          </a:p>
        </p:txBody>
      </p:sp>
      <p:sp>
        <p:nvSpPr>
          <p:cNvPr id="1619" name="Shape 1619"/>
          <p:cNvSpPr/>
          <p:nvPr/>
        </p:nvSpPr>
        <p:spPr>
          <a:xfrm>
            <a:off x="4614242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18*</a:t>
            </a:r>
          </a:p>
        </p:txBody>
      </p:sp>
      <p:sp>
        <p:nvSpPr>
          <p:cNvPr id="1620" name="Shape 1620"/>
          <p:cNvSpPr/>
          <p:nvPr/>
        </p:nvSpPr>
        <p:spPr>
          <a:xfrm>
            <a:off x="5366993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24*</a:t>
            </a:r>
          </a:p>
        </p:txBody>
      </p:sp>
      <p:sp>
        <p:nvSpPr>
          <p:cNvPr id="1621" name="Shape 1621"/>
          <p:cNvSpPr/>
          <p:nvPr/>
        </p:nvSpPr>
        <p:spPr>
          <a:xfrm>
            <a:off x="6669317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32*</a:t>
            </a:r>
          </a:p>
        </p:txBody>
      </p:sp>
      <p:sp>
        <p:nvSpPr>
          <p:cNvPr id="1622" name="Shape 1622"/>
          <p:cNvSpPr/>
          <p:nvPr/>
        </p:nvSpPr>
        <p:spPr>
          <a:xfrm>
            <a:off x="8635230" y="5958232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81*</a:t>
            </a:r>
          </a:p>
        </p:txBody>
      </p:sp>
      <p:sp>
        <p:nvSpPr>
          <p:cNvPr id="1623" name="Shape 1623"/>
          <p:cNvSpPr/>
          <p:nvPr/>
        </p:nvSpPr>
        <p:spPr>
          <a:xfrm>
            <a:off x="7384551" y="4519343"/>
            <a:ext cx="8769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</a:t>
            </a:r>
          </a:p>
        </p:txBody>
      </p:sp>
      <p:sp>
        <p:nvSpPr>
          <p:cNvPr id="1624" name="Shape 1624"/>
          <p:cNvSpPr/>
          <p:nvPr/>
        </p:nvSpPr>
        <p:spPr>
          <a:xfrm>
            <a:off x="10354207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25" name="Shape 1625"/>
          <p:cNvSpPr/>
          <p:nvPr/>
        </p:nvSpPr>
        <p:spPr>
          <a:xfrm>
            <a:off x="11100483" y="5923033"/>
            <a:ext cx="742418" cy="7053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1" name="Shape 1641"/>
          <p:cNvSpPr/>
          <p:nvPr/>
        </p:nvSpPr>
        <p:spPr>
          <a:xfrm>
            <a:off x="9342423" y="6644195"/>
            <a:ext cx="1649791" cy="616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27" name="Shape 1627"/>
          <p:cNvSpPr/>
          <p:nvPr/>
        </p:nvSpPr>
        <p:spPr>
          <a:xfrm>
            <a:off x="10396376" y="6056175"/>
            <a:ext cx="7412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101*</a:t>
            </a:r>
          </a:p>
        </p:txBody>
      </p:sp>
      <p:sp>
        <p:nvSpPr>
          <p:cNvPr id="1628" name="Shape 1628"/>
          <p:cNvSpPr/>
          <p:nvPr/>
        </p:nvSpPr>
        <p:spPr>
          <a:xfrm>
            <a:off x="8190003" y="5200742"/>
            <a:ext cx="2320156" cy="6640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29" name="Shape 1629"/>
          <p:cNvSpPr/>
          <p:nvPr/>
        </p:nvSpPr>
        <p:spPr>
          <a:xfrm>
            <a:off x="7372336" y="5969113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33*</a:t>
            </a:r>
          </a:p>
        </p:txBody>
      </p:sp>
      <p:sp>
        <p:nvSpPr>
          <p:cNvPr id="1630" name="Shape 1630"/>
          <p:cNvSpPr/>
          <p:nvPr/>
        </p:nvSpPr>
        <p:spPr>
          <a:xfrm>
            <a:off x="9408556" y="5950774"/>
            <a:ext cx="8005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82*</a:t>
            </a:r>
          </a:p>
        </p:txBody>
      </p:sp>
      <p:sp>
        <p:nvSpPr>
          <p:cNvPr id="1631" name="Shape 1631"/>
          <p:cNvSpPr/>
          <p:nvPr/>
        </p:nvSpPr>
        <p:spPr>
          <a:xfrm>
            <a:off x="4827316" y="4884225"/>
            <a:ext cx="187991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32" name="Shape 1632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1633" name="Shape 1633"/>
          <p:cNvSpPr/>
          <p:nvPr/>
        </p:nvSpPr>
        <p:spPr>
          <a:xfrm flipH="1">
            <a:off x="8269706" y="4060285"/>
            <a:ext cx="867136" cy="346072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634" name="Shape 1634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1635" name="Shape 1635"/>
          <p:cNvSpPr/>
          <p:nvPr/>
        </p:nvSpPr>
        <p:spPr>
          <a:xfrm>
            <a:off x="7662179" y="329252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pic>
        <p:nvPicPr>
          <p:cNvPr id="163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4043" y="5631289"/>
            <a:ext cx="466864" cy="75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1644" name="Shape 1644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1645" name="Shape 1645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6" name="Shape 1646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7" name="Shape 1647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8" name="Shape 1648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9" name="Shape 1649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0" name="Shape 1650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1" name="Shape 1651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2" name="Shape 1652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3" name="Shape 1653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4" name="Shape 1654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5" name="Shape 1655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6" name="Shape 1656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7" name="Shape 1657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8" name="Shape 1658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9" name="Shape 1659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0" name="Shape 1660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1" name="Shape 1661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62" name="Shape 1662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63" name="Shape 1663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64" name="Shape 1664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65" name="Shape 1665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66" name="Shape 1666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67" name="Shape 1667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9" name="Shape 1729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30" name="Shape 1730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31" name="Shape 1731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71" name="Shape 1671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1672" name="Shape 1672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1673" name="Shape 1673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1674" name="Shape 1674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1675" name="Shape 1675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1676" name="Shape 1676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1677" name="Shape 1677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1678" name="Shape 1678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1679" name="Shape 1679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1680" name="Shape 1680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1681" name="Shape 1681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1682" name="Shape 1682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1683" name="Shape 1683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4" name="Shape 1684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5" name="Shape 1685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1686" name="Shape 1686"/>
          <p:cNvSpPr/>
          <p:nvPr/>
        </p:nvSpPr>
        <p:spPr>
          <a:xfrm>
            <a:off x="7782389" y="5032137"/>
            <a:ext cx="3968592" cy="6773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87" name="Shape 1687"/>
          <p:cNvSpPr/>
          <p:nvPr/>
        </p:nvSpPr>
        <p:spPr>
          <a:xfrm>
            <a:off x="10426019" y="5618475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1688" name="Shape 1688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9" name="Shape 1689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0" name="Shape 1690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1691" name="Shape 1691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2" name="Shape 1692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3" name="Shape 1693"/>
          <p:cNvSpPr/>
          <p:nvPr/>
        </p:nvSpPr>
        <p:spPr>
          <a:xfrm>
            <a:off x="7268082" y="4530134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1694" name="Shape 1694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95" name="Shape 1695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96" name="Shape 1696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7" name="Shape 1697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8" name="Shape 1698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1699" name="Shape 1699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00" name="Shape 1700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1" name="Shape 1701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2" name="Shape 1702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1703" name="Shape 1703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1704" name="Shape 1704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5" name="Shape 1705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6" name="Shape 1706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1707" name="Shape 1707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08" name="Shape 1708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9" name="Shape 1709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0" name="Shape 1710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1711" name="Shape 1711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2" name="Shape 1712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3" name="Shape 1713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1714" name="Shape 1714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15" name="Shape 1715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16" name="Shape 1716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32" name="Shape 1732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33" name="Shape 1733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34" name="Shape 1734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35" name="Shape 1735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36" name="Shape 1736"/>
          <p:cNvSpPr/>
          <p:nvPr/>
        </p:nvSpPr>
        <p:spPr>
          <a:xfrm>
            <a:off x="10360211" y="6205577"/>
            <a:ext cx="1085522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22" name="Shape 1722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3" name="Shape 1723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4" name="Shape 1724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5" name="Shape 1725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26" name="Shape 1726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27" name="Shape 1727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pic>
        <p:nvPicPr>
          <p:cNvPr id="17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801" y="5186636"/>
            <a:ext cx="466865" cy="75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Shape 173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1739" name="Shape 1739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1740" name="Shape 1740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1" name="Shape 1741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2" name="Shape 1742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3" name="Shape 1743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4" name="Shape 1744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5" name="Shape 1745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6" name="Shape 1746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7" name="Shape 1747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8" name="Shape 1748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9" name="Shape 1749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0" name="Shape 1750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1" name="Shape 1751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3" name="Shape 1753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4" name="Shape 1754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5" name="Shape 1755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6" name="Shape 1756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57" name="Shape 1757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58" name="Shape 1758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59" name="Shape 1759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60" name="Shape 1760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61" name="Shape 1761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62" name="Shape 1762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28" name="Shape 1828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29" name="Shape 1829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30" name="Shape 1830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66" name="Shape 1766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1767" name="Shape 1767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1768" name="Shape 1768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1769" name="Shape 1769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1770" name="Shape 1770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1771" name="Shape 1771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1772" name="Shape 1772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1773" name="Shape 1773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1774" name="Shape 1774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1775" name="Shape 1775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1776" name="Shape 1776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1777" name="Shape 1777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1778" name="Shape 1778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79" name="Shape 1779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0" name="Shape 1780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1781" name="Shape 1781"/>
          <p:cNvSpPr/>
          <p:nvPr/>
        </p:nvSpPr>
        <p:spPr>
          <a:xfrm>
            <a:off x="7782389" y="5032137"/>
            <a:ext cx="3968592" cy="6773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82" name="Shape 1782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3" name="Shape 1783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4" name="Shape 1784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1785" name="Shape 1785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6" name="Shape 1786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7" name="Shape 1787"/>
          <p:cNvSpPr/>
          <p:nvPr/>
        </p:nvSpPr>
        <p:spPr>
          <a:xfrm>
            <a:off x="7268082" y="4530134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1788" name="Shape 1788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89" name="Shape 1789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90" name="Shape 1790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1" name="Shape 1791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2" name="Shape 1792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1793" name="Shape 1793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794" name="Shape 1794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5" name="Shape 1795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6" name="Shape 1796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1797" name="Shape 1797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1798" name="Shape 1798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9" name="Shape 1799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0" name="Shape 1800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1801" name="Shape 1801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02" name="Shape 1802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3" name="Shape 1803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4" name="Shape 1804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1805" name="Shape 1805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6" name="Shape 1806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7" name="Shape 1807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1808" name="Shape 1808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09" name="Shape 1809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10" name="Shape 1810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31" name="Shape 1831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32" name="Shape 1832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33" name="Shape 1833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34" name="Shape 1834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35" name="Shape 1835"/>
          <p:cNvSpPr/>
          <p:nvPr/>
        </p:nvSpPr>
        <p:spPr>
          <a:xfrm>
            <a:off x="10104576" y="6210132"/>
            <a:ext cx="359780" cy="78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fill="norm" stroke="1" extrusionOk="0">
                <a:moveTo>
                  <a:pt x="11583" y="0"/>
                </a:moveTo>
                <a:cubicBezTo>
                  <a:pt x="-5299" y="12491"/>
                  <a:pt x="-3726" y="19691"/>
                  <a:pt x="16301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16" name="Shape 1816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17" name="Shape 1817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18" name="Shape 1818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19" name="Shape 1819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20" name="Shape 1820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821" name="Shape 1821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pic>
        <p:nvPicPr>
          <p:cNvPr id="182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801" y="5186636"/>
            <a:ext cx="466865" cy="751538"/>
          </a:xfrm>
          <a:prstGeom prst="rect">
            <a:avLst/>
          </a:prstGeom>
          <a:ln w="12700">
            <a:miter lim="400000"/>
          </a:ln>
        </p:spPr>
      </p:pic>
      <p:sp>
        <p:nvSpPr>
          <p:cNvPr id="1823" name="Shape 1823"/>
          <p:cNvSpPr/>
          <p:nvPr/>
        </p:nvSpPr>
        <p:spPr>
          <a:xfrm>
            <a:off x="10477072" y="67383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4" name="Shape 1824"/>
          <p:cNvSpPr/>
          <p:nvPr/>
        </p:nvSpPr>
        <p:spPr>
          <a:xfrm>
            <a:off x="11069187" y="67383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6" name="Shape 1836"/>
          <p:cNvSpPr/>
          <p:nvPr/>
        </p:nvSpPr>
        <p:spPr>
          <a:xfrm>
            <a:off x="11137088" y="6257684"/>
            <a:ext cx="1084984" cy="128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6" h="17916" fill="norm" stroke="1" extrusionOk="0">
                <a:moveTo>
                  <a:pt x="0" y="15316"/>
                </a:moveTo>
                <a:cubicBezTo>
                  <a:pt x="16290" y="21600"/>
                  <a:pt x="21600" y="16495"/>
                  <a:pt x="15929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26" name="Shape 1826"/>
          <p:cNvSpPr/>
          <p:nvPr/>
        </p:nvSpPr>
        <p:spPr>
          <a:xfrm>
            <a:off x="10454006" y="6751946"/>
            <a:ext cx="635186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1827" name="Shape 1827"/>
          <p:cNvSpPr/>
          <p:nvPr/>
        </p:nvSpPr>
        <p:spPr>
          <a:xfrm>
            <a:off x="11126656" y="6725610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99*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1839" name="Shape 1839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1840" name="Shape 1840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1" name="Shape 1841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2" name="Shape 1842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3" name="Shape 1843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4" name="Shape 1844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5" name="Shape 1845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6" name="Shape 1846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7" name="Shape 1847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8" name="Shape 1848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9" name="Shape 1849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0" name="Shape 1850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1" name="Shape 1851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2" name="Shape 1852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3" name="Shape 1853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4" name="Shape 1854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5" name="Shape 1855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6" name="Shape 1856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57" name="Shape 1857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58" name="Shape 1858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59" name="Shape 1859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60" name="Shape 1860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61" name="Shape 1861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62" name="Shape 1862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29" name="Shape 1929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30" name="Shape 1930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31" name="Shape 1931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66" name="Shape 1866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1867" name="Shape 1867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1868" name="Shape 1868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1869" name="Shape 1869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1870" name="Shape 1870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1872" name="Shape 1872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1873" name="Shape 1873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1874" name="Shape 1874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1875" name="Shape 1875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1876" name="Shape 1876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1877" name="Shape 1877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1878" name="Shape 1878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9" name="Shape 1879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0" name="Shape 1880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1881" name="Shape 1881"/>
          <p:cNvSpPr/>
          <p:nvPr/>
        </p:nvSpPr>
        <p:spPr>
          <a:xfrm>
            <a:off x="7782389" y="5032137"/>
            <a:ext cx="3968592" cy="6773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82" name="Shape 1882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3" name="Shape 1883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4" name="Shape 1884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1885" name="Shape 1885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6" name="Shape 1886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7" name="Shape 1887"/>
          <p:cNvSpPr/>
          <p:nvPr/>
        </p:nvSpPr>
        <p:spPr>
          <a:xfrm>
            <a:off x="7268082" y="4530134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1888" name="Shape 1888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89" name="Shape 1889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90" name="Shape 1890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1" name="Shape 1891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2" name="Shape 1892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1893" name="Shape 1893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94" name="Shape 1894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5" name="Shape 1895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6" name="Shape 1896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1897" name="Shape 1897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1898" name="Shape 1898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9" name="Shape 1899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0" name="Shape 1900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1901" name="Shape 1901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02" name="Shape 1902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3" name="Shape 1903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4" name="Shape 1904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1905" name="Shape 1905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6" name="Shape 1906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7" name="Shape 1907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1908" name="Shape 1908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09" name="Shape 1909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0" name="Shape 1910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32" name="Shape 1932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33" name="Shape 1933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34" name="Shape 1934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35" name="Shape 1935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36" name="Shape 1936"/>
          <p:cNvSpPr/>
          <p:nvPr/>
        </p:nvSpPr>
        <p:spPr>
          <a:xfrm>
            <a:off x="10104576" y="6210132"/>
            <a:ext cx="359780" cy="78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fill="norm" stroke="1" extrusionOk="0">
                <a:moveTo>
                  <a:pt x="11583" y="0"/>
                </a:moveTo>
                <a:cubicBezTo>
                  <a:pt x="-5299" y="12491"/>
                  <a:pt x="-3726" y="19691"/>
                  <a:pt x="16301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16" name="Shape 1916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7" name="Shape 1917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8" name="Shape 1918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9" name="Shape 1919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20" name="Shape 1920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921" name="Shape 1921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pic>
        <p:nvPicPr>
          <p:cNvPr id="192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2801" y="5186636"/>
            <a:ext cx="466865" cy="751538"/>
          </a:xfrm>
          <a:prstGeom prst="rect">
            <a:avLst/>
          </a:prstGeom>
          <a:ln w="12700">
            <a:miter lim="400000"/>
          </a:ln>
        </p:spPr>
      </p:pic>
      <p:sp>
        <p:nvSpPr>
          <p:cNvPr id="1923" name="Shape 1923"/>
          <p:cNvSpPr/>
          <p:nvPr/>
        </p:nvSpPr>
        <p:spPr>
          <a:xfrm>
            <a:off x="10477072" y="67383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4" name="Shape 1924"/>
          <p:cNvSpPr/>
          <p:nvPr/>
        </p:nvSpPr>
        <p:spPr>
          <a:xfrm>
            <a:off x="11069187" y="67383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7" name="Shape 1937"/>
          <p:cNvSpPr/>
          <p:nvPr/>
        </p:nvSpPr>
        <p:spPr>
          <a:xfrm>
            <a:off x="11137088" y="6257684"/>
            <a:ext cx="1084984" cy="128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6" h="17916" fill="norm" stroke="1" extrusionOk="0">
                <a:moveTo>
                  <a:pt x="0" y="15316"/>
                </a:moveTo>
                <a:cubicBezTo>
                  <a:pt x="16290" y="21600"/>
                  <a:pt x="21600" y="16495"/>
                  <a:pt x="15929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26" name="Shape 1926"/>
          <p:cNvSpPr/>
          <p:nvPr/>
        </p:nvSpPr>
        <p:spPr>
          <a:xfrm>
            <a:off x="10454006" y="6751946"/>
            <a:ext cx="635186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1927" name="Shape 1927"/>
          <p:cNvSpPr/>
          <p:nvPr/>
        </p:nvSpPr>
        <p:spPr>
          <a:xfrm>
            <a:off x="11126656" y="6725610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99*</a:t>
            </a:r>
          </a:p>
        </p:txBody>
      </p:sp>
      <p:pic>
        <p:nvPicPr>
          <p:cNvPr id="19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227" y="4027669"/>
            <a:ext cx="466865" cy="75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Shape 193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1940" name="Shape 1940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1941" name="Shape 1941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2" name="Shape 1942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3" name="Shape 1943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4" name="Shape 1944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5" name="Shape 1945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6" name="Shape 1946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7" name="Shape 1947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8" name="Shape 1948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9" name="Shape 1949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0" name="Shape 1950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1" name="Shape 1951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2" name="Shape 1952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3" name="Shape 1953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4" name="Shape 1954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5" name="Shape 1955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6" name="Shape 1956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7" name="Shape 1957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58" name="Shape 1958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59" name="Shape 1959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60" name="Shape 1960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61" name="Shape 1961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62" name="Shape 1962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63" name="Shape 1963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29" name="Shape 2029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30" name="Shape 2030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31" name="Shape 2031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967" name="Shape 1967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1968" name="Shape 1968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1969" name="Shape 1969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1970" name="Shape 1970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1971" name="Shape 1971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1972" name="Shape 1972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1973" name="Shape 1973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1974" name="Shape 1974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1975" name="Shape 1975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1976" name="Shape 1976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1977" name="Shape 1977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1978" name="Shape 1978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1979" name="Shape 1979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0" name="Shape 1980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1" name="Shape 1981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1982" name="Shape 1982"/>
          <p:cNvSpPr/>
          <p:nvPr/>
        </p:nvSpPr>
        <p:spPr>
          <a:xfrm>
            <a:off x="7782389" y="5032137"/>
            <a:ext cx="3968592" cy="6773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83" name="Shape 1983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4" name="Shape 1984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5" name="Shape 1985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1986" name="Shape 1986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7" name="Shape 1987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8" name="Shape 1988"/>
          <p:cNvSpPr/>
          <p:nvPr/>
        </p:nvSpPr>
        <p:spPr>
          <a:xfrm>
            <a:off x="7268082" y="4530134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1989" name="Shape 1989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90" name="Shape 1990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91" name="Shape 1991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2" name="Shape 1992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3" name="Shape 1993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1994" name="Shape 1994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95" name="Shape 1995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6" name="Shape 1996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7" name="Shape 1997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1998" name="Shape 1998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1999" name="Shape 1999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0" name="Shape 2000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1" name="Shape 2001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2002" name="Shape 2002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03" name="Shape 2003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4" name="Shape 2004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5" name="Shape 2005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2006" name="Shape 2006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7" name="Shape 2007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8" name="Shape 2008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2009" name="Shape 2009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10" name="Shape 2010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11" name="Shape 2011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32" name="Shape 2032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33" name="Shape 2033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34" name="Shape 2034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35" name="Shape 2035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36" name="Shape 2036"/>
          <p:cNvSpPr/>
          <p:nvPr/>
        </p:nvSpPr>
        <p:spPr>
          <a:xfrm>
            <a:off x="10104576" y="6210132"/>
            <a:ext cx="359780" cy="78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fill="norm" stroke="1" extrusionOk="0">
                <a:moveTo>
                  <a:pt x="11583" y="0"/>
                </a:moveTo>
                <a:cubicBezTo>
                  <a:pt x="-5299" y="12491"/>
                  <a:pt x="-3726" y="19691"/>
                  <a:pt x="16301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17" name="Shape 2017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18" name="Shape 2018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19" name="Shape 2019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20" name="Shape 2020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21" name="Shape 2021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022" name="Shape 2022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sp>
        <p:nvSpPr>
          <p:cNvPr id="2023" name="Shape 2023"/>
          <p:cNvSpPr/>
          <p:nvPr/>
        </p:nvSpPr>
        <p:spPr>
          <a:xfrm>
            <a:off x="10477072" y="67383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24" name="Shape 2024"/>
          <p:cNvSpPr/>
          <p:nvPr/>
        </p:nvSpPr>
        <p:spPr>
          <a:xfrm>
            <a:off x="11069187" y="67383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7" name="Shape 2037"/>
          <p:cNvSpPr/>
          <p:nvPr/>
        </p:nvSpPr>
        <p:spPr>
          <a:xfrm>
            <a:off x="11137088" y="6257684"/>
            <a:ext cx="1084984" cy="128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6" h="17916" fill="norm" stroke="1" extrusionOk="0">
                <a:moveTo>
                  <a:pt x="0" y="15316"/>
                </a:moveTo>
                <a:cubicBezTo>
                  <a:pt x="16290" y="21600"/>
                  <a:pt x="21600" y="16495"/>
                  <a:pt x="15929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26" name="Shape 2026"/>
          <p:cNvSpPr/>
          <p:nvPr/>
        </p:nvSpPr>
        <p:spPr>
          <a:xfrm>
            <a:off x="10454006" y="6751946"/>
            <a:ext cx="635186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2027" name="Shape 2027"/>
          <p:cNvSpPr/>
          <p:nvPr/>
        </p:nvSpPr>
        <p:spPr>
          <a:xfrm>
            <a:off x="11126656" y="6725610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99*</a:t>
            </a:r>
          </a:p>
        </p:txBody>
      </p:sp>
      <p:pic>
        <p:nvPicPr>
          <p:cNvPr id="20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227" y="4027669"/>
            <a:ext cx="466865" cy="75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Shape 203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2040" name="Shape 2040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2041" name="Shape 2041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2" name="Shape 2042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3" name="Shape 2043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4" name="Shape 2044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5" name="Shape 2045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6" name="Shape 2046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7" name="Shape 2047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8" name="Shape 2048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9" name="Shape 2049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0" name="Shape 2050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1" name="Shape 2051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2" name="Shape 2052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3" name="Shape 2053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4" name="Shape 2054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5" name="Shape 2055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6" name="Shape 2056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7" name="Shape 2057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58" name="Shape 2058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59" name="Shape 2059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60" name="Shape 2060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61" name="Shape 2061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62" name="Shape 2062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63" name="Shape 2063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30" name="Shape 2130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31" name="Shape 2131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32" name="Shape 2132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067" name="Shape 2067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2068" name="Shape 2068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2069" name="Shape 2069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2070" name="Shape 2070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2071" name="Shape 2071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2072" name="Shape 2072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2073" name="Shape 2073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2074" name="Shape 2074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2075" name="Shape 2075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2076" name="Shape 2076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2077" name="Shape 2077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2078" name="Shape 2078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2079" name="Shape 2079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0" name="Shape 2080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1" name="Shape 2081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2082" name="Shape 2082"/>
          <p:cNvSpPr/>
          <p:nvPr/>
        </p:nvSpPr>
        <p:spPr>
          <a:xfrm>
            <a:off x="7782389" y="5032137"/>
            <a:ext cx="3968592" cy="6773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83" name="Shape 2083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4" name="Shape 2084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5" name="Shape 2085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2086" name="Shape 2086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7" name="Shape 2087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8" name="Shape 2088"/>
          <p:cNvSpPr/>
          <p:nvPr/>
        </p:nvSpPr>
        <p:spPr>
          <a:xfrm>
            <a:off x="7268082" y="4530134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2089" name="Shape 2089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90" name="Shape 2090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91" name="Shape 2091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2" name="Shape 2092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3" name="Shape 2093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2094" name="Shape 2094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095" name="Shape 2095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6" name="Shape 2096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7" name="Shape 2097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2098" name="Shape 2098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2099" name="Shape 2099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0" name="Shape 2100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1" name="Shape 2101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2102" name="Shape 2102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03" name="Shape 2103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4" name="Shape 2104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5" name="Shape 2105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2106" name="Shape 2106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7" name="Shape 2107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8" name="Shape 2108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2109" name="Shape 2109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10" name="Shape 2110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11" name="Shape 2111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33" name="Shape 2133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34" name="Shape 2134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35" name="Shape 2135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36" name="Shape 2136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37" name="Shape 2137"/>
          <p:cNvSpPr/>
          <p:nvPr/>
        </p:nvSpPr>
        <p:spPr>
          <a:xfrm>
            <a:off x="10104576" y="6210132"/>
            <a:ext cx="359780" cy="78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fill="norm" stroke="1" extrusionOk="0">
                <a:moveTo>
                  <a:pt x="11583" y="0"/>
                </a:moveTo>
                <a:cubicBezTo>
                  <a:pt x="-5299" y="12491"/>
                  <a:pt x="-3726" y="19691"/>
                  <a:pt x="16301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17" name="Shape 2117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18" name="Shape 2118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19" name="Shape 2119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20" name="Shape 2120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21" name="Shape 2121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122" name="Shape 2122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sp>
        <p:nvSpPr>
          <p:cNvPr id="2123" name="Shape 2123"/>
          <p:cNvSpPr/>
          <p:nvPr/>
        </p:nvSpPr>
        <p:spPr>
          <a:xfrm>
            <a:off x="10477072" y="67383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24" name="Shape 2124"/>
          <p:cNvSpPr/>
          <p:nvPr/>
        </p:nvSpPr>
        <p:spPr>
          <a:xfrm>
            <a:off x="11069187" y="67383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38" name="Shape 2138"/>
          <p:cNvSpPr/>
          <p:nvPr/>
        </p:nvSpPr>
        <p:spPr>
          <a:xfrm>
            <a:off x="11137088" y="6257684"/>
            <a:ext cx="1084984" cy="128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6" h="17916" fill="norm" stroke="1" extrusionOk="0">
                <a:moveTo>
                  <a:pt x="0" y="15316"/>
                </a:moveTo>
                <a:cubicBezTo>
                  <a:pt x="16290" y="21600"/>
                  <a:pt x="21600" y="16495"/>
                  <a:pt x="15929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26" name="Shape 2126"/>
          <p:cNvSpPr/>
          <p:nvPr/>
        </p:nvSpPr>
        <p:spPr>
          <a:xfrm>
            <a:off x="10454006" y="6751946"/>
            <a:ext cx="635186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2127" name="Shape 2127"/>
          <p:cNvSpPr/>
          <p:nvPr/>
        </p:nvSpPr>
        <p:spPr>
          <a:xfrm>
            <a:off x="11126656" y="6725610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99*</a:t>
            </a:r>
          </a:p>
        </p:txBody>
      </p:sp>
      <p:pic>
        <p:nvPicPr>
          <p:cNvPr id="21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5041" y="4027669"/>
            <a:ext cx="466864" cy="75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227" y="4027669"/>
            <a:ext cx="466865" cy="75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2141" name="Shape 2141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2142" name="Shape 2142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3" name="Shape 2143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4" name="Shape 2144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5" name="Shape 2145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6" name="Shape 2146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7" name="Shape 2147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8" name="Shape 2148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49" name="Shape 2149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0" name="Shape 2150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1" name="Shape 2151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2" name="Shape 2152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3" name="Shape 2153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4" name="Shape 2154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5" name="Shape 2155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6" name="Shape 2156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7" name="Shape 2157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58" name="Shape 2158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59" name="Shape 2159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60" name="Shape 2160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61" name="Shape 2161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62" name="Shape 2162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63" name="Shape 2163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64" name="Shape 2164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30" name="Shape 2230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31" name="Shape 2231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32" name="Shape 2232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68" name="Shape 2168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2169" name="Shape 2169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2170" name="Shape 2170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2171" name="Shape 2171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2172" name="Shape 2172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2173" name="Shape 2173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2174" name="Shape 2174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2175" name="Shape 2175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2176" name="Shape 2176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2177" name="Shape 2177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2178" name="Shape 2178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2179" name="Shape 2179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2180" name="Shape 2180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1" name="Shape 2181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2" name="Shape 2182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2183" name="Shape 2183"/>
          <p:cNvSpPr/>
          <p:nvPr/>
        </p:nvSpPr>
        <p:spPr>
          <a:xfrm>
            <a:off x="7782389" y="5032137"/>
            <a:ext cx="3968592" cy="6773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84" name="Shape 2184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5" name="Shape 2185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6" name="Shape 2186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2187" name="Shape 2187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8" name="Shape 2188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89" name="Shape 2189"/>
          <p:cNvSpPr/>
          <p:nvPr/>
        </p:nvSpPr>
        <p:spPr>
          <a:xfrm>
            <a:off x="7268082" y="4530134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2190" name="Shape 2190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91" name="Shape 2191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92" name="Shape 2192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3" name="Shape 2193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4" name="Shape 2194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2195" name="Shape 2195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96" name="Shape 2196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7" name="Shape 2197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8" name="Shape 2198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2199" name="Shape 2199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2200" name="Shape 2200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1" name="Shape 2201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2" name="Shape 2202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2203" name="Shape 2203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04" name="Shape 2204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5" name="Shape 2205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2207" name="Shape 2207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8" name="Shape 2208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9" name="Shape 2209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2210" name="Shape 2210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11" name="Shape 2211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12" name="Shape 2212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33" name="Shape 2233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34" name="Shape 2234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35" name="Shape 2235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36" name="Shape 2236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37" name="Shape 2237"/>
          <p:cNvSpPr/>
          <p:nvPr/>
        </p:nvSpPr>
        <p:spPr>
          <a:xfrm>
            <a:off x="10104576" y="6210132"/>
            <a:ext cx="359780" cy="78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fill="norm" stroke="1" extrusionOk="0">
                <a:moveTo>
                  <a:pt x="11583" y="0"/>
                </a:moveTo>
                <a:cubicBezTo>
                  <a:pt x="-5299" y="12491"/>
                  <a:pt x="-3726" y="19691"/>
                  <a:pt x="16301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18" name="Shape 2218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19" name="Shape 2219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20" name="Shape 2220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21" name="Shape 2221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22" name="Shape 2222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223" name="Shape 2223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sp>
        <p:nvSpPr>
          <p:cNvPr id="2224" name="Shape 2224"/>
          <p:cNvSpPr/>
          <p:nvPr/>
        </p:nvSpPr>
        <p:spPr>
          <a:xfrm>
            <a:off x="10477072" y="67383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25" name="Shape 2225"/>
          <p:cNvSpPr/>
          <p:nvPr/>
        </p:nvSpPr>
        <p:spPr>
          <a:xfrm>
            <a:off x="11069187" y="67383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38" name="Shape 2238"/>
          <p:cNvSpPr/>
          <p:nvPr/>
        </p:nvSpPr>
        <p:spPr>
          <a:xfrm>
            <a:off x="11137088" y="6257684"/>
            <a:ext cx="1084984" cy="128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6" h="17916" fill="norm" stroke="1" extrusionOk="0">
                <a:moveTo>
                  <a:pt x="0" y="15316"/>
                </a:moveTo>
                <a:cubicBezTo>
                  <a:pt x="16290" y="21600"/>
                  <a:pt x="21600" y="16495"/>
                  <a:pt x="15929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27" name="Shape 2227"/>
          <p:cNvSpPr/>
          <p:nvPr/>
        </p:nvSpPr>
        <p:spPr>
          <a:xfrm>
            <a:off x="10454006" y="6751946"/>
            <a:ext cx="635186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2228" name="Shape 2228"/>
          <p:cNvSpPr/>
          <p:nvPr/>
        </p:nvSpPr>
        <p:spPr>
          <a:xfrm>
            <a:off x="11126656" y="6725610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99*</a:t>
            </a:r>
          </a:p>
        </p:txBody>
      </p:sp>
      <p:pic>
        <p:nvPicPr>
          <p:cNvPr id="22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5041" y="4027669"/>
            <a:ext cx="466864" cy="75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Shape 224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2241" name="Shape 2241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2242" name="Shape 2242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3" name="Shape 2243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4" name="Shape 2244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5" name="Shape 2245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6" name="Shape 2246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7" name="Shape 2247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8" name="Shape 2248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9" name="Shape 2249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0" name="Shape 2250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1" name="Shape 2251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2" name="Shape 2252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3" name="Shape 2253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4" name="Shape 2254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5" name="Shape 2255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6" name="Shape 2256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7" name="Shape 2257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8" name="Shape 2258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59" name="Shape 2259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60" name="Shape 2260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61" name="Shape 2261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62" name="Shape 2262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63" name="Shape 2263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64" name="Shape 2264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31" name="Shape 2331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32" name="Shape 2332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33" name="Shape 2333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268" name="Shape 2268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2269" name="Shape 2269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2270" name="Shape 2270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2271" name="Shape 2271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2272" name="Shape 2272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2273" name="Shape 2273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2274" name="Shape 2274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2275" name="Shape 2275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2276" name="Shape 2276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2277" name="Shape 2277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2278" name="Shape 2278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2279" name="Shape 2279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2280" name="Shape 2280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1" name="Shape 2281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2" name="Shape 2282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2283" name="Shape 2283"/>
          <p:cNvSpPr/>
          <p:nvPr/>
        </p:nvSpPr>
        <p:spPr>
          <a:xfrm>
            <a:off x="7782389" y="5032137"/>
            <a:ext cx="3968592" cy="6773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84" name="Shape 2284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5" name="Shape 2285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6" name="Shape 2286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2287" name="Shape 2287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8" name="Shape 2288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9" name="Shape 2289"/>
          <p:cNvSpPr/>
          <p:nvPr/>
        </p:nvSpPr>
        <p:spPr>
          <a:xfrm>
            <a:off x="7268082" y="4530134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2290" name="Shape 2290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91" name="Shape 2291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92" name="Shape 2292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3" name="Shape 2293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4" name="Shape 2294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2295" name="Shape 2295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296" name="Shape 2296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7" name="Shape 2297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8" name="Shape 2298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2299" name="Shape 2299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2300" name="Shape 2300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1" name="Shape 2301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2" name="Shape 2302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2303" name="Shape 2303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04" name="Shape 2304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5" name="Shape 2305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6" name="Shape 2306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2307" name="Shape 2307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8" name="Shape 2308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2310" name="Shape 2310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11" name="Shape 2311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12" name="Shape 2312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34" name="Shape 2334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35" name="Shape 2335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36" name="Shape 2336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37" name="Shape 2337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38" name="Shape 2338"/>
          <p:cNvSpPr/>
          <p:nvPr/>
        </p:nvSpPr>
        <p:spPr>
          <a:xfrm>
            <a:off x="10104576" y="6210132"/>
            <a:ext cx="359780" cy="78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fill="norm" stroke="1" extrusionOk="0">
                <a:moveTo>
                  <a:pt x="11583" y="0"/>
                </a:moveTo>
                <a:cubicBezTo>
                  <a:pt x="-5299" y="12491"/>
                  <a:pt x="-3726" y="19691"/>
                  <a:pt x="16301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18" name="Shape 2318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19" name="Shape 2319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20" name="Shape 2320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21" name="Shape 2321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22" name="Shape 2322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323" name="Shape 2323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sp>
        <p:nvSpPr>
          <p:cNvPr id="2324" name="Shape 2324"/>
          <p:cNvSpPr/>
          <p:nvPr/>
        </p:nvSpPr>
        <p:spPr>
          <a:xfrm>
            <a:off x="10477072" y="67383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25" name="Shape 2325"/>
          <p:cNvSpPr/>
          <p:nvPr/>
        </p:nvSpPr>
        <p:spPr>
          <a:xfrm>
            <a:off x="11069187" y="67383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39" name="Shape 2339"/>
          <p:cNvSpPr/>
          <p:nvPr/>
        </p:nvSpPr>
        <p:spPr>
          <a:xfrm>
            <a:off x="11137088" y="6257684"/>
            <a:ext cx="1084984" cy="128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6" h="17916" fill="norm" stroke="1" extrusionOk="0">
                <a:moveTo>
                  <a:pt x="0" y="15316"/>
                </a:moveTo>
                <a:cubicBezTo>
                  <a:pt x="16290" y="21600"/>
                  <a:pt x="21600" y="16495"/>
                  <a:pt x="15929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27" name="Shape 2327"/>
          <p:cNvSpPr/>
          <p:nvPr/>
        </p:nvSpPr>
        <p:spPr>
          <a:xfrm>
            <a:off x="10454006" y="6751946"/>
            <a:ext cx="635186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2328" name="Shape 2328"/>
          <p:cNvSpPr/>
          <p:nvPr/>
        </p:nvSpPr>
        <p:spPr>
          <a:xfrm>
            <a:off x="11126656" y="6725610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99*</a:t>
            </a:r>
          </a:p>
        </p:txBody>
      </p:sp>
      <p:pic>
        <p:nvPicPr>
          <p:cNvPr id="23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5041" y="4027669"/>
            <a:ext cx="466864" cy="75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9226" y="4061816"/>
            <a:ext cx="466864" cy="751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Shape 234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How many latches made when inserting 99? </a:t>
            </a:r>
          </a:p>
        </p:txBody>
      </p:sp>
      <p:sp>
        <p:nvSpPr>
          <p:cNvPr id="2342" name="Shape 2342"/>
          <p:cNvSpPr/>
          <p:nvPr/>
        </p:nvSpPr>
        <p:spPr>
          <a:xfrm>
            <a:off x="8914808" y="8631042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</a:t>
            </a:r>
          </a:p>
        </p:txBody>
      </p:sp>
      <p:sp>
        <p:nvSpPr>
          <p:cNvPr id="2343" name="Shape 2343"/>
          <p:cNvSpPr/>
          <p:nvPr/>
        </p:nvSpPr>
        <p:spPr>
          <a:xfrm>
            <a:off x="4328700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4" name="Shape 2344"/>
          <p:cNvSpPr/>
          <p:nvPr/>
        </p:nvSpPr>
        <p:spPr>
          <a:xfrm>
            <a:off x="4920817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5" name="Shape 2345"/>
          <p:cNvSpPr/>
          <p:nvPr/>
        </p:nvSpPr>
        <p:spPr>
          <a:xfrm>
            <a:off x="29469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6" name="Shape 2346"/>
          <p:cNvSpPr/>
          <p:nvPr/>
        </p:nvSpPr>
        <p:spPr>
          <a:xfrm>
            <a:off x="3539075" y="4519787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7" name="Shape 2347"/>
          <p:cNvSpPr/>
          <p:nvPr/>
        </p:nvSpPr>
        <p:spPr>
          <a:xfrm>
            <a:off x="5669542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8" name="Shape 2348"/>
          <p:cNvSpPr/>
          <p:nvPr/>
        </p:nvSpPr>
        <p:spPr>
          <a:xfrm>
            <a:off x="6261658" y="4519787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49" name="Shape 2349"/>
          <p:cNvSpPr/>
          <p:nvPr/>
        </p:nvSpPr>
        <p:spPr>
          <a:xfrm>
            <a:off x="636117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0" name="Shape 2350"/>
          <p:cNvSpPr/>
          <p:nvPr/>
        </p:nvSpPr>
        <p:spPr>
          <a:xfrm>
            <a:off x="122823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1" name="Shape 2351"/>
          <p:cNvSpPr/>
          <p:nvPr/>
        </p:nvSpPr>
        <p:spPr>
          <a:xfrm>
            <a:off x="2016580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2" name="Shape 2352"/>
          <p:cNvSpPr/>
          <p:nvPr/>
        </p:nvSpPr>
        <p:spPr>
          <a:xfrm>
            <a:off x="2608696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3" name="Shape 2353"/>
          <p:cNvSpPr/>
          <p:nvPr/>
        </p:nvSpPr>
        <p:spPr>
          <a:xfrm>
            <a:off x="3397042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4" name="Shape 2354"/>
          <p:cNvSpPr/>
          <p:nvPr/>
        </p:nvSpPr>
        <p:spPr>
          <a:xfrm>
            <a:off x="3989159" y="563835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5" name="Shape 2355"/>
          <p:cNvSpPr/>
          <p:nvPr/>
        </p:nvSpPr>
        <p:spPr>
          <a:xfrm>
            <a:off x="4692883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6" name="Shape 2356"/>
          <p:cNvSpPr/>
          <p:nvPr/>
        </p:nvSpPr>
        <p:spPr>
          <a:xfrm>
            <a:off x="5284999" y="563835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7" name="Shape 2357"/>
          <p:cNvSpPr/>
          <p:nvPr/>
        </p:nvSpPr>
        <p:spPr>
          <a:xfrm>
            <a:off x="9813687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8" name="Shape 2358"/>
          <p:cNvSpPr/>
          <p:nvPr/>
        </p:nvSpPr>
        <p:spPr>
          <a:xfrm>
            <a:off x="10405804" y="5604839"/>
            <a:ext cx="589056" cy="559626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59" name="Shape 2359"/>
          <p:cNvSpPr/>
          <p:nvPr/>
        </p:nvSpPr>
        <p:spPr>
          <a:xfrm flipH="1">
            <a:off x="3533408" y="4081127"/>
            <a:ext cx="810465" cy="44771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60" name="Shape 2360"/>
          <p:cNvSpPr/>
          <p:nvPr/>
        </p:nvSpPr>
        <p:spPr>
          <a:xfrm>
            <a:off x="4915104" y="4087296"/>
            <a:ext cx="1" cy="43306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61" name="Shape 2361"/>
          <p:cNvSpPr/>
          <p:nvPr/>
        </p:nvSpPr>
        <p:spPr>
          <a:xfrm flipH="1">
            <a:off x="1310394" y="5067347"/>
            <a:ext cx="1635605" cy="5664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62" name="Shape 2362"/>
          <p:cNvSpPr/>
          <p:nvPr/>
        </p:nvSpPr>
        <p:spPr>
          <a:xfrm flipH="1">
            <a:off x="2669634" y="5049297"/>
            <a:ext cx="890691" cy="5869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63" name="Shape 2363"/>
          <p:cNvSpPr/>
          <p:nvPr/>
        </p:nvSpPr>
        <p:spPr>
          <a:xfrm flipH="1">
            <a:off x="3962273" y="5073334"/>
            <a:ext cx="193139" cy="56798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64" name="Shape 2364"/>
          <p:cNvSpPr/>
          <p:nvPr/>
        </p:nvSpPr>
        <p:spPr>
          <a:xfrm>
            <a:off x="4325784" y="5017302"/>
            <a:ext cx="700301" cy="6143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65" name="Shape 2365"/>
          <p:cNvSpPr/>
          <p:nvPr/>
        </p:nvSpPr>
        <p:spPr>
          <a:xfrm>
            <a:off x="7343322" y="5080536"/>
            <a:ext cx="2949500" cy="55334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34" name="Shape 2434"/>
          <p:cNvSpPr/>
          <p:nvPr/>
        </p:nvSpPr>
        <p:spPr>
          <a:xfrm>
            <a:off x="1110491" y="6203375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35" name="Shape 2435"/>
          <p:cNvSpPr/>
          <p:nvPr/>
        </p:nvSpPr>
        <p:spPr>
          <a:xfrm>
            <a:off x="2543680" y="6206901"/>
            <a:ext cx="1308991" cy="48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42"/>
                </a:moveTo>
                <a:cubicBezTo>
                  <a:pt x="6857" y="21600"/>
                  <a:pt x="14057" y="21486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36" name="Shape 2436"/>
          <p:cNvSpPr/>
          <p:nvPr/>
        </p:nvSpPr>
        <p:spPr>
          <a:xfrm>
            <a:off x="5458643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69" name="Shape 2369"/>
          <p:cNvSpPr/>
          <p:nvPr/>
        </p:nvSpPr>
        <p:spPr>
          <a:xfrm>
            <a:off x="4371173" y="3552771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25</a:t>
            </a:r>
          </a:p>
        </p:txBody>
      </p:sp>
      <p:sp>
        <p:nvSpPr>
          <p:cNvPr id="2370" name="Shape 2370"/>
          <p:cNvSpPr/>
          <p:nvPr/>
        </p:nvSpPr>
        <p:spPr>
          <a:xfrm>
            <a:off x="5710732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</a:t>
            </a:r>
          </a:p>
        </p:txBody>
      </p:sp>
      <p:sp>
        <p:nvSpPr>
          <p:cNvPr id="2371" name="Shape 2371"/>
          <p:cNvSpPr/>
          <p:nvPr/>
        </p:nvSpPr>
        <p:spPr>
          <a:xfrm>
            <a:off x="2992950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</a:t>
            </a:r>
          </a:p>
        </p:txBody>
      </p:sp>
      <p:sp>
        <p:nvSpPr>
          <p:cNvPr id="2372" name="Shape 2372"/>
          <p:cNvSpPr/>
          <p:nvPr/>
        </p:nvSpPr>
        <p:spPr>
          <a:xfrm>
            <a:off x="3586566" y="4540983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16</a:t>
            </a:r>
          </a:p>
        </p:txBody>
      </p:sp>
      <p:sp>
        <p:nvSpPr>
          <p:cNvPr id="2373" name="Shape 2373"/>
          <p:cNvSpPr/>
          <p:nvPr/>
        </p:nvSpPr>
        <p:spPr>
          <a:xfrm>
            <a:off x="713898" y="5673454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3*</a:t>
            </a:r>
          </a:p>
        </p:txBody>
      </p:sp>
      <p:sp>
        <p:nvSpPr>
          <p:cNvPr id="2374" name="Shape 2374"/>
          <p:cNvSpPr/>
          <p:nvPr/>
        </p:nvSpPr>
        <p:spPr>
          <a:xfrm>
            <a:off x="1306014" y="5667536"/>
            <a:ext cx="43349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5*</a:t>
            </a:r>
          </a:p>
        </p:txBody>
      </p:sp>
      <p:sp>
        <p:nvSpPr>
          <p:cNvPr id="2375" name="Shape 2375"/>
          <p:cNvSpPr/>
          <p:nvPr/>
        </p:nvSpPr>
        <p:spPr>
          <a:xfrm>
            <a:off x="1993515" y="5663413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11*</a:t>
            </a:r>
          </a:p>
        </p:txBody>
      </p:sp>
      <p:sp>
        <p:nvSpPr>
          <p:cNvPr id="2376" name="Shape 2376"/>
          <p:cNvSpPr/>
          <p:nvPr/>
        </p:nvSpPr>
        <p:spPr>
          <a:xfrm>
            <a:off x="2584132" y="5673454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12*</a:t>
            </a:r>
          </a:p>
        </p:txBody>
      </p:sp>
      <p:sp>
        <p:nvSpPr>
          <p:cNvPr id="2377" name="Shape 2377"/>
          <p:cNvSpPr/>
          <p:nvPr/>
        </p:nvSpPr>
        <p:spPr>
          <a:xfrm>
            <a:off x="3375302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18*</a:t>
            </a:r>
          </a:p>
        </p:txBody>
      </p:sp>
      <p:sp>
        <p:nvSpPr>
          <p:cNvPr id="2378" name="Shape 2378"/>
          <p:cNvSpPr/>
          <p:nvPr/>
        </p:nvSpPr>
        <p:spPr>
          <a:xfrm>
            <a:off x="3972556" y="5673454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24*</a:t>
            </a:r>
          </a:p>
        </p:txBody>
      </p:sp>
      <p:sp>
        <p:nvSpPr>
          <p:cNvPr id="2379" name="Shape 2379"/>
          <p:cNvSpPr/>
          <p:nvPr/>
        </p:nvSpPr>
        <p:spPr>
          <a:xfrm>
            <a:off x="4722354" y="5682087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32*</a:t>
            </a:r>
          </a:p>
        </p:txBody>
      </p:sp>
      <p:sp>
        <p:nvSpPr>
          <p:cNvPr id="2380" name="Shape 2380"/>
          <p:cNvSpPr/>
          <p:nvPr/>
        </p:nvSpPr>
        <p:spPr>
          <a:xfrm>
            <a:off x="9823627" y="5639942"/>
            <a:ext cx="635185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81*</a:t>
            </a:r>
          </a:p>
        </p:txBody>
      </p:sp>
      <p:sp>
        <p:nvSpPr>
          <p:cNvPr id="2381" name="Shape 2381"/>
          <p:cNvSpPr/>
          <p:nvPr/>
        </p:nvSpPr>
        <p:spPr>
          <a:xfrm>
            <a:off x="11187511" y="5612014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2" name="Shape 2382"/>
          <p:cNvSpPr/>
          <p:nvPr/>
        </p:nvSpPr>
        <p:spPr>
          <a:xfrm>
            <a:off x="11779628" y="5612014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3" name="Shape 2383"/>
          <p:cNvSpPr/>
          <p:nvPr/>
        </p:nvSpPr>
        <p:spPr>
          <a:xfrm>
            <a:off x="11220970" y="5717652"/>
            <a:ext cx="588148" cy="372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/>
            </a:lvl1pPr>
          </a:lstStyle>
          <a:p>
            <a:pPr lvl="0"/>
            <a:r>
              <a:t>101*</a:t>
            </a:r>
          </a:p>
        </p:txBody>
      </p:sp>
      <p:sp>
        <p:nvSpPr>
          <p:cNvPr id="2384" name="Shape 2384"/>
          <p:cNvSpPr/>
          <p:nvPr/>
        </p:nvSpPr>
        <p:spPr>
          <a:xfrm>
            <a:off x="8490119" y="5026191"/>
            <a:ext cx="3260861" cy="68329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85" name="Shape 2385"/>
          <p:cNvSpPr/>
          <p:nvPr/>
        </p:nvSpPr>
        <p:spPr>
          <a:xfrm>
            <a:off x="5925909" y="5638929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6" name="Shape 2386"/>
          <p:cNvSpPr/>
          <p:nvPr/>
        </p:nvSpPr>
        <p:spPr>
          <a:xfrm>
            <a:off x="6518025" y="5638929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7" name="Shape 2387"/>
          <p:cNvSpPr/>
          <p:nvPr/>
        </p:nvSpPr>
        <p:spPr>
          <a:xfrm>
            <a:off x="5955380" y="5682665"/>
            <a:ext cx="635186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33*</a:t>
            </a:r>
          </a:p>
        </p:txBody>
      </p:sp>
      <p:sp>
        <p:nvSpPr>
          <p:cNvPr id="2388" name="Shape 2388"/>
          <p:cNvSpPr/>
          <p:nvPr/>
        </p:nvSpPr>
        <p:spPr>
          <a:xfrm>
            <a:off x="7327737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9" name="Shape 2389"/>
          <p:cNvSpPr/>
          <p:nvPr/>
        </p:nvSpPr>
        <p:spPr>
          <a:xfrm>
            <a:off x="7919854" y="4508938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0" name="Shape 2390"/>
          <p:cNvSpPr/>
          <p:nvPr/>
        </p:nvSpPr>
        <p:spPr>
          <a:xfrm>
            <a:off x="7862901" y="4526812"/>
            <a:ext cx="69576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100</a:t>
            </a:r>
          </a:p>
        </p:txBody>
      </p:sp>
      <p:sp>
        <p:nvSpPr>
          <p:cNvPr id="2391" name="Shape 2391"/>
          <p:cNvSpPr/>
          <p:nvPr/>
        </p:nvSpPr>
        <p:spPr>
          <a:xfrm>
            <a:off x="6494036" y="4102578"/>
            <a:ext cx="1161403" cy="38634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92" name="Shape 2392"/>
          <p:cNvSpPr/>
          <p:nvPr/>
        </p:nvSpPr>
        <p:spPr>
          <a:xfrm>
            <a:off x="4770759" y="5001845"/>
            <a:ext cx="1425282" cy="6064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93" name="Shape 2393"/>
          <p:cNvSpPr/>
          <p:nvPr/>
        </p:nvSpPr>
        <p:spPr>
          <a:xfrm>
            <a:off x="7160883" y="56357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4" name="Shape 2394"/>
          <p:cNvSpPr/>
          <p:nvPr/>
        </p:nvSpPr>
        <p:spPr>
          <a:xfrm>
            <a:off x="7752998" y="56357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5" name="Shape 2395"/>
          <p:cNvSpPr/>
          <p:nvPr/>
        </p:nvSpPr>
        <p:spPr>
          <a:xfrm>
            <a:off x="7190354" y="5679445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34*</a:t>
            </a:r>
          </a:p>
        </p:txBody>
      </p:sp>
      <p:sp>
        <p:nvSpPr>
          <p:cNvPr id="2396" name="Shape 2396"/>
          <p:cNvSpPr/>
          <p:nvPr/>
        </p:nvSpPr>
        <p:spPr>
          <a:xfrm>
            <a:off x="6263104" y="5070577"/>
            <a:ext cx="2437388" cy="58945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397" name="Shape 2397"/>
          <p:cNvSpPr/>
          <p:nvPr/>
        </p:nvSpPr>
        <p:spPr>
          <a:xfrm>
            <a:off x="8454776" y="5634131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8" name="Shape 2398"/>
          <p:cNvSpPr/>
          <p:nvPr/>
        </p:nvSpPr>
        <p:spPr>
          <a:xfrm>
            <a:off x="9046892" y="5634131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9" name="Shape 2399"/>
          <p:cNvSpPr/>
          <p:nvPr/>
        </p:nvSpPr>
        <p:spPr>
          <a:xfrm>
            <a:off x="8484247" y="5677867"/>
            <a:ext cx="63518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35*</a:t>
            </a:r>
          </a:p>
        </p:txBody>
      </p:sp>
      <p:sp>
        <p:nvSpPr>
          <p:cNvPr id="2400" name="Shape 2400"/>
          <p:cNvSpPr/>
          <p:nvPr/>
        </p:nvSpPr>
        <p:spPr>
          <a:xfrm>
            <a:off x="9042042" y="5677867"/>
            <a:ext cx="635186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36*</a:t>
            </a:r>
          </a:p>
        </p:txBody>
      </p:sp>
      <p:sp>
        <p:nvSpPr>
          <p:cNvPr id="2401" name="Shape 2401"/>
          <p:cNvSpPr/>
          <p:nvPr/>
        </p:nvSpPr>
        <p:spPr>
          <a:xfrm>
            <a:off x="4323681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2" name="Shape 2402"/>
          <p:cNvSpPr/>
          <p:nvPr/>
        </p:nvSpPr>
        <p:spPr>
          <a:xfrm>
            <a:off x="4915798" y="4518122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3" name="Shape 2403"/>
          <p:cNvSpPr/>
          <p:nvPr/>
        </p:nvSpPr>
        <p:spPr>
          <a:xfrm>
            <a:off x="4364872" y="4539318"/>
            <a:ext cx="494074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33</a:t>
            </a:r>
          </a:p>
        </p:txBody>
      </p:sp>
      <p:sp>
        <p:nvSpPr>
          <p:cNvPr id="2404" name="Shape 2404"/>
          <p:cNvSpPr/>
          <p:nvPr/>
        </p:nvSpPr>
        <p:spPr>
          <a:xfrm>
            <a:off x="5734677" y="5044430"/>
            <a:ext cx="1652698" cy="61939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05" name="Shape 2405"/>
          <p:cNvSpPr/>
          <p:nvPr/>
        </p:nvSpPr>
        <p:spPr>
          <a:xfrm>
            <a:off x="5903444" y="35299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6" name="Shape 2406"/>
          <p:cNvSpPr/>
          <p:nvPr/>
        </p:nvSpPr>
        <p:spPr>
          <a:xfrm>
            <a:off x="6495561" y="35299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7" name="Shape 2407"/>
          <p:cNvSpPr/>
          <p:nvPr/>
        </p:nvSpPr>
        <p:spPr>
          <a:xfrm>
            <a:off x="5950935" y="3549784"/>
            <a:ext cx="494074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63</a:t>
            </a:r>
          </a:p>
        </p:txBody>
      </p:sp>
      <p:sp>
        <p:nvSpPr>
          <p:cNvPr id="2408" name="Shape 2408"/>
          <p:cNvSpPr/>
          <p:nvPr/>
        </p:nvSpPr>
        <p:spPr>
          <a:xfrm>
            <a:off x="4917155" y="2717070"/>
            <a:ext cx="589055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9" name="Shape 2409"/>
          <p:cNvSpPr/>
          <p:nvPr/>
        </p:nvSpPr>
        <p:spPr>
          <a:xfrm>
            <a:off x="5509271" y="2717070"/>
            <a:ext cx="589056" cy="559625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10" name="Shape 2410"/>
          <p:cNvSpPr/>
          <p:nvPr/>
        </p:nvSpPr>
        <p:spPr>
          <a:xfrm>
            <a:off x="4964646" y="2733113"/>
            <a:ext cx="494073" cy="513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34</a:t>
            </a:r>
          </a:p>
        </p:txBody>
      </p:sp>
      <p:sp>
        <p:nvSpPr>
          <p:cNvPr id="2411" name="Shape 2411"/>
          <p:cNvSpPr/>
          <p:nvPr/>
        </p:nvSpPr>
        <p:spPr>
          <a:xfrm flipH="1">
            <a:off x="4578708" y="3255719"/>
            <a:ext cx="367729" cy="28028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12" name="Shape 2412"/>
          <p:cNvSpPr/>
          <p:nvPr/>
        </p:nvSpPr>
        <p:spPr>
          <a:xfrm>
            <a:off x="5473775" y="3250261"/>
            <a:ext cx="713821" cy="2697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13" name="Shape 2413"/>
          <p:cNvSpPr/>
          <p:nvPr/>
        </p:nvSpPr>
        <p:spPr>
          <a:xfrm>
            <a:off x="5921288" y="4066723"/>
            <a:ext cx="184174" cy="43956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37" name="Shape 2437"/>
          <p:cNvSpPr/>
          <p:nvPr/>
        </p:nvSpPr>
        <p:spPr>
          <a:xfrm>
            <a:off x="41246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38" name="Shape 2438"/>
          <p:cNvSpPr/>
          <p:nvPr/>
        </p:nvSpPr>
        <p:spPr>
          <a:xfrm>
            <a:off x="6574926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39" name="Shape 2439"/>
          <p:cNvSpPr/>
          <p:nvPr/>
        </p:nvSpPr>
        <p:spPr>
          <a:xfrm>
            <a:off x="7909261" y="6212666"/>
            <a:ext cx="1085523" cy="486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40" name="Shape 2440"/>
          <p:cNvSpPr/>
          <p:nvPr/>
        </p:nvSpPr>
        <p:spPr>
          <a:xfrm>
            <a:off x="9053819" y="6205577"/>
            <a:ext cx="1085523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52"/>
                </a:moveTo>
                <a:cubicBezTo>
                  <a:pt x="6827" y="21600"/>
                  <a:pt x="14027" y="21549"/>
                  <a:pt x="2160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41" name="Shape 2441"/>
          <p:cNvSpPr/>
          <p:nvPr/>
        </p:nvSpPr>
        <p:spPr>
          <a:xfrm>
            <a:off x="10104576" y="6210132"/>
            <a:ext cx="359780" cy="78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fill="norm" stroke="1" extrusionOk="0">
                <a:moveTo>
                  <a:pt x="11583" y="0"/>
                </a:moveTo>
                <a:cubicBezTo>
                  <a:pt x="-5299" y="12491"/>
                  <a:pt x="-3726" y="19691"/>
                  <a:pt x="16301" y="2160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19" name="Shape 2419"/>
          <p:cNvSpPr/>
          <p:nvPr/>
        </p:nvSpPr>
        <p:spPr>
          <a:xfrm>
            <a:off x="5414558" y="3811650"/>
            <a:ext cx="5842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20" name="Shape 2420"/>
          <p:cNvSpPr/>
          <p:nvPr/>
        </p:nvSpPr>
        <p:spPr>
          <a:xfrm>
            <a:off x="4027877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21" name="Shape 2421"/>
          <p:cNvSpPr/>
          <p:nvPr/>
        </p:nvSpPr>
        <p:spPr>
          <a:xfrm>
            <a:off x="5452789" y="4799041"/>
            <a:ext cx="31745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22" name="Shape 2422"/>
          <p:cNvSpPr/>
          <p:nvPr/>
        </p:nvSpPr>
        <p:spPr>
          <a:xfrm>
            <a:off x="6889443" y="4799041"/>
            <a:ext cx="433493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23" name="Shape 2423"/>
          <p:cNvSpPr/>
          <p:nvPr/>
        </p:nvSpPr>
        <p:spPr>
          <a:xfrm flipH="1">
            <a:off x="5139957" y="3532174"/>
            <a:ext cx="3468687" cy="96173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24" name="Shape 2424"/>
          <p:cNvSpPr/>
          <p:nvPr/>
        </p:nvSpPr>
        <p:spPr>
          <a:xfrm>
            <a:off x="7133981" y="2764410"/>
            <a:ext cx="4985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 has pointer to parent</a:t>
            </a:r>
          </a:p>
        </p:txBody>
      </p:sp>
      <p:sp>
        <p:nvSpPr>
          <p:cNvPr id="2425" name="Shape 2425"/>
          <p:cNvSpPr/>
          <p:nvPr/>
        </p:nvSpPr>
        <p:spPr>
          <a:xfrm>
            <a:off x="10477072" y="6738310"/>
            <a:ext cx="589055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26" name="Shape 2426"/>
          <p:cNvSpPr/>
          <p:nvPr/>
        </p:nvSpPr>
        <p:spPr>
          <a:xfrm>
            <a:off x="11069187" y="6738310"/>
            <a:ext cx="589056" cy="559626"/>
          </a:xfrm>
          <a:prstGeom prst="rect">
            <a:avLst/>
          </a:prstGeom>
          <a:solidFill>
            <a:srgbClr val="FFFF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42" name="Shape 2442"/>
          <p:cNvSpPr/>
          <p:nvPr/>
        </p:nvSpPr>
        <p:spPr>
          <a:xfrm>
            <a:off x="11137088" y="6257684"/>
            <a:ext cx="1084984" cy="128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26" h="17916" fill="norm" stroke="1" extrusionOk="0">
                <a:moveTo>
                  <a:pt x="0" y="15316"/>
                </a:moveTo>
                <a:cubicBezTo>
                  <a:pt x="16290" y="21600"/>
                  <a:pt x="21600" y="16495"/>
                  <a:pt x="15929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28" name="Shape 2428"/>
          <p:cNvSpPr/>
          <p:nvPr/>
        </p:nvSpPr>
        <p:spPr>
          <a:xfrm>
            <a:off x="10454006" y="6751946"/>
            <a:ext cx="635186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82*</a:t>
            </a:r>
          </a:p>
        </p:txBody>
      </p:sp>
      <p:sp>
        <p:nvSpPr>
          <p:cNvPr id="2429" name="Shape 2429"/>
          <p:cNvSpPr/>
          <p:nvPr/>
        </p:nvSpPr>
        <p:spPr>
          <a:xfrm>
            <a:off x="11126656" y="6725610"/>
            <a:ext cx="635185" cy="53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99*</a:t>
            </a:r>
          </a:p>
        </p:txBody>
      </p:sp>
      <p:pic>
        <p:nvPicPr>
          <p:cNvPr id="243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9226" y="4061816"/>
            <a:ext cx="466864" cy="751537"/>
          </a:xfrm>
          <a:prstGeom prst="rect">
            <a:avLst/>
          </a:prstGeom>
          <a:ln w="12700">
            <a:miter lim="400000"/>
          </a:ln>
        </p:spPr>
      </p:pic>
      <p:sp>
        <p:nvSpPr>
          <p:cNvPr id="2431" name="Shape 2431"/>
          <p:cNvSpPr/>
          <p:nvPr/>
        </p:nvSpPr>
        <p:spPr>
          <a:xfrm>
            <a:off x="7267846" y="4528024"/>
            <a:ext cx="695765" cy="51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82</a:t>
            </a:r>
          </a:p>
        </p:txBody>
      </p:sp>
      <p:sp>
        <p:nvSpPr>
          <p:cNvPr id="2432" name="Shape 2432"/>
          <p:cNvSpPr/>
          <p:nvPr/>
        </p:nvSpPr>
        <p:spPr>
          <a:xfrm>
            <a:off x="7908283" y="5051120"/>
            <a:ext cx="3021516" cy="163177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433" name="Shape 2433"/>
          <p:cNvSpPr/>
          <p:nvPr/>
        </p:nvSpPr>
        <p:spPr>
          <a:xfrm>
            <a:off x="5156835" y="7734669"/>
            <a:ext cx="26911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3 latches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238" name="Shape 238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240" name="Shape 240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243" name="Shape 243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244" name="Shape 244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9353448" y="319416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263" name="Shape 263"/>
          <p:cNvSpPr/>
          <p:nvPr/>
        </p:nvSpPr>
        <p:spPr>
          <a:xfrm>
            <a:off x="9328073" y="38545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264" name="Shape 264"/>
          <p:cNvSpPr/>
          <p:nvPr/>
        </p:nvSpPr>
        <p:spPr>
          <a:xfrm>
            <a:off x="9328073" y="4552950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265" name="Shape 265"/>
          <p:cNvSpPr/>
          <p:nvPr/>
        </p:nvSpPr>
        <p:spPr>
          <a:xfrm>
            <a:off x="9353448" y="520087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266" name="Shape 266"/>
          <p:cNvSpPr/>
          <p:nvPr/>
        </p:nvSpPr>
        <p:spPr>
          <a:xfrm>
            <a:off x="9328073" y="58738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267" name="Shape 267"/>
          <p:cNvSpPr/>
          <p:nvPr/>
        </p:nvSpPr>
        <p:spPr>
          <a:xfrm>
            <a:off x="9353448" y="65722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268" name="Shape 268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269" name="Shape 269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270" name="Shape 270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271" name="Shape 271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272" name="Shape 272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273" name="Shape 273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274" name="Shape 274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275" name="Shape 275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276" name="Shape 276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277" name="Shape 277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278" name="Shape 278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279" name="Shape 279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280" name="Shape 280"/>
          <p:cNvSpPr/>
          <p:nvPr/>
        </p:nvSpPr>
        <p:spPr>
          <a:xfrm>
            <a:off x="93933" y="7568679"/>
            <a:ext cx="12816934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grade=‘A’ WHERE points &gt;= 70; </a:t>
            </a:r>
            <a:r>
              <a:rPr sz="3600"/>
              <a:t> </a:t>
            </a:r>
          </a:p>
        </p:txBody>
      </p:sp>
      <p:sp>
        <p:nvSpPr>
          <p:cNvPr id="281" name="Shape 281"/>
          <p:cNvSpPr/>
          <p:nvPr/>
        </p:nvSpPr>
        <p:spPr>
          <a:xfrm>
            <a:off x="212062" y="8235726"/>
            <a:ext cx="12580676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grade=‘F’ WHERE points &lt; 70; </a:t>
            </a:r>
            <a:r>
              <a:rPr sz="3600"/>
              <a:t> </a:t>
            </a:r>
          </a:p>
        </p:txBody>
      </p:sp>
      <p:sp>
        <p:nvSpPr>
          <p:cNvPr id="287" name="Shape 287"/>
          <p:cNvSpPr/>
          <p:nvPr/>
        </p:nvSpPr>
        <p:spPr>
          <a:xfrm>
            <a:off x="1230752" y="1906050"/>
            <a:ext cx="808943" cy="4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45"/>
                </a:moveTo>
                <a:cubicBezTo>
                  <a:pt x="6738" y="-5400"/>
                  <a:pt x="13938" y="-5348"/>
                  <a:pt x="21600" y="16200"/>
                </a:cubicBezTo>
              </a:path>
            </a:pathLst>
          </a:custGeom>
          <a:ln w="152400">
            <a:solidFill>
              <a:srgbClr val="A6AAA9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283" name="Shape 283"/>
          <p:cNvSpPr/>
          <p:nvPr/>
        </p:nvSpPr>
        <p:spPr>
          <a:xfrm>
            <a:off x="1104900" y="2285255"/>
            <a:ext cx="1059806" cy="1018531"/>
          </a:xfrm>
          <a:prstGeom prst="roundRect">
            <a:avLst>
              <a:gd name="adj" fmla="val 1560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1525773" y="2522406"/>
            <a:ext cx="243038" cy="2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1579525" y="2724000"/>
            <a:ext cx="135534" cy="2486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508507" y="2952861"/>
            <a:ext cx="1206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T2(X)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Shape 24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Multiversion Concurrency Control</a:t>
            </a:r>
          </a:p>
        </p:txBody>
      </p:sp>
      <p:sp>
        <p:nvSpPr>
          <p:cNvPr id="2445" name="Shape 24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Alternative to 2PL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Less waiting, but more aborts</a:t>
            </a:r>
            <a:endParaRPr sz="3600"/>
          </a:p>
          <a:p>
            <a:pPr lvl="0">
              <a:defRPr sz="1800"/>
            </a:pPr>
            <a:r>
              <a:rPr sz="3600"/>
              <a:t>Timestamp Ordered MVCC: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Each transaction gets timestamp upon entry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Keep timeline of read timestamps and versions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Shape 24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4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Shape 24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5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52" name="Shape 2452"/>
          <p:cNvSpPr/>
          <p:nvPr/>
        </p:nvSpPr>
        <p:spPr>
          <a:xfrm>
            <a:off x="4616" y="6647718"/>
            <a:ext cx="12995568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Reads: Read version with biggest timestamp smaller than</a:t>
            </a:r>
            <a:endParaRPr sz="3900"/>
          </a:p>
          <a:p>
            <a:pPr lvl="0">
              <a:defRPr sz="1800"/>
            </a:pPr>
            <a:r>
              <a:rPr sz="3900"/>
              <a:t>given timestamp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Shape 24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5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56" name="Shape 2456"/>
          <p:cNvSpPr/>
          <p:nvPr/>
        </p:nvSpPr>
        <p:spPr>
          <a:xfrm>
            <a:off x="4616" y="6647718"/>
            <a:ext cx="12995568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Reads: Read version with biggest timestamp smaller than</a:t>
            </a:r>
            <a:endParaRPr sz="3900"/>
          </a:p>
          <a:p>
            <a:pPr lvl="0">
              <a:defRPr sz="1800"/>
            </a:pPr>
            <a:r>
              <a:rPr sz="3900"/>
              <a:t>current timestamp</a:t>
            </a:r>
          </a:p>
        </p:txBody>
      </p:sp>
      <p:sp>
        <p:nvSpPr>
          <p:cNvPr id="2457" name="Shape 2457"/>
          <p:cNvSpPr/>
          <p:nvPr/>
        </p:nvSpPr>
        <p:spPr>
          <a:xfrm>
            <a:off x="3992829" y="8219640"/>
            <a:ext cx="501914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R(X) @ 93 will read V</a:t>
            </a:r>
            <a:r>
              <a:rPr baseline="-19444" sz="3600"/>
              <a:t>n-1</a:t>
            </a:r>
          </a:p>
        </p:txBody>
      </p:sp>
      <p:sp>
        <p:nvSpPr>
          <p:cNvPr id="2458" name="Shape 2458"/>
          <p:cNvSpPr/>
          <p:nvPr/>
        </p:nvSpPr>
        <p:spPr>
          <a:xfrm flipV="1">
            <a:off x="8894459" y="3879483"/>
            <a:ext cx="1" cy="536318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59" name="Shape 2459"/>
          <p:cNvSpPr/>
          <p:nvPr/>
        </p:nvSpPr>
        <p:spPr>
          <a:xfrm>
            <a:off x="8756351" y="3253195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93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Shape 24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6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63" name="Shape 2463"/>
          <p:cNvSpPr/>
          <p:nvPr/>
        </p:nvSpPr>
        <p:spPr>
          <a:xfrm>
            <a:off x="275297" y="6349268"/>
            <a:ext cx="12454205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Writes: Find interval from given timestamp X to smallest timestamp bigger than X </a:t>
            </a:r>
            <a:endParaRPr sz="3900"/>
          </a:p>
          <a:p>
            <a:pPr lvl="0">
              <a:defRPr sz="1800"/>
            </a:pPr>
            <a:r>
              <a:rPr sz="3900"/>
              <a:t>If there a read is in the interval, </a:t>
            </a:r>
            <a:r>
              <a:rPr sz="3900">
                <a:solidFill>
                  <a:srgbClr val="EC5D57"/>
                </a:solidFill>
              </a:rPr>
              <a:t>abort</a:t>
            </a:r>
            <a:r>
              <a:rPr sz="3900"/>
              <a:t>!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Shape 24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66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67" name="Shape 2467"/>
          <p:cNvSpPr/>
          <p:nvPr/>
        </p:nvSpPr>
        <p:spPr>
          <a:xfrm>
            <a:off x="275297" y="6349268"/>
            <a:ext cx="12454205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Writes: Find interval from given timestamp X to smallest timestamp bigger than X </a:t>
            </a:r>
            <a:endParaRPr sz="3900"/>
          </a:p>
          <a:p>
            <a:pPr lvl="0">
              <a:defRPr sz="1800"/>
            </a:pPr>
            <a:r>
              <a:rPr sz="3900"/>
              <a:t>If there a read is in the interval, </a:t>
            </a:r>
            <a:r>
              <a:rPr sz="3900">
                <a:solidFill>
                  <a:srgbClr val="EC5D57"/>
                </a:solidFill>
              </a:rPr>
              <a:t>abort</a:t>
            </a:r>
            <a:r>
              <a:rPr sz="3900"/>
              <a:t>!</a:t>
            </a:r>
          </a:p>
        </p:txBody>
      </p:sp>
      <p:sp>
        <p:nvSpPr>
          <p:cNvPr id="2468" name="Shape 2468"/>
          <p:cNvSpPr/>
          <p:nvPr/>
        </p:nvSpPr>
        <p:spPr>
          <a:xfrm>
            <a:off x="5385917" y="8264090"/>
            <a:ext cx="22329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W(X) @ 11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Shape 24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7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72" name="Shape 2472"/>
          <p:cNvSpPr/>
          <p:nvPr/>
        </p:nvSpPr>
        <p:spPr>
          <a:xfrm>
            <a:off x="275297" y="6349268"/>
            <a:ext cx="12454205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Writes: Find interval from given timestamp X to smallest timestamp bigger than X </a:t>
            </a:r>
            <a:endParaRPr sz="3900"/>
          </a:p>
          <a:p>
            <a:pPr lvl="0">
              <a:defRPr sz="1800"/>
            </a:pPr>
            <a:r>
              <a:rPr sz="3900"/>
              <a:t>If there a read is in the interval, </a:t>
            </a:r>
            <a:r>
              <a:rPr sz="3900">
                <a:solidFill>
                  <a:srgbClr val="EC5D57"/>
                </a:solidFill>
              </a:rPr>
              <a:t>abort</a:t>
            </a:r>
            <a:r>
              <a:rPr sz="3900"/>
              <a:t>!</a:t>
            </a:r>
          </a:p>
        </p:txBody>
      </p:sp>
      <p:sp>
        <p:nvSpPr>
          <p:cNvPr id="2473" name="Shape 2473"/>
          <p:cNvSpPr/>
          <p:nvPr/>
        </p:nvSpPr>
        <p:spPr>
          <a:xfrm>
            <a:off x="5385917" y="8264090"/>
            <a:ext cx="22329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W(X) @ 11</a:t>
            </a:r>
          </a:p>
        </p:txBody>
      </p:sp>
      <p:sp>
        <p:nvSpPr>
          <p:cNvPr id="2474" name="Shape 2474"/>
          <p:cNvSpPr/>
          <p:nvPr/>
        </p:nvSpPr>
        <p:spPr>
          <a:xfrm>
            <a:off x="6380460" y="5016088"/>
            <a:ext cx="778251" cy="355088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75" name="Shape 2475"/>
          <p:cNvSpPr/>
          <p:nvPr/>
        </p:nvSpPr>
        <p:spPr>
          <a:xfrm flipH="1">
            <a:off x="6987971" y="2596624"/>
            <a:ext cx="2579762" cy="761803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76" name="Shape 2476"/>
          <p:cNvSpPr/>
          <p:nvPr/>
        </p:nvSpPr>
        <p:spPr>
          <a:xfrm>
            <a:off x="9314825" y="2031999"/>
            <a:ext cx="296037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15 in interval,</a:t>
            </a:r>
            <a:endParaRPr sz="3600"/>
          </a:p>
          <a:p>
            <a:pPr lvl="0">
              <a:defRPr sz="1800"/>
            </a:pPr>
            <a:r>
              <a:rPr sz="3600"/>
              <a:t> abort!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Shape 24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7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80" name="Shape 2480"/>
          <p:cNvSpPr/>
          <p:nvPr/>
        </p:nvSpPr>
        <p:spPr>
          <a:xfrm>
            <a:off x="275297" y="6349268"/>
            <a:ext cx="12454205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Writes: Find interval from given timestamp X to smallest timestamp bigger than X </a:t>
            </a:r>
            <a:endParaRPr sz="3900"/>
          </a:p>
          <a:p>
            <a:pPr lvl="0">
              <a:defRPr sz="1800"/>
            </a:pPr>
            <a:r>
              <a:rPr sz="3900"/>
              <a:t>If there a read is in the interval, </a:t>
            </a:r>
            <a:r>
              <a:rPr sz="3900">
                <a:solidFill>
                  <a:srgbClr val="EC5D57"/>
                </a:solidFill>
              </a:rPr>
              <a:t>abort</a:t>
            </a:r>
            <a:r>
              <a:rPr sz="3900"/>
              <a:t>!</a:t>
            </a:r>
          </a:p>
        </p:txBody>
      </p:sp>
      <p:sp>
        <p:nvSpPr>
          <p:cNvPr id="2481" name="Shape 2481"/>
          <p:cNvSpPr/>
          <p:nvPr/>
        </p:nvSpPr>
        <p:spPr>
          <a:xfrm>
            <a:off x="5513019" y="8264090"/>
            <a:ext cx="19787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W(X) @ 8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Shape 24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TO-MVCC</a:t>
            </a:r>
          </a:p>
        </p:txBody>
      </p:sp>
      <p:pic>
        <p:nvPicPr>
          <p:cNvPr id="24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0525" y="3357912"/>
            <a:ext cx="8663750" cy="258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485" name="Shape 2485"/>
          <p:cNvSpPr/>
          <p:nvPr/>
        </p:nvSpPr>
        <p:spPr>
          <a:xfrm>
            <a:off x="275297" y="6349268"/>
            <a:ext cx="12454205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900"/>
              <a:t>Writes: Find interval from given timestamp X to smallest timestamp bigger than X </a:t>
            </a:r>
            <a:endParaRPr sz="3900"/>
          </a:p>
          <a:p>
            <a:pPr lvl="0">
              <a:defRPr sz="1800"/>
            </a:pPr>
            <a:r>
              <a:rPr sz="3900"/>
              <a:t>If there a read is in the interval, </a:t>
            </a:r>
            <a:r>
              <a:rPr sz="3900">
                <a:solidFill>
                  <a:srgbClr val="EC5D57"/>
                </a:solidFill>
              </a:rPr>
              <a:t>abort</a:t>
            </a:r>
            <a:r>
              <a:rPr sz="3900"/>
              <a:t>!</a:t>
            </a:r>
          </a:p>
        </p:txBody>
      </p:sp>
      <p:sp>
        <p:nvSpPr>
          <p:cNvPr id="2486" name="Shape 2486"/>
          <p:cNvSpPr/>
          <p:nvPr/>
        </p:nvSpPr>
        <p:spPr>
          <a:xfrm>
            <a:off x="5513019" y="8264090"/>
            <a:ext cx="19787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W(X) @ 8</a:t>
            </a:r>
          </a:p>
        </p:txBody>
      </p:sp>
      <p:sp>
        <p:nvSpPr>
          <p:cNvPr id="2487" name="Shape 2487"/>
          <p:cNvSpPr/>
          <p:nvPr/>
        </p:nvSpPr>
        <p:spPr>
          <a:xfrm flipV="1">
            <a:off x="6123930" y="4974013"/>
            <a:ext cx="1" cy="536318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88" name="Shape 2488"/>
          <p:cNvSpPr/>
          <p:nvPr/>
        </p:nvSpPr>
        <p:spPr>
          <a:xfrm>
            <a:off x="5939679" y="54292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8</a:t>
            </a:r>
          </a:p>
        </p:txBody>
      </p:sp>
      <p:sp>
        <p:nvSpPr>
          <p:cNvPr id="2489" name="Shape 2489"/>
          <p:cNvSpPr/>
          <p:nvPr/>
        </p:nvSpPr>
        <p:spPr>
          <a:xfrm>
            <a:off x="5741208" y="4327159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hape 2491"/>
          <p:cNvSpPr/>
          <p:nvPr>
            <p:ph type="title"/>
          </p:nvPr>
        </p:nvSpPr>
        <p:spPr>
          <a:xfrm>
            <a:off x="626715" y="3225800"/>
            <a:ext cx="11751370" cy="3302000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</a:lstStyle>
          <a:p>
            <a:pPr lvl="0">
              <a:defRPr sz="1800"/>
            </a:pPr>
            <a:r>
              <a:rPr sz="8200"/>
              <a:t>Worksheet - MVCC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290" name="Shape 290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292" name="Shape 292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295" name="Shape 295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296" name="Shape 296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9315500" y="31941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315" name="Shape 315"/>
          <p:cNvSpPr/>
          <p:nvPr/>
        </p:nvSpPr>
        <p:spPr>
          <a:xfrm>
            <a:off x="9315500" y="38545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316" name="Shape 316"/>
          <p:cNvSpPr/>
          <p:nvPr/>
        </p:nvSpPr>
        <p:spPr>
          <a:xfrm>
            <a:off x="9315500" y="45529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317" name="Shape 317"/>
          <p:cNvSpPr/>
          <p:nvPr/>
        </p:nvSpPr>
        <p:spPr>
          <a:xfrm>
            <a:off x="9315500" y="520087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318" name="Shape 318"/>
          <p:cNvSpPr/>
          <p:nvPr/>
        </p:nvSpPr>
        <p:spPr>
          <a:xfrm>
            <a:off x="9315500" y="5873861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319" name="Shape 319"/>
          <p:cNvSpPr/>
          <p:nvPr/>
        </p:nvSpPr>
        <p:spPr>
          <a:xfrm>
            <a:off x="9315500" y="657225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320" name="Shape 320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321" name="Shape 321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322" name="Shape 322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323" name="Shape 323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324" name="Shape 324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325" name="Shape 325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326" name="Shape 326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327" name="Shape 327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328" name="Shape 328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329" name="Shape 329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330" name="Shape 330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331" name="Shape 331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332" name="Shape 332"/>
          <p:cNvSpPr/>
          <p:nvPr/>
        </p:nvSpPr>
        <p:spPr>
          <a:xfrm>
            <a:off x="93933" y="7568679"/>
            <a:ext cx="12816934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grade=‘A’ WHERE points &gt;= 70; </a:t>
            </a:r>
            <a:r>
              <a:rPr sz="3600"/>
              <a:t> </a:t>
            </a:r>
          </a:p>
        </p:txBody>
      </p:sp>
      <p:sp>
        <p:nvSpPr>
          <p:cNvPr id="333" name="Shape 333"/>
          <p:cNvSpPr/>
          <p:nvPr/>
        </p:nvSpPr>
        <p:spPr>
          <a:xfrm>
            <a:off x="212062" y="8235726"/>
            <a:ext cx="12580676" cy="6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T2: </a:t>
            </a:r>
            <a:r>
              <a:rPr sz="3100">
                <a:latin typeface="Courier New"/>
                <a:ea typeface="Courier New"/>
                <a:cs typeface="Courier New"/>
                <a:sym typeface="Courier New"/>
              </a:rPr>
              <a:t>UPDATE students SET grade=‘F’ WHERE points &lt; 70; </a:t>
            </a:r>
            <a:r>
              <a:rPr sz="3600"/>
              <a:t> </a:t>
            </a:r>
          </a:p>
        </p:txBody>
      </p:sp>
      <p:sp>
        <p:nvSpPr>
          <p:cNvPr id="345" name="Shape 345"/>
          <p:cNvSpPr/>
          <p:nvPr/>
        </p:nvSpPr>
        <p:spPr>
          <a:xfrm>
            <a:off x="1230752" y="1906050"/>
            <a:ext cx="808943" cy="4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45"/>
                </a:moveTo>
                <a:cubicBezTo>
                  <a:pt x="6738" y="-5400"/>
                  <a:pt x="13938" y="-5348"/>
                  <a:pt x="21600" y="16200"/>
                </a:cubicBezTo>
              </a:path>
            </a:pathLst>
          </a:custGeom>
          <a:ln w="152400">
            <a:solidFill>
              <a:srgbClr val="A6AAA9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35" name="Shape 335"/>
          <p:cNvSpPr/>
          <p:nvPr/>
        </p:nvSpPr>
        <p:spPr>
          <a:xfrm>
            <a:off x="1104900" y="2285255"/>
            <a:ext cx="1059806" cy="1018531"/>
          </a:xfrm>
          <a:prstGeom prst="roundRect">
            <a:avLst>
              <a:gd name="adj" fmla="val 1560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1525773" y="2522406"/>
            <a:ext cx="243038" cy="2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1579525" y="2724000"/>
            <a:ext cx="135534" cy="2486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76326" y="1810493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T1(IX)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452053" y="2508250"/>
            <a:ext cx="1059806" cy="1397736"/>
            <a:chOff x="0" y="0"/>
            <a:chExt cx="1059805" cy="1397735"/>
          </a:xfrm>
        </p:grpSpPr>
        <p:sp>
          <p:nvSpPr>
            <p:cNvPr id="346" name="Shape 346"/>
            <p:cNvSpPr/>
            <p:nvPr/>
          </p:nvSpPr>
          <p:spPr>
            <a:xfrm>
              <a:off x="125852" y="0"/>
              <a:ext cx="808943" cy="49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045"/>
                  </a:moveTo>
                  <a:cubicBezTo>
                    <a:pt x="6738" y="-5400"/>
                    <a:pt x="13938" y="-5348"/>
                    <a:pt x="21600" y="16200"/>
                  </a:cubicBezTo>
                </a:path>
              </a:pathLst>
            </a:custGeom>
            <a:noFill/>
            <a:ln w="152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0" y="379204"/>
              <a:ext cx="1059806" cy="1018532"/>
            </a:xfrm>
            <a:prstGeom prst="roundRect">
              <a:avLst>
                <a:gd name="adj" fmla="val 15608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420873" y="616355"/>
              <a:ext cx="243038" cy="24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474625" y="817950"/>
              <a:ext cx="135534" cy="2486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4" name="Shape 344"/>
          <p:cNvSpPr/>
          <p:nvPr/>
        </p:nvSpPr>
        <p:spPr>
          <a:xfrm>
            <a:off x="76326" y="34988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T2(IX)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72843"/>
            <a:ext cx="13004800" cy="3807914"/>
          </a:xfrm>
          <a:prstGeom prst="rect">
            <a:avLst/>
          </a:prstGeom>
          <a:ln w="12700">
            <a:miter lim="400000"/>
          </a:ln>
        </p:spPr>
      </p:pic>
      <p:sp>
        <p:nvSpPr>
          <p:cNvPr id="2494" name="Shape 2494"/>
          <p:cNvSpPr/>
          <p:nvPr/>
        </p:nvSpPr>
        <p:spPr>
          <a:xfrm>
            <a:off x="241503" y="654269"/>
            <a:ext cx="125217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R(X)@17, W(X)@18, W(X)@14, W(X)@12, R(X)@20, R(X)@19, R(X)@23, W(X)@26, W(X)@24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72843"/>
            <a:ext cx="13004800" cy="3807914"/>
          </a:xfrm>
          <a:prstGeom prst="rect">
            <a:avLst/>
          </a:prstGeom>
          <a:ln w="12700">
            <a:miter lim="400000"/>
          </a:ln>
        </p:spPr>
      </p:pic>
      <p:sp>
        <p:nvSpPr>
          <p:cNvPr id="2497" name="Shape 2497"/>
          <p:cNvSpPr/>
          <p:nvPr/>
        </p:nvSpPr>
        <p:spPr>
          <a:xfrm>
            <a:off x="241503" y="654269"/>
            <a:ext cx="125217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R(X)@17</a:t>
            </a:r>
            <a:r>
              <a:rPr sz="3600"/>
              <a:t>, W(X)@18, W(X)@14, W(X)@12, R(X)@20, R(X)@19, R(X)@23, W(X)@26, W(X)@24</a:t>
            </a:r>
          </a:p>
        </p:txBody>
      </p:sp>
      <p:sp>
        <p:nvSpPr>
          <p:cNvPr id="2498" name="Shape 2498"/>
          <p:cNvSpPr/>
          <p:nvPr/>
        </p:nvSpPr>
        <p:spPr>
          <a:xfrm flipV="1">
            <a:off x="8508398" y="3541234"/>
            <a:ext cx="1" cy="660996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99" name="Shape 2499"/>
          <p:cNvSpPr/>
          <p:nvPr/>
        </p:nvSpPr>
        <p:spPr>
          <a:xfrm>
            <a:off x="8197045" y="291844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17</a:t>
            </a:r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72843"/>
            <a:ext cx="13004800" cy="3807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02" name="Shape 2502"/>
          <p:cNvSpPr/>
          <p:nvPr/>
        </p:nvSpPr>
        <p:spPr>
          <a:xfrm>
            <a:off x="241503" y="654269"/>
            <a:ext cx="125217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R(X)@17</a:t>
            </a:r>
            <a:r>
              <a:rPr sz="3600"/>
              <a:t>,</a:t>
            </a:r>
            <a:r>
              <a:rPr sz="3600">
                <a:solidFill>
                  <a:srgbClr val="C82506"/>
                </a:solidFill>
              </a:rPr>
              <a:t> W(X)@18</a:t>
            </a:r>
            <a:r>
              <a:rPr sz="3600"/>
              <a:t>, W(X)@14, W(X)@12, R(X)@20, R(X)@19, R(X)@23, W(X)@26, W(X)@24</a:t>
            </a:r>
          </a:p>
        </p:txBody>
      </p:sp>
      <p:sp>
        <p:nvSpPr>
          <p:cNvPr id="2503" name="Shape 2503"/>
          <p:cNvSpPr/>
          <p:nvPr/>
        </p:nvSpPr>
        <p:spPr>
          <a:xfrm flipV="1">
            <a:off x="8508398" y="3541234"/>
            <a:ext cx="1" cy="660996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04" name="Shape 2504"/>
          <p:cNvSpPr/>
          <p:nvPr/>
        </p:nvSpPr>
        <p:spPr>
          <a:xfrm>
            <a:off x="8197045" y="291844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17</a:t>
            </a:r>
          </a:p>
        </p:txBody>
      </p:sp>
      <p:sp>
        <p:nvSpPr>
          <p:cNvPr id="2505" name="Shape 2505"/>
          <p:cNvSpPr/>
          <p:nvPr/>
        </p:nvSpPr>
        <p:spPr>
          <a:xfrm flipV="1">
            <a:off x="8943235" y="5259306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06" name="Shape 2506"/>
          <p:cNvSpPr/>
          <p:nvPr/>
        </p:nvSpPr>
        <p:spPr>
          <a:xfrm>
            <a:off x="8631881" y="593626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18</a:t>
            </a:r>
          </a:p>
        </p:txBody>
      </p:sp>
      <p:sp>
        <p:nvSpPr>
          <p:cNvPr id="2507" name="Shape 2507"/>
          <p:cNvSpPr/>
          <p:nvPr/>
        </p:nvSpPr>
        <p:spPr>
          <a:xfrm>
            <a:off x="8636411" y="4512863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V6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72843"/>
            <a:ext cx="13004800" cy="3807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10" name="Shape 2510"/>
          <p:cNvSpPr/>
          <p:nvPr/>
        </p:nvSpPr>
        <p:spPr>
          <a:xfrm>
            <a:off x="241503" y="654269"/>
            <a:ext cx="125217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R(X)@17</a:t>
            </a:r>
            <a:r>
              <a:rPr sz="3600"/>
              <a:t>,</a:t>
            </a:r>
            <a:r>
              <a:rPr sz="3600"/>
              <a:t> W(X)@18, </a:t>
            </a:r>
            <a:r>
              <a:rPr strike="sngStrike" sz="3600">
                <a:solidFill>
                  <a:srgbClr val="C82506"/>
                </a:solidFill>
              </a:rPr>
              <a:t>W(X)@14</a:t>
            </a:r>
            <a:r>
              <a:rPr sz="3600"/>
              <a:t>, W(X)@12, R(X)@20, R(X)@19, R(X)@23, W(X)@26, W(X)@24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8508398" y="3541234"/>
            <a:ext cx="1" cy="660996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12" name="Shape 2512"/>
          <p:cNvSpPr/>
          <p:nvPr/>
        </p:nvSpPr>
        <p:spPr>
          <a:xfrm>
            <a:off x="8197045" y="291844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17</a:t>
            </a:r>
          </a:p>
        </p:txBody>
      </p:sp>
      <p:sp>
        <p:nvSpPr>
          <p:cNvPr id="2513" name="Shape 2513"/>
          <p:cNvSpPr/>
          <p:nvPr/>
        </p:nvSpPr>
        <p:spPr>
          <a:xfrm flipV="1">
            <a:off x="8943235" y="5259306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14" name="Shape 2514"/>
          <p:cNvSpPr/>
          <p:nvPr/>
        </p:nvSpPr>
        <p:spPr>
          <a:xfrm>
            <a:off x="8631881" y="593626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18</a:t>
            </a:r>
          </a:p>
        </p:txBody>
      </p:sp>
      <p:sp>
        <p:nvSpPr>
          <p:cNvPr id="2515" name="Shape 2515"/>
          <p:cNvSpPr/>
          <p:nvPr/>
        </p:nvSpPr>
        <p:spPr>
          <a:xfrm>
            <a:off x="8636411" y="4512863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V6</a:t>
            </a:r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72843"/>
            <a:ext cx="13004800" cy="3807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18" name="Shape 2518"/>
          <p:cNvSpPr/>
          <p:nvPr/>
        </p:nvSpPr>
        <p:spPr>
          <a:xfrm>
            <a:off x="241503" y="654269"/>
            <a:ext cx="125217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R(X)@17</a:t>
            </a:r>
            <a:r>
              <a:rPr sz="3600"/>
              <a:t>,</a:t>
            </a:r>
            <a:r>
              <a:rPr sz="3600"/>
              <a:t> W(X)@18, </a:t>
            </a:r>
            <a:r>
              <a:rPr strike="sngStrike" sz="3600"/>
              <a:t>W(X)@14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W(X)@12</a:t>
            </a:r>
            <a:r>
              <a:rPr sz="3600"/>
              <a:t>, R(X)@20, R(X)@19, R(X)@23, W(X)@26, W(X)@24</a:t>
            </a:r>
          </a:p>
        </p:txBody>
      </p:sp>
      <p:sp>
        <p:nvSpPr>
          <p:cNvPr id="2519" name="Shape 2519"/>
          <p:cNvSpPr/>
          <p:nvPr/>
        </p:nvSpPr>
        <p:spPr>
          <a:xfrm flipV="1">
            <a:off x="8508398" y="3541234"/>
            <a:ext cx="1" cy="660996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20" name="Shape 2520"/>
          <p:cNvSpPr/>
          <p:nvPr/>
        </p:nvSpPr>
        <p:spPr>
          <a:xfrm>
            <a:off x="8197045" y="291844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17</a:t>
            </a:r>
          </a:p>
        </p:txBody>
      </p:sp>
      <p:sp>
        <p:nvSpPr>
          <p:cNvPr id="2521" name="Shape 2521"/>
          <p:cNvSpPr/>
          <p:nvPr/>
        </p:nvSpPr>
        <p:spPr>
          <a:xfrm flipV="1">
            <a:off x="8943235" y="5259306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22" name="Shape 2522"/>
          <p:cNvSpPr/>
          <p:nvPr/>
        </p:nvSpPr>
        <p:spPr>
          <a:xfrm>
            <a:off x="8631881" y="593626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18</a:t>
            </a:r>
          </a:p>
        </p:txBody>
      </p:sp>
      <p:sp>
        <p:nvSpPr>
          <p:cNvPr id="2523" name="Shape 2523"/>
          <p:cNvSpPr/>
          <p:nvPr/>
        </p:nvSpPr>
        <p:spPr>
          <a:xfrm>
            <a:off x="8636411" y="4512863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V6</a:t>
            </a:r>
          </a:p>
        </p:txBody>
      </p:sp>
      <p:sp>
        <p:nvSpPr>
          <p:cNvPr id="2524" name="Shape 2524"/>
          <p:cNvSpPr/>
          <p:nvPr/>
        </p:nvSpPr>
        <p:spPr>
          <a:xfrm flipV="1">
            <a:off x="6829868" y="5300694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25" name="Shape 2525"/>
          <p:cNvSpPr/>
          <p:nvPr/>
        </p:nvSpPr>
        <p:spPr>
          <a:xfrm>
            <a:off x="6518515" y="5977654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12</a:t>
            </a:r>
          </a:p>
        </p:txBody>
      </p:sp>
      <p:sp>
        <p:nvSpPr>
          <p:cNvPr id="2526" name="Shape 2526"/>
          <p:cNvSpPr/>
          <p:nvPr/>
        </p:nvSpPr>
        <p:spPr>
          <a:xfrm>
            <a:off x="6523045" y="4554251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V7</a:t>
            </a: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72843"/>
            <a:ext cx="13004800" cy="3807914"/>
          </a:xfrm>
          <a:prstGeom prst="rect">
            <a:avLst/>
          </a:prstGeom>
          <a:ln w="12700">
            <a:miter lim="400000"/>
          </a:ln>
        </p:spPr>
      </p:pic>
      <p:sp>
        <p:nvSpPr>
          <p:cNvPr id="2529" name="Shape 2529"/>
          <p:cNvSpPr/>
          <p:nvPr/>
        </p:nvSpPr>
        <p:spPr>
          <a:xfrm>
            <a:off x="241503" y="654269"/>
            <a:ext cx="125217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R(X)@17</a:t>
            </a:r>
            <a:r>
              <a:rPr sz="3600"/>
              <a:t>,</a:t>
            </a:r>
            <a:r>
              <a:rPr sz="3600"/>
              <a:t> W(X)@18, </a:t>
            </a:r>
            <a:r>
              <a:rPr strike="sngStrike" sz="3600"/>
              <a:t>W(X)@14</a:t>
            </a:r>
            <a:r>
              <a:rPr sz="3600"/>
              <a:t>, </a:t>
            </a:r>
            <a:r>
              <a:rPr sz="3600"/>
              <a:t>W(X)@12</a:t>
            </a:r>
            <a:r>
              <a:rPr sz="3600"/>
              <a:t>, </a:t>
            </a:r>
            <a:r>
              <a:rPr sz="3600"/>
              <a:t>R(X)@20</a:t>
            </a:r>
            <a:r>
              <a:rPr sz="3600"/>
              <a:t>, </a:t>
            </a:r>
            <a:r>
              <a:rPr sz="3600"/>
              <a:t>R(X)@19,</a:t>
            </a:r>
            <a:r>
              <a:rPr sz="3600"/>
              <a:t> </a:t>
            </a:r>
            <a:r>
              <a:rPr sz="3600"/>
              <a:t>R(X)@23</a:t>
            </a:r>
            <a:r>
              <a:rPr sz="3600"/>
              <a:t>, </a:t>
            </a:r>
            <a:r>
              <a:rPr sz="3600"/>
              <a:t>W(X)@26</a:t>
            </a:r>
            <a:r>
              <a:rPr sz="3600"/>
              <a:t>,</a:t>
            </a:r>
            <a:r>
              <a:rPr sz="3600">
                <a:solidFill>
                  <a:srgbClr val="C82506"/>
                </a:solidFill>
              </a:rPr>
              <a:t> </a:t>
            </a:r>
            <a:r>
              <a:rPr sz="3600"/>
              <a:t>W(X)@24</a:t>
            </a:r>
          </a:p>
        </p:txBody>
      </p:sp>
      <p:sp>
        <p:nvSpPr>
          <p:cNvPr id="2530" name="Shape 2530"/>
          <p:cNvSpPr/>
          <p:nvPr/>
        </p:nvSpPr>
        <p:spPr>
          <a:xfrm flipV="1">
            <a:off x="8508398" y="3541234"/>
            <a:ext cx="1" cy="660996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31" name="Shape 2531"/>
          <p:cNvSpPr/>
          <p:nvPr/>
        </p:nvSpPr>
        <p:spPr>
          <a:xfrm>
            <a:off x="8197045" y="2918440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17</a:t>
            </a:r>
          </a:p>
        </p:txBody>
      </p:sp>
      <p:sp>
        <p:nvSpPr>
          <p:cNvPr id="2532" name="Shape 2532"/>
          <p:cNvSpPr/>
          <p:nvPr/>
        </p:nvSpPr>
        <p:spPr>
          <a:xfrm flipV="1">
            <a:off x="8943235" y="5259306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33" name="Shape 2533"/>
          <p:cNvSpPr/>
          <p:nvPr/>
        </p:nvSpPr>
        <p:spPr>
          <a:xfrm>
            <a:off x="8631881" y="5936266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18</a:t>
            </a:r>
          </a:p>
        </p:txBody>
      </p:sp>
      <p:sp>
        <p:nvSpPr>
          <p:cNvPr id="2534" name="Shape 2534"/>
          <p:cNvSpPr/>
          <p:nvPr/>
        </p:nvSpPr>
        <p:spPr>
          <a:xfrm>
            <a:off x="8636411" y="4512863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V6</a:t>
            </a:r>
          </a:p>
        </p:txBody>
      </p:sp>
      <p:sp>
        <p:nvSpPr>
          <p:cNvPr id="2535" name="Shape 2535"/>
          <p:cNvSpPr/>
          <p:nvPr/>
        </p:nvSpPr>
        <p:spPr>
          <a:xfrm flipV="1">
            <a:off x="6829868" y="5300694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36" name="Shape 2536"/>
          <p:cNvSpPr/>
          <p:nvPr/>
        </p:nvSpPr>
        <p:spPr>
          <a:xfrm>
            <a:off x="6518515" y="5977654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12</a:t>
            </a:r>
          </a:p>
        </p:txBody>
      </p:sp>
      <p:sp>
        <p:nvSpPr>
          <p:cNvPr id="2537" name="Shape 2537"/>
          <p:cNvSpPr/>
          <p:nvPr/>
        </p:nvSpPr>
        <p:spPr>
          <a:xfrm>
            <a:off x="6523045" y="4554251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V7</a:t>
            </a:r>
          </a:p>
        </p:txBody>
      </p:sp>
      <p:sp>
        <p:nvSpPr>
          <p:cNvPr id="2538" name="Shape 2538"/>
          <p:cNvSpPr/>
          <p:nvPr/>
        </p:nvSpPr>
        <p:spPr>
          <a:xfrm flipV="1">
            <a:off x="9524704" y="3565622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39" name="Shape 2539"/>
          <p:cNvSpPr/>
          <p:nvPr/>
        </p:nvSpPr>
        <p:spPr>
          <a:xfrm>
            <a:off x="9213350" y="294282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20</a:t>
            </a:r>
          </a:p>
        </p:txBody>
      </p:sp>
      <p:sp>
        <p:nvSpPr>
          <p:cNvPr id="2540" name="Shape 2540"/>
          <p:cNvSpPr/>
          <p:nvPr/>
        </p:nvSpPr>
        <p:spPr>
          <a:xfrm flipV="1">
            <a:off x="9016552" y="3534586"/>
            <a:ext cx="1" cy="660996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41" name="Shape 2541"/>
          <p:cNvSpPr/>
          <p:nvPr/>
        </p:nvSpPr>
        <p:spPr>
          <a:xfrm>
            <a:off x="8705198" y="2911793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19</a:t>
            </a:r>
          </a:p>
        </p:txBody>
      </p:sp>
      <p:sp>
        <p:nvSpPr>
          <p:cNvPr id="2542" name="Shape 2542"/>
          <p:cNvSpPr/>
          <p:nvPr/>
        </p:nvSpPr>
        <p:spPr>
          <a:xfrm flipV="1">
            <a:off x="10331509" y="3555806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43" name="Shape 2543"/>
          <p:cNvSpPr/>
          <p:nvPr/>
        </p:nvSpPr>
        <p:spPr>
          <a:xfrm>
            <a:off x="10020155" y="2933012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23</a:t>
            </a:r>
          </a:p>
        </p:txBody>
      </p:sp>
      <p:sp>
        <p:nvSpPr>
          <p:cNvPr id="2544" name="Shape 2544"/>
          <p:cNvSpPr/>
          <p:nvPr/>
        </p:nvSpPr>
        <p:spPr>
          <a:xfrm flipV="1">
            <a:off x="11594683" y="5300694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45" name="Shape 2545"/>
          <p:cNvSpPr/>
          <p:nvPr/>
        </p:nvSpPr>
        <p:spPr>
          <a:xfrm>
            <a:off x="11283329" y="5977654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26</a:t>
            </a:r>
          </a:p>
        </p:txBody>
      </p:sp>
      <p:sp>
        <p:nvSpPr>
          <p:cNvPr id="2546" name="Shape 2546"/>
          <p:cNvSpPr/>
          <p:nvPr/>
        </p:nvSpPr>
        <p:spPr>
          <a:xfrm>
            <a:off x="11287859" y="4554251"/>
            <a:ext cx="6478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V8</a:t>
            </a:r>
          </a:p>
        </p:txBody>
      </p:sp>
      <p:sp>
        <p:nvSpPr>
          <p:cNvPr id="2547" name="Shape 2547"/>
          <p:cNvSpPr/>
          <p:nvPr/>
        </p:nvSpPr>
        <p:spPr>
          <a:xfrm flipV="1">
            <a:off x="10849480" y="5300694"/>
            <a:ext cx="1" cy="660995"/>
          </a:xfrm>
          <a:prstGeom prst="line">
            <a:avLst/>
          </a:pr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48" name="Shape 2548"/>
          <p:cNvSpPr/>
          <p:nvPr/>
        </p:nvSpPr>
        <p:spPr>
          <a:xfrm>
            <a:off x="10538126" y="5977654"/>
            <a:ext cx="6227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24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0542656" y="4554251"/>
            <a:ext cx="647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V9</a:t>
            </a:r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Weak Isolation</a:t>
            </a:r>
          </a:p>
        </p:txBody>
      </p:sp>
      <p:sp>
        <p:nvSpPr>
          <p:cNvPr id="2552" name="Shape 25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Transactions too restrictive</a:t>
            </a:r>
            <a:endParaRPr sz="3600"/>
          </a:p>
          <a:p>
            <a:pPr lvl="1">
              <a:defRPr sz="1800"/>
            </a:pPr>
            <a:r>
              <a:rPr sz="3600"/>
              <a:t>Allow changes to table while reading table?</a:t>
            </a:r>
            <a:endParaRPr sz="3600"/>
          </a:p>
          <a:p>
            <a:pPr lvl="0">
              <a:defRPr sz="1800"/>
            </a:pPr>
            <a:r>
              <a:rPr sz="3600"/>
              <a:t>Transactions too expensive</a:t>
            </a:r>
            <a:endParaRPr sz="3600"/>
          </a:p>
          <a:p>
            <a:pPr lvl="1">
              <a:defRPr sz="1800"/>
            </a:pPr>
            <a:r>
              <a:rPr sz="3600"/>
              <a:t>Lots of waiting</a:t>
            </a: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Shape 25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Isolation Levels</a:t>
            </a:r>
          </a:p>
        </p:txBody>
      </p:sp>
      <p:sp>
        <p:nvSpPr>
          <p:cNvPr id="2555" name="Shape 25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Read Uncommitted: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Can read dirty data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No locks on read</a:t>
            </a:r>
            <a:endParaRPr sz="3600"/>
          </a:p>
          <a:p>
            <a:pPr lvl="0">
              <a:defRPr sz="1800"/>
            </a:pPr>
            <a:r>
              <a:rPr sz="3600"/>
              <a:t>Read Committed: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Only read committed data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Can unlock immediately after read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Shape 25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Isolation Levels</a:t>
            </a:r>
          </a:p>
        </p:txBody>
      </p:sp>
      <p:sp>
        <p:nvSpPr>
          <p:cNvPr id="2558" name="Shape 25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Repeatable Read: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If value read twice in Xact, should see same committed version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Hold read locks until end of Xact</a:t>
            </a:r>
            <a:endParaRPr sz="3600"/>
          </a:p>
          <a:p>
            <a:pPr lvl="0">
              <a:defRPr sz="1800"/>
            </a:pPr>
            <a:r>
              <a:rPr sz="3600"/>
              <a:t>Serializable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Shape 25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Snapshot Isolation</a:t>
            </a:r>
          </a:p>
        </p:txBody>
      </p:sp>
      <p:sp>
        <p:nvSpPr>
          <p:cNvPr id="2561" name="Shape 25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Get snapshot of database when Xact starts</a:t>
            </a:r>
            <a:endParaRPr sz="3600"/>
          </a:p>
          <a:p>
            <a:pPr lvl="0">
              <a:defRPr sz="1800"/>
            </a:pPr>
            <a:r>
              <a:rPr sz="3600"/>
              <a:t>When Xact commits items, those items must not have changed since snapshot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sz="3600"/>
              <a:t>If T1 and T2 start with the same snapshot and both modify same tuples, only one can commit.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Granularity</a:t>
            </a:r>
          </a:p>
        </p:txBody>
      </p:sp>
      <p:sp>
        <p:nvSpPr>
          <p:cNvPr id="349" name="Shape 349"/>
          <p:cNvSpPr/>
          <p:nvPr/>
        </p:nvSpPr>
        <p:spPr>
          <a:xfrm>
            <a:off x="1950888" y="2521173"/>
            <a:ext cx="3032424" cy="672654"/>
          </a:xfrm>
          <a:prstGeom prst="rect">
            <a:avLst/>
          </a:prstGeom>
          <a:solidFill>
            <a:srgbClr val="51A7F9">
              <a:alpha val="94383"/>
            </a:srgbClr>
          </a:solidFill>
          <a:ln w="25400">
            <a:solidFill>
              <a:srgbClr val="000000">
                <a:alpha val="9438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3105226" y="2533650"/>
            <a:ext cx="72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sid</a:t>
            </a:r>
          </a:p>
        </p:txBody>
      </p:sp>
      <p:sp>
        <p:nvSpPr>
          <p:cNvPr id="351" name="Shape 351"/>
          <p:cNvSpPr/>
          <p:nvPr/>
        </p:nvSpPr>
        <p:spPr>
          <a:xfrm>
            <a:off x="49861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8021488" y="2521173"/>
            <a:ext cx="3032424" cy="672654"/>
          </a:xfrm>
          <a:prstGeom prst="rect">
            <a:avLst/>
          </a:prstGeom>
          <a:solidFill>
            <a:srgbClr val="51A7F9">
              <a:alpha val="94000"/>
            </a:srgbClr>
          </a:solidFill>
          <a:ln w="25400">
            <a:solidFill>
              <a:srgbClr val="000000">
                <a:alpha val="94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5822772" y="2533650"/>
            <a:ext cx="13592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points</a:t>
            </a:r>
          </a:p>
        </p:txBody>
      </p:sp>
      <p:sp>
        <p:nvSpPr>
          <p:cNvPr id="354" name="Shape 354"/>
          <p:cNvSpPr/>
          <p:nvPr/>
        </p:nvSpPr>
        <p:spPr>
          <a:xfrm>
            <a:off x="8870873" y="25336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grade</a:t>
            </a:r>
          </a:p>
        </p:txBody>
      </p:sp>
      <p:sp>
        <p:nvSpPr>
          <p:cNvPr id="355" name="Shape 355"/>
          <p:cNvSpPr/>
          <p:nvPr/>
        </p:nvSpPr>
        <p:spPr>
          <a:xfrm>
            <a:off x="19508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49861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8021488" y="31942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19508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49861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8021488" y="38673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19508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49861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8021488" y="45404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19508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49861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8021488" y="52135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19508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49861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8021488" y="58866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19508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49861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8021488" y="6559773"/>
            <a:ext cx="3032424" cy="672654"/>
          </a:xfrm>
          <a:prstGeom prst="rect">
            <a:avLst/>
          </a:prstGeom>
          <a:solidFill>
            <a:srgbClr val="51A7F9">
              <a:alpha val="46708"/>
            </a:srgbClr>
          </a:solidFill>
          <a:ln w="25400">
            <a:solidFill>
              <a:srgbClr val="000000">
                <a:alpha val="4670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9353448" y="319416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374" name="Shape 374"/>
          <p:cNvSpPr/>
          <p:nvPr/>
        </p:nvSpPr>
        <p:spPr>
          <a:xfrm>
            <a:off x="9328073" y="38545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375" name="Shape 375"/>
          <p:cNvSpPr/>
          <p:nvPr/>
        </p:nvSpPr>
        <p:spPr>
          <a:xfrm>
            <a:off x="9328073" y="4552950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376" name="Shape 376"/>
          <p:cNvSpPr/>
          <p:nvPr/>
        </p:nvSpPr>
        <p:spPr>
          <a:xfrm>
            <a:off x="9353448" y="520087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377" name="Shape 377"/>
          <p:cNvSpPr/>
          <p:nvPr/>
        </p:nvSpPr>
        <p:spPr>
          <a:xfrm>
            <a:off x="9328073" y="5873861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378" name="Shape 378"/>
          <p:cNvSpPr/>
          <p:nvPr/>
        </p:nvSpPr>
        <p:spPr>
          <a:xfrm>
            <a:off x="9353448" y="65722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379" name="Shape 379"/>
          <p:cNvSpPr/>
          <p:nvPr/>
        </p:nvSpPr>
        <p:spPr>
          <a:xfrm>
            <a:off x="2990697" y="3232038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Bob</a:t>
            </a:r>
          </a:p>
        </p:txBody>
      </p:sp>
      <p:sp>
        <p:nvSpPr>
          <p:cNvPr id="380" name="Shape 380"/>
          <p:cNvSpPr/>
          <p:nvPr/>
        </p:nvSpPr>
        <p:spPr>
          <a:xfrm>
            <a:off x="3041446" y="3867261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</a:t>
            </a:r>
          </a:p>
        </p:txBody>
      </p:sp>
      <p:sp>
        <p:nvSpPr>
          <p:cNvPr id="381" name="Shape 381"/>
          <p:cNvSpPr/>
          <p:nvPr/>
        </p:nvSpPr>
        <p:spPr>
          <a:xfrm>
            <a:off x="2901772" y="4578238"/>
            <a:ext cx="11306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Alice</a:t>
            </a:r>
          </a:p>
        </p:txBody>
      </p:sp>
      <p:sp>
        <p:nvSpPr>
          <p:cNvPr id="382" name="Shape 382"/>
          <p:cNvSpPr/>
          <p:nvPr/>
        </p:nvSpPr>
        <p:spPr>
          <a:xfrm>
            <a:off x="2914573" y="5238638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Suzy</a:t>
            </a:r>
          </a:p>
        </p:txBody>
      </p:sp>
      <p:sp>
        <p:nvSpPr>
          <p:cNvPr id="383" name="Shape 383"/>
          <p:cNvSpPr/>
          <p:nvPr/>
        </p:nvSpPr>
        <p:spPr>
          <a:xfrm>
            <a:off x="3041446" y="5899038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Ted</a:t>
            </a:r>
          </a:p>
        </p:txBody>
      </p:sp>
      <p:sp>
        <p:nvSpPr>
          <p:cNvPr id="384" name="Shape 384"/>
          <p:cNvSpPr/>
          <p:nvPr/>
        </p:nvSpPr>
        <p:spPr>
          <a:xfrm>
            <a:off x="3041675" y="6546905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</a:t>
            </a:r>
          </a:p>
        </p:txBody>
      </p:sp>
      <p:sp>
        <p:nvSpPr>
          <p:cNvPr id="385" name="Shape 385"/>
          <p:cNvSpPr/>
          <p:nvPr/>
        </p:nvSpPr>
        <p:spPr>
          <a:xfrm>
            <a:off x="6191046" y="31941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43</a:t>
            </a:r>
          </a:p>
        </p:txBody>
      </p:sp>
      <p:sp>
        <p:nvSpPr>
          <p:cNvPr id="386" name="Shape 386"/>
          <p:cNvSpPr/>
          <p:nvPr/>
        </p:nvSpPr>
        <p:spPr>
          <a:xfrm>
            <a:off x="6191046" y="38798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99</a:t>
            </a:r>
          </a:p>
        </p:txBody>
      </p:sp>
      <p:sp>
        <p:nvSpPr>
          <p:cNvPr id="387" name="Shape 387"/>
          <p:cNvSpPr/>
          <p:nvPr/>
        </p:nvSpPr>
        <p:spPr>
          <a:xfrm>
            <a:off x="6191046" y="452766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87</a:t>
            </a:r>
          </a:p>
        </p:txBody>
      </p:sp>
      <p:sp>
        <p:nvSpPr>
          <p:cNvPr id="388" name="Shape 388"/>
          <p:cNvSpPr/>
          <p:nvPr/>
        </p:nvSpPr>
        <p:spPr>
          <a:xfrm>
            <a:off x="6191046" y="52513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50</a:t>
            </a:r>
          </a:p>
        </p:txBody>
      </p:sp>
      <p:sp>
        <p:nvSpPr>
          <p:cNvPr id="389" name="Shape 389"/>
          <p:cNvSpPr/>
          <p:nvPr/>
        </p:nvSpPr>
        <p:spPr>
          <a:xfrm>
            <a:off x="6191046" y="5911738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73</a:t>
            </a:r>
          </a:p>
        </p:txBody>
      </p:sp>
      <p:sp>
        <p:nvSpPr>
          <p:cNvPr id="390" name="Shape 390"/>
          <p:cNvSpPr/>
          <p:nvPr/>
        </p:nvSpPr>
        <p:spPr>
          <a:xfrm>
            <a:off x="6191046" y="6572250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12</a:t>
            </a:r>
          </a:p>
        </p:txBody>
      </p:sp>
      <p:sp>
        <p:nvSpPr>
          <p:cNvPr id="391" name="Shape 391"/>
          <p:cNvSpPr/>
          <p:nvPr/>
        </p:nvSpPr>
        <p:spPr>
          <a:xfrm>
            <a:off x="720191" y="7626423"/>
            <a:ext cx="1156441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Lock granularity maximizes concurrency and minimizes overhead. </a:t>
            </a:r>
          </a:p>
        </p:txBody>
      </p:sp>
      <p:sp>
        <p:nvSpPr>
          <p:cNvPr id="403" name="Shape 403"/>
          <p:cNvSpPr/>
          <p:nvPr/>
        </p:nvSpPr>
        <p:spPr>
          <a:xfrm>
            <a:off x="1230752" y="1906050"/>
            <a:ext cx="808943" cy="49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045"/>
                </a:moveTo>
                <a:cubicBezTo>
                  <a:pt x="6738" y="-5400"/>
                  <a:pt x="13938" y="-5348"/>
                  <a:pt x="21600" y="16200"/>
                </a:cubicBezTo>
              </a:path>
            </a:pathLst>
          </a:custGeom>
          <a:ln w="152400">
            <a:solidFill>
              <a:srgbClr val="A6AAA9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393" name="Shape 393"/>
          <p:cNvSpPr/>
          <p:nvPr/>
        </p:nvSpPr>
        <p:spPr>
          <a:xfrm>
            <a:off x="1104900" y="2285255"/>
            <a:ext cx="1059806" cy="1018531"/>
          </a:xfrm>
          <a:prstGeom prst="roundRect">
            <a:avLst>
              <a:gd name="adj" fmla="val 1560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1525773" y="2522406"/>
            <a:ext cx="243038" cy="248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1579525" y="2724000"/>
            <a:ext cx="135534" cy="2486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76326" y="1810493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T1(IX)</a:t>
            </a:r>
          </a:p>
        </p:txBody>
      </p:sp>
      <p:grpSp>
        <p:nvGrpSpPr>
          <p:cNvPr id="401" name="Group 401"/>
          <p:cNvGrpSpPr/>
          <p:nvPr/>
        </p:nvGrpSpPr>
        <p:grpSpPr>
          <a:xfrm>
            <a:off x="452053" y="2508250"/>
            <a:ext cx="1059806" cy="1397736"/>
            <a:chOff x="0" y="0"/>
            <a:chExt cx="1059805" cy="1397735"/>
          </a:xfrm>
        </p:grpSpPr>
        <p:sp>
          <p:nvSpPr>
            <p:cNvPr id="404" name="Shape 404"/>
            <p:cNvSpPr/>
            <p:nvPr/>
          </p:nvSpPr>
          <p:spPr>
            <a:xfrm>
              <a:off x="125852" y="0"/>
              <a:ext cx="808943" cy="49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045"/>
                  </a:moveTo>
                  <a:cubicBezTo>
                    <a:pt x="6738" y="-5400"/>
                    <a:pt x="13938" y="-5348"/>
                    <a:pt x="21600" y="16200"/>
                  </a:cubicBezTo>
                </a:path>
              </a:pathLst>
            </a:custGeom>
            <a:noFill/>
            <a:ln w="152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 lvl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0" y="379204"/>
              <a:ext cx="1059806" cy="1018532"/>
            </a:xfrm>
            <a:prstGeom prst="roundRect">
              <a:avLst>
                <a:gd name="adj" fmla="val 15608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20873" y="616355"/>
              <a:ext cx="243038" cy="24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74625" y="817950"/>
              <a:ext cx="135534" cy="24864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2" name="Shape 402"/>
          <p:cNvSpPr/>
          <p:nvPr/>
        </p:nvSpPr>
        <p:spPr>
          <a:xfrm>
            <a:off x="76326" y="3498850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T2(IX)</a:t>
            </a:r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Shape 2563"/>
          <p:cNvSpPr/>
          <p:nvPr>
            <p:ph type="title"/>
          </p:nvPr>
        </p:nvSpPr>
        <p:spPr>
          <a:xfrm>
            <a:off x="626715" y="3225800"/>
            <a:ext cx="11751370" cy="3302000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 lvl="0">
              <a:defRPr sz="1800"/>
            </a:pPr>
            <a:r>
              <a:rPr sz="7500"/>
              <a:t>Worksheet - Weak Isolation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1649"/>
            <a:ext cx="13004801" cy="285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566" name="Shape 2566"/>
          <p:cNvSpPr/>
          <p:nvPr/>
        </p:nvSpPr>
        <p:spPr>
          <a:xfrm>
            <a:off x="1872106" y="4108297"/>
            <a:ext cx="92605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serializable isolation?</a:t>
            </a: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1649"/>
            <a:ext cx="13004801" cy="285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569" name="Shape 2569"/>
          <p:cNvSpPr/>
          <p:nvPr/>
        </p:nvSpPr>
        <p:spPr>
          <a:xfrm>
            <a:off x="1872106" y="4108297"/>
            <a:ext cx="92605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serializable isolation?</a:t>
            </a:r>
          </a:p>
        </p:txBody>
      </p:sp>
      <p:sp>
        <p:nvSpPr>
          <p:cNvPr id="2570" name="Shape 2570"/>
          <p:cNvSpPr/>
          <p:nvPr/>
        </p:nvSpPr>
        <p:spPr>
          <a:xfrm>
            <a:off x="380720" y="5066593"/>
            <a:ext cx="1224336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Yes. Serializable schedule is equivalent to serial execution.</a:t>
            </a:r>
            <a:endParaRPr sz="3600"/>
          </a:p>
          <a:p>
            <a:pPr lvl="0">
              <a:defRPr sz="1800"/>
            </a:pPr>
            <a:r>
              <a:rPr sz="3600"/>
              <a:t>Run T2 first, then abort T1 and T3.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1649"/>
            <a:ext cx="13004801" cy="285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573" name="Shape 2573"/>
          <p:cNvSpPr/>
          <p:nvPr/>
        </p:nvSpPr>
        <p:spPr>
          <a:xfrm>
            <a:off x="2087676" y="4108297"/>
            <a:ext cx="88294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snapshot isolation?</a:t>
            </a:r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1649"/>
            <a:ext cx="13004801" cy="2854713"/>
          </a:xfrm>
          <a:prstGeom prst="rect">
            <a:avLst/>
          </a:prstGeom>
          <a:ln w="12700">
            <a:miter lim="400000"/>
          </a:ln>
        </p:spPr>
      </p:pic>
      <p:sp>
        <p:nvSpPr>
          <p:cNvPr id="2576" name="Shape 2576"/>
          <p:cNvSpPr/>
          <p:nvPr/>
        </p:nvSpPr>
        <p:spPr>
          <a:xfrm>
            <a:off x="2087676" y="4108297"/>
            <a:ext cx="88294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snapshot isolation?</a:t>
            </a:r>
          </a:p>
        </p:txBody>
      </p:sp>
      <p:sp>
        <p:nvSpPr>
          <p:cNvPr id="2577" name="Shape 2577"/>
          <p:cNvSpPr/>
          <p:nvPr/>
        </p:nvSpPr>
        <p:spPr>
          <a:xfrm>
            <a:off x="435812" y="5066593"/>
            <a:ext cx="1213317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Yes. Same reason as serializable. T2 can run first, commit,</a:t>
            </a:r>
            <a:endParaRPr sz="3600"/>
          </a:p>
          <a:p>
            <a:pPr lvl="0">
              <a:defRPr sz="1800"/>
            </a:pPr>
            <a:r>
              <a:rPr sz="3600"/>
              <a:t>then T1 and T3 abort.</a:t>
            </a:r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4295"/>
            <a:ext cx="13004801" cy="35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2580" name="Shape 2580"/>
          <p:cNvSpPr/>
          <p:nvPr/>
        </p:nvSpPr>
        <p:spPr>
          <a:xfrm>
            <a:off x="1872106" y="4108297"/>
            <a:ext cx="92605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serializable isolation?</a:t>
            </a:r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4295"/>
            <a:ext cx="13004801" cy="35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2583" name="Shape 2583"/>
          <p:cNvSpPr/>
          <p:nvPr/>
        </p:nvSpPr>
        <p:spPr>
          <a:xfrm>
            <a:off x="1872106" y="4108297"/>
            <a:ext cx="92605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serializable isolation?</a:t>
            </a:r>
          </a:p>
        </p:txBody>
      </p:sp>
      <p:sp>
        <p:nvSpPr>
          <p:cNvPr id="2584" name="Shape 2584"/>
          <p:cNvSpPr/>
          <p:nvPr/>
        </p:nvSpPr>
        <p:spPr>
          <a:xfrm>
            <a:off x="258191" y="5339643"/>
            <a:ext cx="124884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No. No way to run Xacts serially and have two Xacts commit.</a:t>
            </a:r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4295"/>
            <a:ext cx="13004801" cy="3545095"/>
          </a:xfrm>
          <a:prstGeom prst="rect">
            <a:avLst/>
          </a:prstGeom>
          <a:ln w="12700">
            <a:miter lim="400000"/>
          </a:ln>
        </p:spPr>
      </p:pic>
      <p:sp>
        <p:nvSpPr>
          <p:cNvPr id="2587" name="Shape 2587"/>
          <p:cNvSpPr/>
          <p:nvPr/>
        </p:nvSpPr>
        <p:spPr>
          <a:xfrm>
            <a:off x="2087676" y="4108297"/>
            <a:ext cx="88294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snapshot isolation?</a:t>
            </a:r>
          </a:p>
        </p:txBody>
      </p:sp>
      <p:sp>
        <p:nvSpPr>
          <p:cNvPr id="2588" name="Shape 2588"/>
          <p:cNvSpPr/>
          <p:nvPr/>
        </p:nvSpPr>
        <p:spPr>
          <a:xfrm>
            <a:off x="359689" y="5084278"/>
            <a:ext cx="1228542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Yes! T2 and T3 get same snapshot of initial db, and insert</a:t>
            </a:r>
            <a:endParaRPr sz="3600"/>
          </a:p>
          <a:p>
            <a:pPr lvl="0">
              <a:defRPr sz="1800"/>
            </a:pPr>
            <a:r>
              <a:rPr sz="3600"/>
              <a:t>their tasks. Their modified snapshots appear consistent, so both commit. T1 aborts.</a:t>
            </a:r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7444"/>
            <a:ext cx="13004801" cy="2204838"/>
          </a:xfrm>
          <a:prstGeom prst="rect">
            <a:avLst/>
          </a:prstGeom>
          <a:ln w="12700">
            <a:miter lim="400000"/>
          </a:ln>
        </p:spPr>
      </p:pic>
      <p:sp>
        <p:nvSpPr>
          <p:cNvPr id="2591" name="Shape 2591"/>
          <p:cNvSpPr/>
          <p:nvPr/>
        </p:nvSpPr>
        <p:spPr>
          <a:xfrm>
            <a:off x="1872106" y="4108297"/>
            <a:ext cx="92605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serializable isolation?</a:t>
            </a:r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7444"/>
            <a:ext cx="13004801" cy="2204838"/>
          </a:xfrm>
          <a:prstGeom prst="rect">
            <a:avLst/>
          </a:prstGeom>
          <a:ln w="12700">
            <a:miter lim="400000"/>
          </a:ln>
        </p:spPr>
      </p:pic>
      <p:sp>
        <p:nvSpPr>
          <p:cNvPr id="2594" name="Shape 2594"/>
          <p:cNvSpPr/>
          <p:nvPr/>
        </p:nvSpPr>
        <p:spPr>
          <a:xfrm>
            <a:off x="1872106" y="4108297"/>
            <a:ext cx="92605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serializable isolation?</a:t>
            </a:r>
          </a:p>
        </p:txBody>
      </p:sp>
      <p:sp>
        <p:nvSpPr>
          <p:cNvPr id="2595" name="Shape 2595"/>
          <p:cNvSpPr/>
          <p:nvPr/>
        </p:nvSpPr>
        <p:spPr>
          <a:xfrm>
            <a:off x="918844" y="5339643"/>
            <a:ext cx="111671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No. No way to run Xacts serially and no Xacts commit.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Lock Hierarchy</a:t>
            </a:r>
          </a:p>
        </p:txBody>
      </p:sp>
      <p:sp>
        <p:nvSpPr>
          <p:cNvPr id="407" name="Shape 407"/>
          <p:cNvSpPr/>
          <p:nvPr/>
        </p:nvSpPr>
        <p:spPr>
          <a:xfrm>
            <a:off x="10394569" y="3060700"/>
            <a:ext cx="20962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Database</a:t>
            </a:r>
          </a:p>
        </p:txBody>
      </p:sp>
      <p:sp>
        <p:nvSpPr>
          <p:cNvPr id="408" name="Shape 408"/>
          <p:cNvSpPr/>
          <p:nvPr/>
        </p:nvSpPr>
        <p:spPr>
          <a:xfrm>
            <a:off x="10724896" y="4533900"/>
            <a:ext cx="1435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Tables</a:t>
            </a:r>
          </a:p>
        </p:txBody>
      </p:sp>
      <p:sp>
        <p:nvSpPr>
          <p:cNvPr id="409" name="Shape 409"/>
          <p:cNvSpPr/>
          <p:nvPr/>
        </p:nvSpPr>
        <p:spPr>
          <a:xfrm>
            <a:off x="10737697" y="6007100"/>
            <a:ext cx="1410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Pages</a:t>
            </a:r>
          </a:p>
        </p:txBody>
      </p:sp>
      <p:sp>
        <p:nvSpPr>
          <p:cNvPr id="410" name="Shape 410"/>
          <p:cNvSpPr/>
          <p:nvPr/>
        </p:nvSpPr>
        <p:spPr>
          <a:xfrm>
            <a:off x="10720552" y="7480300"/>
            <a:ext cx="1444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Tuples</a:t>
            </a:r>
          </a:p>
        </p:txBody>
      </p:sp>
      <p:sp>
        <p:nvSpPr>
          <p:cNvPr id="411" name="Shape 411"/>
          <p:cNvSpPr/>
          <p:nvPr/>
        </p:nvSpPr>
        <p:spPr>
          <a:xfrm flipV="1">
            <a:off x="11442699" y="3731855"/>
            <a:ext cx="1" cy="77859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2" name="Shape 412"/>
          <p:cNvSpPr/>
          <p:nvPr/>
        </p:nvSpPr>
        <p:spPr>
          <a:xfrm flipV="1">
            <a:off x="11442699" y="5205055"/>
            <a:ext cx="1" cy="77859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3" name="Shape 413"/>
          <p:cNvSpPr/>
          <p:nvPr/>
        </p:nvSpPr>
        <p:spPr>
          <a:xfrm flipV="1">
            <a:off x="11442699" y="6678255"/>
            <a:ext cx="1" cy="778590"/>
          </a:xfrm>
          <a:prstGeom prst="line">
            <a:avLst/>
          </a:prstGeom>
          <a:ln w="254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4" name="Shape 414"/>
          <p:cNvSpPr/>
          <p:nvPr>
            <p:ph type="body" idx="4294967295"/>
          </p:nvPr>
        </p:nvSpPr>
        <p:spPr>
          <a:xfrm>
            <a:off x="952500" y="2603500"/>
            <a:ext cx="8344545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Each Xact starts at root of hierarchy</a:t>
            </a:r>
            <a:endParaRPr sz="3600"/>
          </a:p>
          <a:p>
            <a:pPr lvl="0">
              <a:defRPr sz="1800"/>
            </a:pPr>
            <a:r>
              <a:rPr sz="3600"/>
              <a:t>Gets locks in top-down order</a:t>
            </a:r>
            <a:endParaRPr sz="3600"/>
          </a:p>
          <a:p>
            <a:pPr lvl="0">
              <a:defRPr sz="1800"/>
            </a:pPr>
            <a:r>
              <a:rPr sz="3600"/>
              <a:t>Releases locks in bottom-up order</a:t>
            </a:r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7444"/>
            <a:ext cx="13004801" cy="2204838"/>
          </a:xfrm>
          <a:prstGeom prst="rect">
            <a:avLst/>
          </a:prstGeom>
          <a:ln w="12700">
            <a:miter lim="400000"/>
          </a:ln>
        </p:spPr>
      </p:pic>
      <p:sp>
        <p:nvSpPr>
          <p:cNvPr id="2598" name="Shape 2598"/>
          <p:cNvSpPr/>
          <p:nvPr/>
        </p:nvSpPr>
        <p:spPr>
          <a:xfrm>
            <a:off x="1164589" y="4108297"/>
            <a:ext cx="106756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Outcome possible with read uncommitted isolation?</a:t>
            </a:r>
          </a:p>
        </p:txBody>
      </p:sp>
      <p:sp>
        <p:nvSpPr>
          <p:cNvPr id="2599" name="Shape 2599"/>
          <p:cNvSpPr/>
          <p:nvPr/>
        </p:nvSpPr>
        <p:spPr>
          <a:xfrm>
            <a:off x="295681" y="5066593"/>
            <a:ext cx="1241343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Yes. All three requests insert tasks at same time, and count </a:t>
            </a:r>
            <a:endParaRPr sz="3600"/>
          </a:p>
          <a:p>
            <a:pPr lvl="0">
              <a:defRPr sz="1800"/>
            </a:pPr>
            <a:r>
              <a:rPr sz="3600"/>
              <a:t>number of rows. Sees 5 rows, so aborts.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