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3568E-E986-483E-B4A4-E8CF9EB5416B}" v="27" dt="2018-11-16T22:14:19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51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4T21:58:08.55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4F8B"/>
    </inkml:brush>
    <inkml:brush xml:id="br3">
      <inkml:brushProperty name="width" value="0.05" units="cm"/>
      <inkml:brushProperty name="height" value="0.05" units="cm"/>
      <inkml:brushProperty name="color" value="#5B2D90"/>
    </inkml:brush>
    <inkml:brush xml:id="br4">
      <inkml:brushProperty name="width" value="0.05" units="cm"/>
      <inkml:brushProperty name="height" value="0.05" units="cm"/>
      <inkml:brushProperty name="color" value="#F6630D"/>
    </inkml:brush>
    <inkml:brush xml:id="br5">
      <inkml:brushProperty name="width" value="0.05" units="cm"/>
      <inkml:brushProperty name="height" value="0.05" units="cm"/>
      <inkml:brushProperty name="color" value="#66CC00"/>
    </inkml:brush>
    <inkml:brush xml:id="br6">
      <inkml:brushProperty name="width" value="0.35" units="cm"/>
      <inkml:brushProperty name="height" value="0.35" units="cm"/>
      <inkml:brushProperty name="color" value="#66CC00"/>
    </inkml:brush>
    <inkml:brush xml:id="br7">
      <inkml:brushProperty name="width" value="0.1" units="cm"/>
      <inkml:brushProperty name="height" value="0.1" units="cm"/>
      <inkml:brushProperty name="color" value="#66CC00"/>
    </inkml:brush>
    <inkml:brush xml:id="br8">
      <inkml:brushProperty name="width" value="0.35" units="cm"/>
      <inkml:brushProperty name="height" value="0.35" units="cm"/>
      <inkml:brushProperty name="color" value="#004F8B"/>
    </inkml:brush>
    <inkml:brush xml:id="br9">
      <inkml:brushProperty name="width" value="0.1" units="cm"/>
      <inkml:brushProperty name="height" value="0.1" units="cm"/>
      <inkml:brushProperty name="color" value="#333333"/>
    </inkml:brush>
    <inkml:brush xml:id="br10">
      <inkml:brushProperty name="width" value="0.1" units="cm"/>
      <inkml:brushProperty name="height" value="0.1" units="cm"/>
      <inkml:brushProperty name="color" value="#CC0066"/>
    </inkml:brush>
    <inkml:brush xml:id="br11">
      <inkml:brushProperty name="width" value="0.2" units="cm"/>
      <inkml:brushProperty name="height" value="0.2" units="cm"/>
      <inkml:brushProperty name="color" value="#333333"/>
    </inkml:brush>
    <inkml:brush xml:id="br12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998 318 12544,'-5'7'4735,"1"2"-3679,4 3-160,0-4-352,0-1-576,0 1-128,0 1-1120,4-6-512,10 1 929,-1-4-993,5 0-288,5 5-1632</inkml:trace>
  <inkml:trace contextRef="#ctx0" brushRef="#br0" timeOffset="1935.145">2920 361 7040,'0'-4'514,"0"-1"68,0 1 0,0 0-1,0 0 1,-1-1 0,0 1 0,0 0-1,0 0-581,0-11 4989,1 11-2180,0 11-1855,1 10-363,1 0-1,3 13-590,1 12 120,-1 12-29,3-1 0,1 0-1,18 51-90,-23-90 104,2 0-1,-1-1 0,2 0 1,0 0-1,0-1 0,2 1 1,-1-2-1,5 5-103,-12-15 42,0 0 0,0 0 1,0 0-1,0 0 0,0 0 0,0 0 0,1 0 1,-1-1-1,0 1 0,1 0 0,-1-1 0,1 1 1,-1-1-1,0 1 0,1-1 0,-1 0 0,1 1 1,-1-1-1,1 0 0,-1 0 0,2 0-42,-1-1 64,0 1 0,0-1-1,1 0 1,-1 0 0,0 0-1,0 0 1,0 0 0,0 0 0,0 0-1,0-1 1,0 1 0,-1-1-1,1 0-63,4-4 106,0-1-1,0 0 1,-1-1-1,1 0 0,-2 1 1,3-6-106,13-29 176,-7 13-123,2 0-1,1 1 0,1 0 0,1 2 0,4-4-52,-20 28-10,-1 0 1,1 0-1,0 1 0,0-1 1,-1 0-1,1 1 0,0 0 1,1-1-1,-1 1 1,0 0-1,0 0 0,0 0 1,1 0-1,-1 0 0,0 1 1,1-1-1,-1 1 0,1-1 1,-1 1-1,2 0 10,-1 0-20,0 1 0,-1 0 0,1 0 0,-1-1 0,1 1 0,-1 1-1,1-1 1,-1 0 0,0 1 0,1-1 0,-1 1 0,0 0 0,0-1 0,0 1 0,0 0-1,-1 0 1,1 1 0,0-1 20,11 17-231,-1 1 0,-1 0-1,0 0 1,1 8 231,18 33-621,-14-26 239,7 12 166,-20-42 230,0-1 0,0 1 0,0-1 0,1 0 0,-1 0 0,1 0 0,0-1 0,2 2-14,-6-4 63,1-1-1,0 1 0,0 0 1,0-1-1,0 1 0,0-1 1,0 1-1,1-1 1,-1 0-1,0 0 0,0 1 1,0-1-1,0 0 0,0 0 1,0 0-1,1 0 0,-1 0 1,0 0-1,0 0 1,0 0-1,0-1 0,0 1 1,0 0-1,1-1 0,-1 1 1,0-1-1,0 1 0,0-1 1,0 0-1,-1 1 1,1-1-1,0 0 0,0 0 1,0 1-1,0-1 0,-1 0 1,1 0-1,0 0 0,0-1-62,3-4 317,0-1 0,0 0 0,-1 0-1,0 0 1,1-5-317,11-31 1326,5-35-1326,-2 9 189,-5 19-242,-3 12-2529,8-17 2582,-18 52-474,1 1-1,0-1 1,0 1 0,0 0-1,0-1 1,1 1-1,-1 0 1,1-1 0,-1 1-1,1 0 1,0 0-1,0 0 1,0 1-1,0-1 1,0 0 0,0 1-1,0-1 1,1 1-1,-1 0 1,1-1 0,-1 1-1,2 0 475,18-4-5226</inkml:trace>
  <inkml:trace contextRef="#ctx0" brushRef="#br0" timeOffset="2491.781">3949 552 7552,'-1'-1'165,"0"1"0,0 0 0,0 0 0,0 0 0,-1 0-1,1 0 1,0 1 0,0-1 0,0 0 0,0 0 0,0 1 0,0-1 0,0 1 0,0-1 0,0 1 0,0-1 0,0 1 0,0 0 0,0-1 0,0 2-165,0-1 189,0 1 0,0 0 0,1 0 0,-1 0 0,1-1 0,-1 1 0,1 0 0,0 0 0,0 0 0,0 0 1,0 0-1,0 1-189,1 2 166,-1 1 0,1-1 0,0 0 1,0 0-1,1 1 0,0-1 1,0 0-1,0 0 0,0-1 0,1 1 1,0 0-1,0-1 0,2 3-166,4 4 188,0-1-1,0 0 0,1-1 1,1 0-1,-1 0-187,-3-4 318,0 0-1,1 0 1,-1-1-1,1 0 1,-1 0-1,1-1 1,1 0 0,7 2-318,-14-5 89,0 1 0,0-1 0,1 1 0,-1-1 0,0 0 1,0 0-1,0 0 0,1 0 0,-1-1 0,0 1 0,0 0 1,0-1-1,0 0 0,0 1 0,1-1 0,-1 0 1,0 0-1,-1 0 0,1 0 0,0-1 0,0 1 0,0 0 1,-1-1-1,1 1 0,-1-1 0,1 0 0,-1 1 0,0-1 1,1 0-1,-1 0 0,0 0 0,0 0 0,0 0 0,-1 0 1,1 0-1,0 0 0,0-2-89,1-5 41,-1 0-1,0 0 1,0 0 0,0-1-1,-1 1 1,-1 0-1,0-1 1,-1-4-41,-3-13 38,-1 0-1,-3-7-37,6 26 12,0-1 0,-1 1 0,1 0 0,-1 1 0,-1-1-1,1 1 1,-1-1 0,-1 1 0,1 1 0,-1-1 0,-1 1 0,-5-5-12,10 9-6,-1 0 0,0 0 0,0 1-1,0-1 1,0 0 0,0 1 0,0 0 0,-1 0 0,1 0 0,0 0 0,-1 0 0,1 1-1,-1-1 1,1 1 0,-1 0 0,1 0 0,0 0 0,-1 1 0,1-1 0,-1 1 0,1 0-1,0 0 1,-1 0 0,1 0 0,0 0 0,0 1 0,0 0 0,0 0 0,0-1 0,0 1 0,1 1-1,-1-1 1,-1 1 6,-1 3-11,0-1 1,0 1-1,0 0 0,0 1 0,1-1 0,0 1 0,0 0 0,1 0 0,0 0 0,0 0 0,1 0 0,0 1 1,0-1-1,1 1 0,-1 0 0,2-1 0,-1 1 0,1 6 11,1-3 19,-1 0 0,2-1 1,-1 1-1,2 0 0,-1 0 0,2-1 0,-1 0 1,1 1-1,1-2 0,0 1 0,0 0 0,1-1 1,1 2-20,3 2 22,0-1 1,0-1 0,1 0-1,0 0 1,1-1 0,1 0-1,-1-1 1,6 2-23,-12-8-294,0 1 0,0-1 0,1-1 1,-1 1-1,0-1 0,1 0 0,-1-1 0,1 0 0,0 0 0,0 0 1,-1-1-1,1 0 0,0 0 0,0 0 0,0-1 0,-1 0 0,1-1 1,-1 1-1,1-1 0,0-1 294,-2 1-599,-1 0 0,1-1 0,-1 1 0,0-1 0,0 0 0,0 0 0,0-1 1,0 1-1,-1-1 0,1 0 599,18-25-3696</inkml:trace>
  <inkml:trace contextRef="#ctx0" brushRef="#br0" timeOffset="3015.283">4297 124 9216,'0'0'136,"0"0"0,0 0 0,0 0 0,0 0 0,0 0 0,0 0 0,0 0 0,0 0 0,-1 0 0,1 0 0,0 0 0,0 0 0,0 0 0,0 0 0,0 0 0,0 0 0,0 0 0,0 0 0,-1 0 0,1 0 0,0 0 0,0 0 0,0 0 0,0 0 0,0 0 0,0 0 0,0 0 0,0 0 0,0 0 0,0 0 0,-1 0 0,1 0 0,0 0 0,0 0 0,0 0 0,0 0 0,0 1 0,0-1 0,0 0 0,0 0 0,0 0 0,0 0 0,0 0 0,0 0 0,0 0 0,0 0 0,0 0 0,0 1 0,0-1 0,0 0 0,0 0 0,0 0 0,0 0 0,0 0 0,0 0 0,0 0 0,0 0 0,0 0 0,0 1 0,0-1 0,0 0 0,0 0 0,0 0-136,0 14 2557,3 17-2040,60 205 342,-32-114-603,8 5-256,-21-62-13,-10-34 815,7 16-802,-15-47 24,0 0-1,0 1 1,0-1-1,0 0 1,0 1-1,0-1 1,1 0 0,-1 1-1,0-1 1,0 0-1,0 0 1,0 1-1,0-1 1,0 0 0,1 1-1,-1-1 1,0 0-1,0 0 1,0 1-1,1-1 1,-1 0 0,0 0-1,0 0 1,1 1-1,-1-1 1,0 0-1,0 0 1,1 0-1,-1 0 1,0 0 0,1 0-1,-1 1 1,0-1-1,0 0 1,1 0-1,-1 0 1,0 0 0,1 0-1,-1 0 1,0 0-1,1 0 1,-1 0-1,0 0 1,1-1 0,-1 1-1,0 0 1,0 0-1,1 0 1,-1 0-1,0 0 1,1 0 0,-1-1-24,13-15 473,-5 4-497,-4 8-2,1 0 0,0 0 0,1 1 0,-1-1 1,1 1-1,-1 1 0,1-1 0,0 1 1,0 0-1,0 0 0,0 1 0,0-1 0,0 1 1,1 1-1,4-1 26,3 1-62,1 1 0,-1 0 1,0 0-1,1 2 0,-1-1 0,6 4 62,-8-3 26,-1 1 0,10 5-26,-17-7 14,0 0 0,0 0 0,-1 1-1,1-1 1,-1 1 0,1-1 0,-1 1-1,0 0 1,1 3-14,-3-5 19,0 0 0,-1-1 0,0 1 0,1 0 0,-1 0 0,1 0 0,-1 1 0,0-1-1,0 0 1,0 0 0,1 0 0,-1 0 0,0 0 0,0 0 0,-1 0 0,1 0 0,0 0 0,0 0-1,0 0 1,-1 0 0,1 0 0,-1 0 0,1 0 0,0 0 0,-1 0 0,0 0 0,1 0 0,-1 0 0,0 0-1,1-1 1,-1 1 0,0 0 0,0-1 0,0 1-19,-2 2 38,-1 0-1,1 0 1,-1 0 0,0-1-1,0 0 1,0 0 0,0 0-1,0 0-37,-7 1 28,0 0-1,0 0 0,0-1 1,0-1-1,0 0 0,-11 0-27,-15-3-272,-17-3 272,13 1-393,-65-4-3820,95 5 1971,11 3 2159,-1 0 0,1 0 1,0 0-1,0 0 0,0 0 0,0 0 1,0 0-1,0 0 0,0 0 0,0-1 1,0 1-1,0 0 0,0 0 0,0 0 1,-1 0-1,1 0 0,0 0 1,0 0-1,0 0 0,0 0 0,0-1 1,0 1-1,0 0 0,0 0 0,0 0 1,0 0-1,0 0 0,0 0 0,0 0 1,0-1-1,0 1 0,0 0 0,0 0 1,0 0-1,0 0 0,1 0 0,-1 0 1,0 0-1,0 0 0,0-1 0,0 1 1,0 0 82,15-9-4682,-15 8 4686,26-13-3806</inkml:trace>
  <inkml:trace contextRef="#ctx0" brushRef="#br0" timeOffset="3548.112">5412 532 8320,'-2'1'555,"-1"-1"1,1 0 0,-1 0 0,0 0-1,1 0 1,-1 0 0,1 0-1,-1 0 1,1-1 0,-1 0-1,1 1 1,-1-1 0,1 0-1,-1 0 1,1 0 0,0 0 0,-2-2-556,-23-8 3096,21 10-2978,-1 1 0,1-1 0,-1 1 0,1 0 0,-1 0-1,0 1 1,1 0 0,-1 0 0,1 1 0,0-1 0,-1 2-1,1-1 1,0 0 0,0 1 0,-1 1-118,-15 9 45,0 1 1,1 1-1,-5 5-45,18-13 6,-10 6-28,1-1-55,2 1 0,-10 9 77,22-19-16,-1 1 0,1-1 0,0 1 0,0 0 0,1 0 0,-1 0 0,1 1 0,0-1 0,0 0 0,0 1 0,0 0 0,1-1 0,0 1 16,1-4-5,-1 1-1,1-1 1,0 0 0,0 0 0,0 0 0,1 0 0,-1 0 0,0 0 0,0 0-1,0 0 1,1 0 0,-1 0 0,1 0 0,-1 0 0,1 0 0,-1 0 0,1 0 0,-1 0-1,1-1 1,0 1 0,-1 0 0,1 0 0,0 0 0,0-1 0,0 1 0,0-1-1,0 1 1,0 0 5,4 1-14,0 0-1,-1 0 0,1 0 1,0-1-1,3 1 15,1 0-18,30 9 29,14 4 271,15 7-282,-65-20-11,10 2 233,0 1 0,-1 1 0,0 0 0,0 1 1,8 5-223,-18-10 89,0 0 0,1 0 1,-1 0-1,0 0 0,0 1 1,-1-1-1,1 0 0,0 1 1,-1-1-1,1 1 0,-1 0 1,0-1-1,0 1-89,0 0 71,-1-1 0,0 0-1,1 0 1,-1 1 0,0-1 0,0 0 0,-1 0 0,1 1 0,0-1-1,-1 0 1,1 0 0,-1 0 0,0 1 0,0-1 0,0 0 0,0 0-1,0 0 1,-1 1-71,-1 1 47,0 0 0,0 0-1,0-1 1,-1 1 0,0-1-1,1 0 1,-1 0 0,0 0-1,0-1 1,-1 0 0,1 1-1,0-1 1,-2 0-47,-7 3-106,-1-1 0,1 0-1,-14 1 107,-39 6-701,-70 14-2992,131-23 3406,0-1-407,-1 1 1,0-1-1,0 0 1,0-1-1,0 1 1,0-1-1,0-1 694,5 2-109,1-1 0,0 0-1,0 0 1,-1 0-1,1 0 1,0 0-1,-1 0 1,1 0-1,0-1 1,0 1-1,-1 0 1,1 0 0,0 0-1,0 0 1,-1 0-1,1 0 1,0 0-1,0-1 1,-1 1-1,1 0 1,0 0-1,0 0 1,0 0-1,-1-1 1,1 1 0,0 0-1,0 0 1,0-1-1,0 1 1,-1 0-1,1 0 1,0-1-1,0 1 1,0 0-1,0-1 110,7-7-3106,15-7-1428,7 1 1286</inkml:trace>
  <inkml:trace contextRef="#ctx0" brushRef="#br0" timeOffset="3806.229">5478 643 9856,'18'71'9487,"-13"-47"-9068,-1 0 0,-1 0-1,-1 0 1,-1 0-1,-2 17-418,1-8-119,0-28-13,0-2-93,0-1-1,0 1 1,1-1 0,-2 0-1,1 1 1,0-1-1,0 1 1,-1-1-1,1 0 1,-1 0-1,0 1 1,0-1-1,0 0 1,0 0 0,0 0-1,-1 2 226,2-4-72,-1 0-1,1 0 0,0 0 1,0 0-1,0 0 1,0 0-1,0 1 1,0-1-1,-1 0 0,1 0 1,0 0-1,0 0 1,0 0-1,0 0 1,0 0-1,-1 0 1,1 0-1,0 0 0,0 0 1,0 0-1,0 0 1,0 0-1,-1 0 1,1-1-1,0 1 0,0 0 1,0 0-1,0 0 1,0 0-1,0 0 1,-1 0-1,1 0 1,0 0-1,0 0 0,0 0 1,0-1-1,0 1 1,0 0-1,0 0 1,0 0-1,0 0 0,0 0 1,-1-1 72,-2-6-1364,2 4 574,-3-6-1117,1-1 0,1 0 1,0 1-1,-1-5 1907,-5-27-2885</inkml:trace>
  <inkml:trace contextRef="#ctx0" brushRef="#br0" timeOffset="4007.779">5478 270 8960,'9'-35'3328,"-9"31"-2592,0-4 1152,0 4 287,0-1-1055,0 2-352,0 3-1152,0-4-480,5-1 448,4 2-2015,4-1-801,5-4-800</inkml:trace>
  <inkml:trace contextRef="#ctx0" brushRef="#br0" timeOffset="4377.797">5930 255 8704,'-2'-5'5782,"-2"9"-1096,-4 9-1491,3 2-2771,1 1 0,0-1 0,1 1 0,1 0 0,1 0 0,0 14-424,-1 1 230,-12 445 111,5-257-192,6-186-1450,5-35 1229,1-1 0,-1 1 0,1 0 0,0 0 0,0 1-1,0-1 1,0 0 0,1 1 0,-1 0 0,1 0 72,8-4-100,27-13 0,-12 7-1011,12-8 1111,-32 15-407,-1 0 0,1-1 0,-1 0 0,1 0 1,-1 0-1,-1 0 0,5-5 407,-9 8-357,1-1-1,0 1 1,-1 0 0,1 0-1,-1-1 1,0 1 0,0-1-1,0 1 1,0-1 0,0 0 0,-1 1-1,1-1 1,-1 0 0,0 0-1,1 1 1,-1-1 0,0 0-1,-1 0 1,1 1 0,0-1-1,-1 0 1,0 1 0,0-1-1,1 0 1,-1 1 0,-1-1-1,1 1 1,0-1 0,-2-1 357,-10-12-3296</inkml:trace>
  <inkml:trace contextRef="#ctx0" brushRef="#br0" timeOffset="4686.926">5625 733 10368,'14'9'3936,"-5"-9"-3040,9 0 511,-5 0 65,5 0-512,9 0-96,5 0-352,-2-4-96,1 4-224,1-5-128,-1 2-32,-4-1-1184,0-4-480,-1 1-1215,1-5-545,0-5-800</inkml:trace>
  <inkml:trace contextRef="#ctx0" brushRef="#br0" timeOffset="5250.506">6281 810 8064,'1'2'714,"0"-1"-445,-1 1 1,1-1-1,-1 0 1,1 0-1,0 0 1,-1 0-1,1 0 1,0 0-1,0 0 1,0 0-1,0 0 1,0 0-1,0 0 1,0 0-1,0-1 1,0 1-1,0 0 1,1-1 0,-1 1-1,0-1 1,0 1-1,0-1 1,1 0-1,-1 1 1,0-1-1,1 0 1,-1 0-1,0 0 1,1 0-1,-1 0 1,0 0-1,2-1-269,18 1 953,1 0-1,-1-2 1,0 0 0,0-2-1,0 0 1,0-2 0,0 0-1,18-9-952,-37 14 62,0 0 0,0 0 0,1 0 0,-2 0-1,1 0 1,0-1 0,0 1 0,0-1 0,-1 1 0,1-1-1,-1 0 1,1 1 0,-1-1 0,0 0 0,1 0-1,-1 0 1,0 0 0,0 0 0,-1-1 0,1 1 0,0 0-1,-1 0 1,1 0 0,-1-1-62,0-2 23,0 1-1,0 0 1,-1-1-1,0 1 1,0 0-1,0 0 1,0 0 0,-1 0-1,1 0 1,-1 0-1,0 0 1,-2-2-23,1 0-36,-1 0-1,-1 0 1,1 0 0,-1 0 0,0 1 0,0 0-1,0 0 1,-1 0 0,0 1 0,0 0-1,0 0 1,0 0 0,-1 1 0,1 0-1,-1 0 1,0 1 0,0 0 0,0 0 0,0 0-1,-4 0 37,2 2-13,1-1-1,-1 1 0,0 0 0,1 1 1,-1 0-1,0 1 0,1 0 1,0 0-1,-1 0 0,1 1 0,0 1 1,0-1-1,0 1 0,1 1 1,-1-1-1,-5 6 14,0 0-58,0 1 1,1 0-1,1 0 0,0 2 1,1-1-1,0 1 0,-2 4 58,8-11 2,1 0-1,-1 1 0,1-1 0,1 1 0,-1-1 0,1 1 0,0 0 1,1 0-1,0 0 0,0 0 0,0 0 0,1 0 0,0 0 0,0 0 1,1 0-1,0 0 0,2 7-1,2 2 59,1 0-1,1 0 1,0 0 0,1-1-1,1 0 1,1-1 0,0 0-1,7 8-58,4 2 106,2 0-1,1-1 0,1-1 1,1 0-106,-14-13-126,0 0 1,1-1 0,0 0 0,0-1 0,0-1 0,1 0 0,0 0 0,0-2 0,1 1 0,-1-2 0,1 0 0,0-1 0,0 0 0,0-2 0,0 1 0,0-2-1,0 0 1,0-1 0,-1 0 0,12-4 125,-15 3-980,0-1 1,0 0-1,0-1 0,-1 0 0,0 0 1,0-1-1,1-1 980,25-20-5493</inkml:trace>
  <inkml:trace contextRef="#ctx0" brushRef="#br0" timeOffset="-198.201">957 714 8192,'1'-1'263,"0"1"0,-1 0 1,1 0-1,0 0 1,-1-1-1,1 1 0,0 0 1,-1 0-1,1 0 0,0 0 1,-1 0-1,1 0 0,0 0 1,0 1-1,-1-1 1,1 0-1,0 0 0,-1 0 1,1 1-1,-1-1 0,1 0 1,0 1-1,-1-1 0,1 1 1,-1-1-1,1 1 1,-1-1-1,1 0 0,-1 1 1,1 0-1,-1-1 0,0 1 1,1-1-1,-1 1 0,1 0-263,0 3 236,1 0-1,-1 0 1,0 0 0,0 0-1,0 4-235,2 4 559,2 15-396,-1 0-1,1 24-162,-2-16-1290,2 10 1290,-4-40-324,2 13-215,-2-6-2753,-1-19 2023,-1 1 0,0-1-1,0 1 1,-1-4 1269,-7-20-3093</inkml:trace>
  <inkml:trace contextRef="#ctx0" brushRef="#br0" timeOffset="582.671">1524 655 7296,'-3'1'1179,"-1"0"0,1 0 1,-1 0-1,0-1 0,1 1 1,-1-1-1,0 0 0,1 0 1,-1-1-1,-1 1-1179,-8-1 953,-5 1-382,0 2-1,0-1 1,0 2 0,0 1-1,-9 2-570,17-2 42,0-1-1,0 1 1,0 0-1,0 1 1,1 0-1,0 1 1,0 0-1,0 1 1,-6 5-42,11-7-25,1-1 1,-1 1 0,1 0 0,0 0 0,0 0-1,0 0 1,1 1 0,0-1 0,0 1 0,0 0 0,1-1-1,0 1 1,0 0 0,0 0 0,1 0 0,-1 0-1,2 0 1,-1-1 0,1 1 0,-1 0 0,2 0 0,-1 0-1,3 5 25,-3-5-2,2 0-1,-1-1 0,1 1 1,0-1-1,0 1 1,0-1-1,1 0 0,0 0 1,0 0-1,4 3 3,-5-5 5,0 0 1,1-1-1,-1 1 1,1-1-1,0 0 1,0 1-1,0-2 0,0 1 1,1 0-1,-1-1 1,0 0-1,0 0 0,1 0 1,-1-1-1,2 1-5,2-1 39,1 0 0,0-1 0,-1 0 0,1-1-1,-1 1 1,0-1 0,0-1 0,0 0 0,0 0-1,0-1 1,0 1 0,-1-2 0,0 1 0,7-6-39,-5 3 57,-1 0 0,0 0 0,0-1 1,-1-1-1,0 1 0,0-1 0,-1 0 1,0-1-1,-1 0 0,0 0 1,1-2-58,1-8 34,-1-1 0,-1 0 1,0 0-1,-2-1-34,2-4-15,-5 24 18,1 0-1,-1 0 1,1-1-1,-1 1 1,1 0-1,0 0 1,0 0-1,0 0 1,0 0-1,0 0 1,0 1 0,2-2-3,-3 2-3,1 1 1,0-1-1,-1 1 1,1 0 0,0-1-1,-1 1 1,1 0-1,0 0 1,0 0 0,-1 0-1,1-1 1,0 1-1,-1 0 1,1 0 0,0 0-1,0 1 1,-1-1 0,1 0-1,0 0 1,0 0-1,-1 0 1,1 1 0,0-1-1,-1 0 1,1 1-1,0-1 1,-1 0 0,1 1-1,0-1 1,-1 1-1,1-1 1,-1 1 0,1-1-1,-1 1 1,1 0 2,7 7-17,0 1 1,0 0-1,-1 0 0,0 0 1,4 9 16,3 7 163,8 22-163,-11-19 131,-2 1 1,0 0-1,-2 0 0,-2 1 1,0 0-1,-2 0 1,-1 0-1,-2 0 0,-1 0 1,-1 0-1,-3 12-131,2-22 106,-1-1 1,-1 0-1,0 0 0,-7 14-106,8-24 35,-1 1-1,0-1 1,0 1-1,-1-1 1,0-1 0,-1 1-1,0-1 1,0 0-1,-7 5-34,0-2 22,-1-1-1,-1 0 1,1-1 0,-2 0-1,1-1 1,-18 5-22,-15 3-636,-42 8 636,72-19-588,0-1 1,0-1-1,0-1 1,-1 0-1,1-1 1,-1-2 0,-1 0 587,18 1-355,0-1 0,1 1 1,-1-1-1,0 0 0,0 1 0,0-1 1,0-1 354,2 2-177,0-1 1,1 1-1,-1 0 1,0-1-1,1 0 1,-1 1-1,0-1 1,1 1-1,-1-1 1,1 0-1,-1 1 1,1-1-1,-1 0 1,1 1-1,-1-1 0,1 0 1,0 0-1,-1 0 1,1 1-1,0-1 1,0 0-1,0 0 1,-1 0-1,1 0 1,0 0 176,6-25-4869</inkml:trace>
  <inkml:trace contextRef="#ctx0" brushRef="#br0" timeOffset="-1083.369">57 412 6656,'-4'-22'4352,"4"22"-2939,0 0-218,0 0-166,0 0-208,0 4 219,0 3-647,1 0 0,1 1 0,-1-1 0,1 0 0,1 0-1,0 1-392,6 25 944,9 74 1217,0 44-2161,-5-26 58,-10-85 93,-1 32-151,-2-70-2,0-1-106,-1 13 210,1-14-179,0 1 0,0-1 0,0 0-1,0 1 1,0-1 0,0 0 0,0 1 0,0-1 0,0 1 0,0-1 0,0 0 0,-1 1 0,1-1-1,0 0 1,0 1 0,0-1 0,0 0 0,-1 0 0,1 1 0,0-1 0,0 0 0,-1 0 0,1 1-1,0-1 1,-1 0 0,1 0 0,0 1 0,-1-1 77,1-1-267,-1 1-1,1-1 1,-1 1-1,1-1 0,-1 0 1,1 1-1,-1-1 1,1 0-1,0 1 1,-1-1-1,1 0 1,0 0-1,0 1 1,0-1-1,-1 0 1,1 0-1,0 1 1,0-1-1,0 0 1,0 0-1,0 1 1,0-1 267,0-22-3489,0 23 3290,0-20-3358</inkml:trace>
  <inkml:trace contextRef="#ctx0" brushRef="#br0" timeOffset="-498.315">111 322 8448,'0'0'114,"0"0"1,0-1-1,-1 1 1,1 0-1,0 0 1,0 0-1,0-1 1,0 1-1,0 0 1,-1 0-1,1-1 1,0 1-1,0 0 1,0 0-1,0-1 0,0 1 1,0 0-1,0-1 1,0 1-1,0 0 1,0 0-1,0-1 1,0 1-1,0 0 1,0 0-1,0-1 1,0 1-1,1 0 1,-1 0-1,0-1 1,0 1-1,0 0 1,0 0-1,0-1 1,1 1-1,-1 0 1,0 0-1,0 0 1,0-1-1,1 1 1,-1 0-115,16-9 2316,21-3-836,-17 8-1196,0 0 0,-1 1 0,1 2 0,1 0 0,-1 1 0,8 1-284,-21 0 101,1 0-1,-1 0 0,0 0 0,0 1 1,0 1-1,0-1 0,0 1 1,0 0-1,0 0 0,-1 1 0,0 0 1,1 0-1,-2 1 0,1-1 1,0 1-1,-1 1 0,0-1 0,4 6-100,-2 0 84,-1-1 0,-1 1 0,0 0-1,0 0 1,-1 1 0,0-1 0,-1 1-1,0 5-83,0 2 97,0 1-1,-1 0 1,-2-1-1,-1 18-96,0-27 20,0 0-1,-1 1 1,0-1 0,-1 0-1,0 0 1,-1-1-1,0 1 1,-1-1-1,0 0 1,0 0-1,-1 0 1,0-1 0,0 0-1,-1 0 1,0 0-1,-1-1 1,1 0-1,-3 1-19,9-8-15,1 1 0,-1-1 0,0 1 0,0 0-1,0-1 1,1 1 0,-1 0 0,1 0 0,-1-1-1,0 1 1,1 0 0,-1 0 0,1 0 0,0 0 0,-1 0-1,1 0 1,0 0 0,-1-1 0,1 1 0,0 1 15,0-2-8,1 1 0,-1 0 0,0-1 0,1 1 0,-1 0 0,1-1 0,-1 1 0,1-1 0,-1 1 1,1 0-1,-1-1 0,1 0 0,0 1 0,-1-1 0,1 1 0,0-1 0,-1 0 0,1 1 0,0-1 1,0 0-1,-1 0 0,1 1 0,0-1 0,0 0 0,0 0 8,22 8-316,20 9 316,6 2 60,-26-12-3,6 2 460,18 10-517,-39-16 127,-1 1-1,1 0 0,-1 1 0,1 0 0,-1 0 1,-1 1-1,1-1 0,-1 1-126,-4-3 54,0-1 0,0 1 0,0 0-1,-1 0 1,1-1 0,-1 1 0,1 0 0,-1 0 0,0 0-1,-1 0 1,1 1 0,0-1 0,-1 0 0,1 0 0,-1 0 0,0 0-1,0 1 1,-1-1 0,1 0 0,0 0 0,-1 0 0,0 1 0,0-1-1,0 0 1,0 0 0,0 0 0,-1-1 0,0 1 0,0 1-54,-2 4 105,-1-1 1,-1 0-1,1 0 1,-1 0 0,0 0-1,0-1 1,-1 0-1,0-1 1,-8 6-106,8-7 48,0 0 0,-1-1 0,0 0-1,0 0 1,0-1 0,0 0 0,0 0 0,0-1 0,0 0 0,-1 0 0,-7-1-48,-12-1-90,0-2 1,-23-4 89,40 5-55,-9-1-65,5 1-373,1 0 0,-1-1-1,0-1 1,1 0 0,-13-6 493,26 9-178,-1 0 0,0 0 0,1 0 0,-1 0-1,1 0 1,0 0 0,-1 0 0,1 0 0,0-1 0,0 1 0,0 0 178,0 0-174,1 1-1,0-1 0,-1 0 1,1 1-1,0-1 0,0 1 1,-1-1-1,1 0 0,0 1 1,0-1-1,0 0 0,0 1 0,0-1 1,0 0-1,0 1 0,0-1 1,0 0-1,0 1 0,0-1 1,1 0 174,0-1-420,0 0-1,0 0 1,1 1 0,-1-1 0,1 0 0,-1 0 0,1 1-1,0-1 1,-1 1 0,1 0 0,0-1 0,0 1 0,0 0-1,0 0 1,0 0 420,28-11-3946</inkml:trace>
  <inkml:trace contextRef="#ctx0" brushRef="#br0" timeOffset="22877.973">3 1740 4736,'-1'-6'2494,"-1"10"333,2-4-2761,0 1 0,0-1 0,0 1 0,0-1 1,1 1-1,-1-1 0,0 1 0,0-1 0,0 0 0,0 1 0,1-1 0,-1 1 0,0-1 0,0 0 0,1 1 0,-1-1 1,0 1-1,0-1 0,1 0 0,-1 1 0,1-1 0,-1 0 0,0 0 0,1 1 0,-1-1 0,1 0 0,-1 0 0,0 0 0,1 1 1,-1-1-1,1 0 0,-1 0 0,1 0 0,-1 0 0,1 0 0,-1 0 0,1 0 0,-1 0 0,1 0-66,19 1 678,1 1 0,-1 1-1,11 4-677,28 4 549,39 0 266,107 17 316,-166-22-809,-1-2 0,1-2 0,29-2-322,116-13 828,-155 10-803,114-4 204,-14 2 187,-44-3 277,0 4 1,75 7-694,-90-2 245,0-4 1,0-2 0,32-9-246,41-3 196,-77 10-98,20-1 12,33 2-110,-81 4-6,0-2 1,0-1-1,19-7 6,-7 3 172,28-2-172,167-2 101,-162 10 111,33-7-212,-18 1 172,-95 8-173,54-4 28,-1 3 0,1 2 0,16 3-27,-3 2 40,48-3-40,-44-2-3,27 5 3,-28 0-1,12-4 1,-10 0 12,7 4-12,116 18-64,60 6 160,-19-22 247,-53-3 77,113-2-433,-157-4-12,16 8 173,21 9-148,-99-7 34,55 1-280,4-6 246,212-3 827,-245-5-475,20 1-2213,-125 4 1494,-1 0 1,0 0-1,1 1 1,-1-1-1,0 0 1,1 0-1,-1 1 1,0-1 0,1 0-1,-1 1 1,0-1-1,0 0 1,1 0-1,-1 1 1,0-1-1,0 1 1,0-1 0,1 0-1,-1 1 1,0-1-1,0 0 1,0 1-1,0-1 1,0 1-1,0-1 1,0 0-1,0 1 367,1 2-1438,6 4-2674</inkml:trace>
  <inkml:trace contextRef="#ctx0" brushRef="#br0" timeOffset="99121.052">25797 402 8064,'0'-1'133,"0"1"1,0 0 0,0-1-1,0 1 1,-1 0 0,1-1-1,0 1 1,0 0 0,0-1-1,-1 1 1,1 0 0,0 0-1,0-1 1,0 1 0,-1 0-1,1 0 1,0-1 0,-1 1-1,1 0 1,0 0-1,-1 0 1,1 0 0,0-1-1,-1 1 1,1 0 0,0 0-1,-1 0 1,1 0 0,0 0-1,-1 0 1,1 0 0,0 0-1,-1 0 1,1 0-134,-1 1 195,0-1 0,1 1-1,-1-1 1,0 1 0,1-1 0,-1 1 0,0-1-1,1 1 1,-1 0 0,1 0 0,-1-1 0,1 1-1,-1 0 1,1 0-195,-3 4 359,1 0 0,0 0 0,0 0 0,1 1 0,-1 2-359,-3 31 510,1 0-1,2 16-509,0-2 218,-3 6-218,-30 279 966,34-312-977,2-21-200,-1 1 1,0 0 0,0 0 0,-1-1 0,1 1 0,-1-1 0,-1 1 0,1-1 0,-1 1 0,0 0 210,2-6-127,0 0 1,-1 0-1,1 1 1,0-1-1,0 0 1,0 0-1,0 0 1,0 0-1,-1 0 1,1 0-1,0 0 1,0 0-1,0 0 1,0 0-1,-1 1 1,1-1-1,0 0 1,0 0-1,0 0 1,0 0-1,-1 0 0,1 0 1,0 0-1,0 0 1,0 0-1,-1-1 1,1 1-1,0 0 1,0 0-1,0 0 1,0 0-1,-1 0 1,1 0-1,0 0 1,0 0-1,0 0 1,0 0-1,0-1 1,0 1-1,-1 0 1,1 0-1,0 0 1,0 0-1,0 0 1,0-1-1,0 1 1,0 0-1,0 0 1,0 0 126,-7-11-6419,2 3 3512</inkml:trace>
  <inkml:trace contextRef="#ctx0" brushRef="#br0" timeOffset="99518.949">25700 349 7296,'12'-41'4768,"-11"40"-4592,0 0 0,0 0 1,0-1-1,0 1 1,0 0-1,0 0 1,0 0-1,0 0 1,0 0-1,0 0 0,0 1 1,1-1-1,-1 0 1,0 1-1,1-1 1,-1 1-1,2-1-176,-1 0 169,19-6-130,0 0 0,1 2 0,0 0 0,1 1 0,-1 2 0,19-1-39,-9 2 319,1 2 0,24 3-319,-41-3 121,-1 2 0,1 0 1,-1 1-1,0 1 0,0 0 0,7 4-121,-15-5 64,0 0 0,0 1-1,0-1 1,-1 2-1,0-1 1,0 0 0,0 1-1,0 0 1,-1 1-1,0-1 1,-1 1 0,1 0-1,-1 1-63,-1-2 65,0 0 0,-1 0-1,1 0 1,-1 0 0,-1 0-1,1 1 1,-1-1 0,-1 0 0,1 1-1,-1-1 1,0 4-65,-1 1 142,0-1 0,0 0-1,-2 1 1,1-1 0,-1 0 0,-2 4-142,2-6 98,0-1 0,-1 0 0,0 1 0,0-2 0,-1 1 0,1 0 0,-4 2-98,-7 6 244,0-1-1,-7 5-243,20-18 16,-14 13 18,-2-1 0,1-1-1,-2-1 1,0-1 0,0 0 0,-1-2-1,0 0 1,-10 2-34,9-4-1165,1-2 0,-6 1 1165,5-3-2815,1 0 0,-8-1 2815,6-1-4016</inkml:trace>
  <inkml:trace contextRef="#ctx0" brushRef="#br0" timeOffset="100188.168">26453 663 6272,'2'0'2586,"-1"5"-744,-3 14 115,1-5-1478,0-4-342,0-1 0,0 1 1,-1-1-1,0 1-137,0 0 30,0-1-1,1 1 0,0 0 0,0 1-29,0 27 136,-5 19-136,3-20 515,0 19-515,0-33 696,1-15 260,3-13 826,1-6-1695,1-1 0,0 1 0,1 0 0,0 0 0,0 0 0,2 1-1,-1-1 1,1 1 0,1 1 0,-1-1 0,2 1 0,-1 0 0,1 1-1,6-6-86,-1 4-12,1 1 0,0 0 0,1 1-1,0 1 1,0 0 0,5-1 12,27-8-2236,24-4 2236,-61 17-1135,-1 1 0,1 1-1,0 0 1,0 0 0,0 1-1,0 0 1,0 1 0,10 1 1135,-2 3-2880</inkml:trace>
  <inkml:trace contextRef="#ctx0" brushRef="#br0" timeOffset="100682.847">27242 829 6144,'-43'-4'5747,"1"-4"-3642,28 5-2016,1 0 0,-1 0-1,0 2 1,0 0 0,1 0 0,-1 1 0,-3 1-89,-3 3 29,1-1 0,-1 2 0,-18 7-29,30-9 1,0 1 1,0 0-1,0 0 1,0 0-1,0 1 1,1 0-1,0 1 1,0 0-1,1 0 1,-2 1-2,6-4 5,0 0 0,0-1 0,0 1 0,0 1 0,0-1 0,1 0 0,-1 0 1,1 1-1,0-1 0,0 1 0,0-1 0,1 1 0,-1-1 0,0 4-5,2-1 19,-1-1-1,0 0 0,1 1 1,0-1-1,0 1 1,1-1-1,0 0 0,0 0 1,1 2-19,2 4 40,1 0-1,1-1 1,0 1 0,0-2-1,1 1 1,0-1 0,1 0-1,3 2-39,-6-5 85,1-1 0,-1 0 0,1 0-1,0-1 1,1 0 0,5 3-85,-10-6 75,0 0 1,0 0-1,0 0 0,0-1 1,0 1-1,0-1 1,0 1-1,0-1 0,0 0 1,0 0-1,0 0 0,0-1 1,0 1-1,0-1 0,0 0 1,0 0-1,0 0 0,0 0 1,0 0-1,0-1-75,4-3 197,0 0-1,0 0 0,0-1 1,-1 0-1,0 0 1,0-1-1,4-6-196,-1 2 163,-2-1 0,1 0 0,-2-1 0,5-10-163,-8 17 9,-1-1-1,0 0 1,-1 0 0,0 0 0,0 0 0,0 0 0,-1 0-1,0 0 1,0 0 0,-1 0 0,0 0 0,-1-6-9,1 8-209,-1 0 0,0 1-1,1-1 1,-1 1 0,-1-1 0,1 1 0,-1 0 0,-2-3 209,3 4-425,0 0 1,-1 1-1,0-1 1,1 1-1,-1 0 1,0 0-1,0 0 1,0 0-1,0 0 1,-1 1-1,1 0 1,-1-1 424,2 1-429,1 1 1,-1 0 0,0-1 0,1 1 0,-1 0-1,1 0 1,-1 0 0,0 0 0,1 0-1,-1 0 1,0 1 428,-1-1-591,-7 1-2155</inkml:trace>
  <inkml:trace contextRef="#ctx0" brushRef="#br0" timeOffset="101571.943">27733 853 5888,'-2'-1'358,"1"-1"0,-1 1 0,0-1 0,1 1 0,-1 0 0,0-1 0,0 1 0,0 0 0,0 0 0,0 1 0,0-1 0,0 0 0,0 1 0,-1-1 0,1 1 0,0 0 0,-1-1-358,-8 1 1115,0-1-1,1 1 1,-2 1-1115,-5 0-209,4-1 384,-1-1-61,-1 1 1,1 1-1,0 0 1,0 1-1,0 1 0,0 0 1,-1 1-115,6-1 4,0 0 1,1 1-1,0 0 1,0 1-1,0-1 1,-3 4-5,8-6 7,1-1-1,0 1 1,0 0 0,0 0-1,0 0 1,0 1 0,0-1 0,0 0-1,1 1 1,-1-1 0,1 1-1,0 0 1,0-1 0,0 1 0,0 0-1,0 0 1,0 0 0,1-1-1,0 1 1,-1 0 0,1 0-1,0 0 1,0 0-7,1 3 49,0 0-1,1 0 0,0 0 1,0-1-1,0 1 1,0-1-1,1 1 0,0-1 1,0 0-1,0 0 1,1 0-1,0 0 1,0 0-1,0-1 0,2 2-48,-3-3 72,0-1 1,1 1-1,-1-1 0,1 1 0,-1-1 0,1 0 0,0 0 0,0 0 0,0-1 0,0 0 0,0 1 0,0-1 0,0-1 1,0 1-1,1-1 0,-1 1 0,0-1 0,0 0 0,1-1 0,-1 1 0,4-2-72,-2 0 114,0 0-1,0-1 0,0 0 1,0 0-1,-1 0 1,0 0-1,1-1 0,-1 0 1,0-1-1,-1 1 1,1-1-1,-1 1 0,0-1 1,0-1-1,1-2-113,8-13 95,-1-1 1,-1 0-1,3-11-95,-9 20-14,0 1-58,-4 9 147,0 0 0,0-1 0,1 1 0,-1 0 1,1 0-1,0 0 0,2-3-75,-4 6 13,1-1 1,-1 1-1,0 0 1,0 0-1,1-1 1,-1 1-1,0 0 1,1 0-1,-1 0 1,0 0-1,1-1 0,-1 1 1,0 0-1,1 0 1,-1 0-1,1 0 1,-1 0-1,0 0 1,1 0-1,-1 0 1,0 0-1,1 0 0,-1 0 1,1 0-1,-1 0 1,0 1-1,1-1 1,-1 0-14,1 1 21,0-1 1,1 1-1,-1 0 1,0 0-1,0 0 1,0 0-1,0 0 0,-1 0 1,1 1-1,0-1 1,0 0-1,0 1-21,0 1 34,1 0-1,-1 0 0,1 1 0,-1-1 0,0 1 0,0-1 1,-1 1-1,1-1 0,-1 2-33,4 15 85,5 43 43,-2-1 0,-3 1 0,-2 9-128,-3-36 153,-1 0-1,-2-1 1,-7 32-153,5-42 78,-1 0 0,-1 0 0,-1-1 0,-1 0 0,-8 12-78,12-26-10,-1 0-1,0 0 0,-1 0 1,0-1-1,0 0 0,-1 0 1,0-1-1,0 0 0,-3 1 11,1-1-63,-1 0-1,-1 0 1,1-1-1,-1 0 1,-1-1-1,1-1 0,-1 0 1,0-1-1,0-1 1,0 0-1,0 0 1,-14-1 63,5-1-468,0-1 1,0-1 0,0-1 0,0-1 0,1-1 0,-1-1-1,1-1 1,0-1 0,0-1 0,-9-5 467,30 12-76,-38-20-2115,36 19 1829,0 0 1,0-1-1,1 1 1,-1-1-1,0 1 1,1-1-1,-1 0 0,1 0 1,0 0-1,-2-3 362,-3-22-2629,3 3-464</inkml:trace>
  <inkml:trace contextRef="#ctx0" brushRef="#br0" timeOffset="102039.146">27925 873 3968,'-8'-6'1955,"3"8"969,2 15 2201,1-3-5407,-9 30 748,3 1 0,-2 42-466,3-33 471,6-42 496,2-25-265,1 3-620,-1 0 0,2 1 0,-1-1-1,1 1 1,0 0 0,1 0 0,0 0 0,1 1-1,0-1-81,4-5 49,0 1 0,1 1 0,0-1-1,1 2 1,4-4-49,16-12-47,2 2-1,0 2 0,36-20 48,-65 41-24,19-12-203,1 1 1,1 1 0,0 1 226,-16 8-672,0 0 1,1 0-1,-1 1 0,6 0 672,-8 1-881,-1 1 0,1 0 0,-1 0 0,1 0 0,0 1 0,-1 0 0,2 1 881,18 5-3717,1 5 1024</inkml:trace>
  <inkml:trace contextRef="#ctx0" brushRef="#br0" timeOffset="102730.149">28762 861 5120,'0'-3'338,"-1"1"0,1 0 0,-1 0 0,0 0 0,0 0 0,0-1 0,0 1 0,0 0 0,0 1 0,0-1 0,-1 0 0,1 0 0,-1 0 0,1 1 0,-1-1 1,0 1-1,1-1 0,-1 1 0,0 0 0,0 0 0,0-1 0,0 1 0,0 1 0,0-1 0,-1 0 0,0 0-338,-4-1 251,-1 0 0,0 0 1,0 1-1,0 0 0,1 0 1,-1 1-1,0 0 0,0 0 0,0 1 1,0 0-1,-3 1-251,-3 1 79,0 0-1,0 1 1,0 1 0,1 0-1,-12 7-78,18-9-8,1 1 1,0 0-1,0 0 0,0 0 1,0 1-1,1 0 0,0 0 1,0 0-1,0 1 0,1 0 0,-1 0 1,1 0-1,1 0 0,-1 0 1,1 1-1,0 0 0,1-1 0,-1 3 8,-1 4-3,1 0 0,0 0 0,1 0 0,1 5 3,0-11 48,1 0 0,0 1 1,1-1-1,-1 0 0,1 0 0,1 0 0,-1 0 1,1-1-1,1 2-48,-2-6 32,0 0 0,0 0 0,0 0 0,0-1 1,0 1-1,0 0 0,1-1 0,-1 1 0,0-1 0,1 1 0,0-1 1,-1 1-1,1-1 0,0 0 0,-1 0 0,1 0 0,2 1-32,-1-1 46,0 0-1,0 0 0,1-1 0,-1 1 1,0-1-1,1 0 0,-1 0 1,1 0-1,-1 0 0,2 0-45,5-2 103,-1 0-1,0-1 1,1 0-1,-1 0 1,-1-1 0,1 0-1,3-2-102,8-6 144,-1-1-1,-1 0 1,0-2 0,-1 0-1,-1-1 1,0 0-1,-1-2 1,-1 0 0,0 0-1,-1-1 1,-2-1-1,0 0 1,-1 0 0,5-16-144,3-7-18,-3 8 553,5-21-535,-51 115 155,26-44-170,-1 1 1,2 1 0,0-1 0,1 1 0,1-1-1,0 1 1,1 0 0,1 0 0,1 0-1,0 0 1,1-1 0,1 1 0,0-1 0,2 1-1,4 11 15,-8-23-2,1-1 1,0 1-1,1-1 0,-1 0 0,1 0 0,0 0 0,0 0 0,0 0 0,0 0 0,1-1 0,2 2 2,-4-3-4,1 0-1,0-1 1,-1 0 0,1 1-1,0-1 1,0 0-1,0 0 1,0-1-1,0 1 1,0 0-1,0-1 1,0 0-1,0 0 1,1 0-1,-1 0 1,0 0-1,0-1 1,2 0 4,2-1-379,-1 1 1,1-1-1,-1-1 0,1 1 1,-1-1-1,0-1 0,3-1 379,5-4-4455,-1-1-1,9-9 4456,-8 8-4262,3 3 860</inkml:trace>
  <inkml:trace contextRef="#ctx0" brushRef="#br0" timeOffset="103462.809">29187 733 7552,'7'5'7803,"1"7"-5474,4 12-1934,-11-20-329,0 1-1,0 0 0,0 0 0,0 0 0,-1 0 0,1 0 1,-1 0-1,-1 0 0,1 0 0,-1 0 0,0 4-65,-4 9 189,0 0-1,-5 10-188,-4 15 186,10-26-103,2-8 42,0 0-1,-1 0 1,0-1 0,-1 2-125,-1-18 485,5 5-436,0-1 0,0 1 1,0-1-1,0 1 0,0-1 0,1 1 0,-1-1 0,1 1 0,0-1 1,0 1-1,2-3-49,17-36 110,15-14-232,3 2 1,11-11 121,-11 15 93,-32 42 35,-1 1 0,2 0 0,-1 0 0,1 0 0,0 0 0,0 1 0,1 0-128,-7 6 13,-1-1 0,1 1-1,0 0 1,-1-1-1,1 1 1,0 0 0,-1-1-1,1 1 1,0 0 0,0 0-1,0-1 1,-1 1-1,1 0 1,0 0 0,0 0-1,0 0 1,-1 0 0,1 0-1,0 1 1,0-1-1,0 0 1,-1 0 0,1 0-1,0 1 1,0-1-1,-1 0 1,1 1 0,0-1-1,-1 1 1,1-1 0,0 1-1,-1-1 1,1 1-1,-1-1 1,1 1 0,-1 0-1,1-1 1,-1 1 0,1 0-1,-1-1 1,0 1-1,1 0-12,1 4 40,0-1 0,0 1-1,-1-1 1,1 1 0,-1 0-1,0 2-39,1 3 42,2 11 63,0 0 0,-2 0 1,0 8-106,-2-22 52,0 1 1,1-1 0,0 0 0,0-1-1,1 1 1,0 0 0,0 0 0,1-1-1,3 7-52,-6-13-2,0 0-1,0 1 0,0-1 1,0 0-1,1 0 1,-1 1-1,0-1 0,0 0 1,1 0-1,-1 1 1,0-1-1,0 0 0,1 0 1,-1 0-1,0 0 0,0 1 1,1-1-1,-1 0 1,0 0-1,1 0 0,-1 0 1,0 0-1,1 0 1,-1 0-1,0 0 0,1 0 1,-1 0-1,0 0 0,1 0 1,-1 0-1,0 0 1,0 0-1,1 0 0,-1 0 1,0 0-1,1-1 1,-1 1-1,0 0 0,1 0 1,-1 0-1,0 0 0,0-1 1,1 1-1,-1 0 1,0 0-1,0-1 0,0 1 1,1 0 2,8-13-152,44-98 29,-39 87 93,1 1 0,2 0-1,0 0 1,5-2 30,-12 14 89,1 0-1,1 1 1,0 0-1,0 0 0,1 2 1,0-1-1,0 2 1,7-3-89,-16 8 64,1 0 0,-1 0 0,1 1 0,0 0 0,0 0 0,-1 0-1,1 0 1,0 1 0,0 0 0,0 0 0,0 0 0,0 1 0,0-1 0,-1 1 0,1 0 0,0 0 0,1 2-64,0-1 78,0 1 0,0 1 1,0-1-1,0 1 0,-1 0 1,0 0-1,0 1 0,0 0 1,0 0-1,-1 0 0,1 0 1,-1 1-79,6 10 119,0 0 1,-1 1-1,0 0 1,-2 0-1,0 1 1,-1 0 0,0 5-120,9 36-227,1 34 227,-16-92-8,2 8-601,-1 0 0,0 0 0,-1 0 0,0 0 0,0 0 0,-1 0 1,-1 6 608,-1-6-2501,1 0 0,-1-1 0,0 1 0,-5 7 2501,-1 4-4165</inkml:trace>
  <inkml:trace contextRef="#ctx0" brushRef="#br0" timeOffset="96351.944">23038 68 5888,'-1'1'249,"0"-1"-1,-1 0 1,1 0 0,0 1 0,0-1 0,0 1-1,0-1 1,0 1 0,0-1 0,0 1-1,0 0 1,0-1 0,1 1 0,-1 0 0,0 0-1,0 0 1,0 0 0,1-1 0,-1 1-1,1 0 1,-1 0 0,0 0 0,1 1 0,0-1-1,-1 0 1,1 0 0,0 0 0,-1 1-249,0 3 162,0 0 0,0 0 0,0 0 0,1 0 0,0 2-162,0-4 97,1 1 0,-1-1 0,1 0 1,0 0-1,0 0 0,0 0 0,1 0 0,-1-1 1,1 1-1,0 0 0,-1-1 0,1 1 1,0-1-1,0 1 0,1-1 0,-1 0 1,2 1-98,4 4 390,0-1 1,0 0 0,0-1-1,8 4-390,12 6 608,0 0 0,-2 2 0,0 1 0,0 2 0,0 2-608,5 6 331,124 120 1690,-149-142-2089,-1 1 0,0 0 0,-1 0-1,4 6 69,10 17-5870,-18-30 5362,1 1 0,-1 0 0,1-1 0,-1 1 0,1-1 0,-1 1 0,1 0 0,-1-1 0,1 1 0,-1-1 0,1 0 0,0 1 1,-1-1-1,1 1 0,0-1 0,-1 0 0,1 0 0,0 1 0,0-1 0,-1 0 0,1 0 508,4 0-3317</inkml:trace>
  <inkml:trace contextRef="#ctx0" brushRef="#br0" timeOffset="96883.265">23925 4 4480,'-1'0'141,"1"0"1,0-1-1,0 1 0,0 0 1,0 0-1,0 0 0,0 0 1,0-1-1,0 1 1,0 0-1,0 0 0,-1 0 1,1 0-1,0 0 1,0-1-1,0 1 0,0 0 1,-1 0-1,1 0 0,0 0 1,0 0-1,0 0 1,0 0-1,-1 0 0,1 0 1,0 0-1,0 0 0,0 0 1,0 0-1,-1-1 1,1 1-1,0 1 0,0-1 1,0 0-1,-1 0 0,1 0 1,0 0-1,0 0 1,0 0-1,-1 0 0,1 0 1,0 0-1,0 0 0,0 0 1,0 0-1,0 0 1,-1 1-1,1-1 0,0 0 1,0 0-142,-11 7 2925,-12 17-978,16-16-1353,0 0-1,0-1 1,-3 2-594,-81 64 2075,77-62-1887,1 1 1,0 1-1,1 0 0,-2 3-188,8-9 57,-14 18 173,0 2 0,1 0-1,2 1 1,-2 6-230,1-2 164,-18 32 113,-37 63 251,-41 42 182,-90 94-198,193-250-654,-1-1 1,-11 8 141,13-11-2114,-1 1 1,1 0-1,-5 7 2114,15-17-115,0 0 0,0 1 0,0-1 0,-1 0 0,1 0 1,0 0-1,0 0 0,0 0 0,0 1 0,0-1 0,0 0 0,-1 0 0,1 0 0,0 0 1,0 1-1,0-1 0,0 0 0,0 0 0,0 0 0,0 1 0,0-1 0,0 0 1,0 0-1,0 0 0,0 1 0,0-1 0,0 0 0,0 0 0,0 0 0,0 1 1,0-1-1,0 0 0,0 0 0,0 0 0,1 1 0,-1-1 0,0 0 0,0 0 1,0 0-1,0 0 0,0 1 0,0-1 0,1 0 0,-1 0 0,0 0 0,0 0 1,0 0-1,0 0 0,1 0 0,-1 1 0,0-1 0,0 0 115,10 1-2824,-9-1 2545,13 0-2841</inkml:trace>
  <inkml:trace contextRef="#ctx0" brushRef="#br0" timeOffset="97568.765">23916 568 7552,'0'0'180,"0"-1"0,0 1 0,0-1 0,-1 0 0,1 1 0,0-1 0,0 1 0,0-1 0,0 1 1,0-1-1,-1 1 0,1-1 0,0 1 0,0 0 0,-1-1 0,1 1 0,0-1 0,-1 1 0,1-1 0,0 1 0,-1 0 0,1-1 1,-1 1-1,1 0 0,0 0 0,-1-1 0,1 1 0,-1 0 0,1 0 0,-1-1-180,-1 1 285,0 0-1,0-1 0,0 1 1,0 0-1,0 0 1,0 0-1,0 0 1,0 1-1,-2 0-284,-8 2 373,0 0 0,1 1 0,-2 2-373,5-3 337,-35 12 348,0 2-1,2 1 0,-21 15-684,48-24 78,0 0 1,1 2-1,0-1 0,1 2 0,0 0 0,1 0 0,0 1 0,1 0 0,-5 9-78,9-13 1,1 1 0,0 0 1,0 0-1,1 1 0,1-1 0,0 1 1,0 0-1,1 0 0,0-1 0,0 2 1,2-1-1,-1 0 0,1 0 0,2 8-1,-1-10 3,0-1 0,1 0 0,0 0 0,0 1 0,1-2 0,0 1 0,1 0 0,-1-1 0,5 7-3,-6-12 6,0 1 0,0-1 0,0 0-1,0 0 1,1-1 0,-1 1 0,0 0 0,1-1 0,-1 1-1,1-1 1,0 0 0,-1 0 0,1 0 0,0 0-1,0 0 1,0-1 0,0 1 0,0-1 0,1 0-6,5 1 72,0-2-1,0 1 1,0-1 0,0 0-1,5-2-71,3-2 54,0 0 0,0-1 0,-1 0 0,0-1 0,0-1 0,-1-1 0,0 0 0,0-1 0,-1 0 0,0-2 0,-1 1 0,0-1 0,-1-1 0,-1-1 0,0 1 0,8-14-54,-14 16-92,1 0 0,-1 0 0,-1-1 0,0 0 0,-1 0 0,0 0 0,-1 0-1,0 0 1,-1-1 0,0 1 0,-1-1 0,-1 1 0,0 0 0,0-1 0,-1 1-1,-1 0 1,0 0 0,-1 0 0,0 0 0,-1 1 0,0-1 0,-5-7 92,7 14-454,-1 0 1,0 0 0,0 1 0,0 0-1,0-1 1,0 2 0,-1-1-1,-2-2 454,6 6-265,-1-1 1,1 0-1,0 1 0,0-1 0,-1 0 0,1 1 1,0 0-1,-1-1 0,1 1 0,-1 0 0,1 0 1,0-1-1,-1 1 0,1 0 0,-1 1 265,1-1-265,0 0-1,0 1 0,0-1 1,0 0-1,0 1 1,0-1-1,0 1 0,1 0 1,-1-1-1,0 1 1,0 0-1,1-1 0,-1 1 1,1 0-1,-1 0 1,0 0-1,1-1 0,-1 1 1,1 0-1,0 0 1,-1 0-1,1 0 0,0 0 1,-1 0 265,-3 11-3056</inkml:trace>
  <inkml:trace contextRef="#ctx0" brushRef="#br0" timeOffset="98053.434">24085 646 6784,'0'0'101,"0"0"1,0 0 0,0 0 0,0 0-1,0 0 1,-1-1 0,1 1-1,0 0 1,0 0 0,0 0 0,0 0-1,0 0 1,0 0 0,0 0-1,-1 0 1,1 0 0,0 0 0,0 0-1,0 0 1,0 0 0,0 0-1,0 0 1,-1 0 0,1 0-1,0 0 1,0 0 0,0 0 0,0 0-1,0 0 1,-1 0 0,1 0-1,0 0 1,0 0 0,0 0 0,0 0-1,0 0 1,0 0 0,0 0-1,-1 0 1,1 1 0,0-1-1,0 0 1,0 0 0,0 0 0,0 0-1,0 0 1,0 0 0,0 0-1,0 0 1,0 1 0,0-1 0,-1 0-1,1 0 1,0 0 0,0 0-102,-7 9 1494,-13 27-635,2 1 1,2 1 0,1 0 0,2 1-860,9-23 28,0-1 0,0 1 0,2 0 1,0 0-1,1 0 0,0 0 0,2 0 0,0 1 0,0-1 1,2 0-1,2 10-28,-3-20 166,0 1 0,1 0 0,0 0 1,0-1-1,1 1 0,1 1-166,-5-7 49,1 0 1,-1 0-1,1-1 0,-1 1 1,1 0-1,0 0 1,-1 0-1,1-1 0,0 1 1,0 0-1,-1-1 0,1 1 1,0-1-1,0 1 0,0-1 1,0 1-1,0-1 0,0 0 1,0 0-1,0 1 0,0-1 1,0 0-1,0 0 0,0 0 1,0 0-1,0 0 0,0 0 1,0 0-1,0 0 0,0 0 1,0-1-1,0 1 0,-1 0 1,1-1-1,0 1 0,0 0-48,4-3 174,-1 0 1,0 0-1,0 0 1,0 0 0,0 0-1,1-3-175,0 1 39,49-50 791,-3-3-1,36-52-829,-75 92-415,0-1 0,3-7 415,4-18-5527,-18 37 1699,-1 6-579,0 1 1357</inkml:trace>
  <inkml:trace contextRef="#ctx0" brushRef="#br0" timeOffset="98353.617">24384 745 5248,'1'-1'299,"0"0"1,0 0-1,0 0 1,1 0-1,-1 1 0,0-1 1,1 0-1,-1 1 1,0-1-1,1 0 1,-1 1-1,1 0 0,0-1-299,-1 1 156,0 0-1,-1 0 0,1 1 1,0-1-1,0 0 0,-1 0 1,1 0-1,0 1 1,-1-1-1,1 0 0,-1 1 1,1-1-1,0 1 0,-1-1 1,1 1-1,-1-1 0,1 1 1,-1-1-1,1 1 0,-1-1 1,0 1-1,1 0 0,-1-1 1,0 1-1,1 0 0,-1-1 1,0 1-1,0 0 1,1-1-1,-1 1 0,0 0 1,0 0-156,1 7 143,0 0 1,0 1-1,-1-1 1,0 1 0,-1 4-144,0 10 28,1-10 48,-1-2 117,1 1 0,1-1-1,0 0 1,1 0 0,0 1-193,-2-11 32,0-1 0,0 0 1,1 1-1,-1-1 0,0 0 0,0 1 0,0-1 0,1 0 0,-1 1 0,0-1 1,0 0-1,1 0 0,-1 1 0,0-1 0,1 0 0,-1 0 0,0 0 1,1 1-1,-1-1 0,0 0 0,1 0 0,-1 0 0,0 0 0,1 0 0,-1 0 1,0 0-1,1 0 0,-1 0 0,0 0 0,1 0 0,-1 0 0,1 0 0,-1 0 1,0 0-1,1 0 0,-1 0 0,0 0 0,1-1 0,-1 1 0,0 0 0,1 0 1,-1 0-1,0-1 0,1 1 0,-1 0 0,0 0 0,0-1 0,1 1 1,-1 0-33,17-15 740,-5 3-392,31-37 120,-43 49-467,14-19-126,1 1 1,0 0-1,12-9 125,-23 22-503,1 1-1,0 0 0,0 1 0,0-1 1,1 1-1,-1 0 0,1 1 1,-1-1-1,1 1 0,0 0 1,0 0-1,0 1 0,0 0 0,1 0 1,-1 0-1,0 1 504,21 0-3365</inkml:trace>
  <inkml:trace contextRef="#ctx0" brushRef="#br0" timeOffset="107116.883">22565 1491 3456,'4'-2'435,"1"1"0,-1 0 0,0 0-1,1 0 1,-1 0 0,1 1 0,-1 0 0,1-1 0,-1 2 0,1-1 0,-1 1-1,1-1 1,-1 1 0,4 1-435,5 2 598,0 0 0,-1 1 0,0 1 0,5 2-598,-13-5 232,1-1 0,-1 0 0,0-1 0,0 1 0,1-1 0,-1 0 0,1 0 0,-1 0 0,1 0 0,0-1 0,-1 0 0,3 0-232,16 0 958,-10 1-484,1-1 0,-1-1 0,1 0 0,-1-1-1,13-3-473,-3 0 299,0 0 0,0 1-1,23 0-298,72 3 578,-75 1-537,67 7 114,38-2 538,-114-5-288,0-2 1,20-4-406,-25 3 10,0 1 0,0 2 0,1 1-10,14 0 370,5-3-370,77-1 488,5 0-571,302-7 201,-402 10-108,-2 0-16,55 0 1,47-7 5,-48 1-51,77 6 51,-69 1 153,212-7-255,86 4 191,-203 3-44,666-1-45,-646 4-6,-165-4-8,144-3 34,26 1-10,-114 3 22,58-9-32,65 4 0,-189 4-12,47 0-6,1-3 0,20-6 18,-7 1-16,47-8 64,53 3-48,-66 3 0,-53 0-115,-42 5 109,0 2-1,17 0 7,346-8 96,-250 0-96,58-1 11,21 11-82,-117 2-893,-96-3-823,-9 2 1543,-1 0 0,0 0 0,1 0 0,-1-1 0,1 1 0,-1 0 0,0 0 0,1-1 0,-1 1 0,1 0 0,-1-1 0,0 1 0,0 0 0,1-1 0,-1 1 0,0-1 0,1 1 0,-1 0 0,0-1 0,0 1 0,0-1 0,0 1 0,1-1 0,-1 1 0,0-1 0,0 1 0,0 0 0,0-1 0,0 1 244,0-9-4096</inkml:trace>
  <inkml:trace contextRef="#ctx0" brushRef="#br1" timeOffset="-172523.509">24061 3273 6528,'0'0'202,"0"-1"0,0 1 0,-1 0-1,1-1 1,0 1 0,0 0 0,0-1 0,-1 1 0,1 0 0,0-1 0,0 1 0,-1 0 0,1 0-1,0-1 1,-1 1 0,1 0 0,0 0 0,-1 0 0,1-1 0,0 1 0,-1 0 0,1 0 0,0 0-1,-1 0 1,1 0 0,0 0 0,-1 0 0,1 0 0,-1 0 0,1 0 0,0 0 0,-1 0 0,1 0-203,-1 1 284,0-1-1,0 1 0,0-1 0,1 1 0,-1 0 0,0-1 1,1 1-1,-1 0 0,0-1 0,1 1 0,-1 0 0,1 0 1,-1 0-283,-1 3 465,0 0 0,0 1-1,1-1 1,-1 0 0,0 3-465,-1 21 2366,0 26-2366,0 6 877,-8 99 866,8-94-1289,-10 164 746,8 28-805,5-5 80,0-26 122,0-5-267,-4 201-426,3-393-3497,-4 26 3593,-4-1-7862,6-45 4523,-2-5-815</inkml:trace>
  <inkml:trace contextRef="#ctx0" brushRef="#br1" timeOffset="-169991.66">23810 3364 7552,'-3'2'963,"2"-2"-822,1 0-1,-1 1 1,1-1 0,-1 0 0,1 0 0,-1 0 0,1 1 0,-1-1 0,1 0 0,0 0 0,-1 1 0,1-1 0,-1 0 0,1 1-1,0-1 1,-1 1 0,1-1 0,0 0 0,-1 1 0,1-1 0,0 1 0,0-1 0,0 1 0,-1-1 0,1 1 0,0-1 0,0 1-141,0-1 154,0 1 0,1-1 0,-1 1-1,0-1 1,1 1 0,-1-1 0,0 1 0,1-1 0,-1 1 0,0-1 0,1 0 0,-1 1 0,1-1 0,-1 1 0,1-1 0,-1 0 0,1 0 0,-1 1 0,1-1 0,-1 0 0,1 0 0,-1 0 0,1 1 0,0-1 0,-1 0-154,15 3 629,-15-3-500,29 2 1380,-1-1 0,26-2-1509,-9-1 1126,17 0-19,0-4 0,0-2-1107,116-15 1061,-75 11 122,47 3-1183,105 6 490,-214 3-472,384-4 136,-298 4 122,330-8 62,-279 1-205,79 14-64,-91-7-191,-63 0 149,19-1-145,81 10 118,-12 7 112,142-14 129,-170-4-370,244 18 257,-250-11 45,-32-2-229,27-2 151,-83-2 29,-63 1-142,-1 1 0,1-1 1,-1 1-1,0-1 0,1 2 1,-1-1-1,0 0 0,0 1 0,0 0 1,0 0-1,0 1 0,0 0 1,0-1-1,-1 2 0,1-1 1,-1 0-1,0 1 0,0 0 0,0 0 1,-1 0-1,1 0 0,-1 0 1,0 1-1,0 0 0,1 2 18,-1-1-11,21 42-89,-1 1 100,-16-33 15,-1 1-1,-1-1 1,-1 1 0,0 0 0,-1 4-15,10 123-96,-7 38 96,-1-46-27,4 54 29,5 105 4,-14-158-8,-6 23 2,2-101 19,-18 186-33,12-159 89,3-22-91,-8 27 16,8-51 111,4-23-79,0-1 0,-1 0 0,0-1 0,-1 1 1,-1-1-33,-8 26 5,14-39-6,-1-1 0,0 0 1,1 1-1,-1-1 0,0 0 0,0 0 1,0 0-1,0 0 0,0 0 0,0 0 1,0 0-1,-1 0 0,1 0 0,-1 0 1,-1 0 7,0 0-1,1-1 0,-1 1 0,0-1 0,0 0 0,1 0 0,-3 0-6,-30-2-75,26 1 66,0 0 0,0 1 0,0 0 1,0 1-1,0 0 0,-4 1 9,-68 15 77,0-3 0,-53 0-77,8-8 118,-47-6-118,36-11 89,108 8-88,-111-10 92,-238-30 108,170 14-201,66 19-75,-38 5 75,5 1 59,-33 4-54,43 6-6,45 0 13,-26 6-8,122-10-14,-133 15 76,-77 7-9,-10-6-81,-281 27-80,462-38 95,-144 14-302,-38-19 51,129-3-184,112 0 410,-1 1 0,0 0 0,1-1 0,-1 0 0,1 0 1,-1-1-1,1 1 0,0-1 0,-1 0 0,1 0 0,0 0 0,-1-1 34,-1-2-37,0 1-1,0-1 1,0 0 0,1-1-1,0 1 1,0-1 0,-1-2 37,-2-4-8,0-1 1,1 1 0,0-1-1,1-1 1,1 1 0,0-1-1,-1-7 8,1-7-47,2 1 0,1-1 0,1 0 0,3-27 47,-1 7-686,-2 10-3846,-5-32 4532,-5-1-6129,6 34 1329</inkml:trace>
  <inkml:trace contextRef="#ctx0" brushRef="#br1" timeOffset="-164043.919">25188 4098 6656,'1'-1'266,"0"0"1,0 0 0,-1 0-1,1 0 1,0 0 0,-1 0-1,1-1 1,0 1 0,-1 0-1,1 0 1,-1-1 0,0 1-1,1 0 1,-1-1 0,0 1-1,0 0 1,0-1 0,0 1-1,0 0 1,0-1 0,0 1-1,-1 0 1,1-1 0,0 1-1,-1 0 1,1 0 0,-1-1-1,1 1 1,-1 0 0,0 0-1,0 0 1,1 0 0,-1 0-1,0 0 1,0-1-267,-1 1 200,0 0-1,0 0 1,0 1 0,0-1-1,0 0 1,0 1 0,0-1-1,0 1 1,0 0 0,0-1-1,0 1 1,0 0 0,0 0-1,0 0 1,-1 1 0,1-1-1,0 0 1,0 1 0,-1 0-200,-10 3 1164,1 0 1,-11 6-1165,8-4 591,-19 8 541,0 0 0,2 3 0,-14 8-1132,29-13 125,-1 0 0,2 0-1,0 2 1,0 0 0,1 1-1,-10 14-124,-15 23 58,3 2-1,3 1 1,2 2 0,2 1-1,-6 22-57,32-68 8,0 0 0,1 1 0,0-1 0,1 1-1,0-1 1,1 1 0,1-1 0,0 1 0,1 0 0,0-1 0,1 1-1,1 3-7,-2-8 20,1 0 0,0-1-1,1 0 1,-1 1-1,1-1 1,1 0-1,0 0 1,0 0-1,0-1 1,1 1 0,-1-1-1,2 0 1,-1-1-1,1 1 1,-1-1-1,1 0 1,1 0-1,-1-1 1,1 0-1,3 2-19,5 0 25,1-1-1,-1-1 0,0 0 0,1-1 0,0-1 1,0 0-1,0-1 0,1-1-24,42-1-5,33-5 5,-60 3-77,3 1-124,15-2-3278,0-2 3479,-36 4-2482,0-1 0,0-1 0,0 0 0,-1-1 0,10-4 2482,0-3-4282</inkml:trace>
  <inkml:trace contextRef="#ctx0" brushRef="#br1" timeOffset="-163456.58">25773 4451 6784,'0'-1'253,"0"0"1,0-1-1,-1 1 0,1 0 1,0 0-1,-1 0 0,1 0 1,-1 0-1,1 0 0,-1 0 1,0 0-1,1 0 0,-1 0 1,0 1-1,0-1 1,1 0-1,-1 0 0,0 1 1,0-1-1,0 0 0,0 1 1,0-1-1,0 1 0,0-1 1,0 1-1,0-1 0,-1 1-253,0-1 301,-3-1 22,0 0 0,1 1 1,-1-1-1,0 1 0,0 0 0,0 1 1,0-1-1,0 1 0,0 0 0,0 0 1,0 0-1,0 1 0,0 0 0,0 0 1,-2 1-324,0 0 212,-1 1 1,1 0 0,0 0-1,0 0 1,0 1-1,0 0 1,0 0 0,1 1-1,-1 1-212,-12 12 295,1 1 0,0 0 0,2 2 0,0 0 0,2 0-1,0 1 1,-5 14-295,13-25-4,1 2 0,0-1-1,1 0 1,-3 13 4,6-20-6,0 1 0,1-1 1,-1 1-1,1-1 1,0 1-1,1 0 0,-1-1 1,1 1-1,0-1 0,1 1 1,-1-1-1,3 5 6,1 1 17,0 0 0,1-1 0,1 0 0,0 0 0,0-1-1,0 1 1,1-2 0,1 1 0,0-1 0,0 0 0,0-1 0,1 0 0,0-1 0,7 4-17,-10-6 51,0-1 0,0 0 0,0-1 0,0 1 0,0-1 0,1-1 0,-1 1 0,0-1 0,1-1 0,-1 1 0,1-1 0,-1 0 0,1-1 0,-1 0 0,1 0 0,-1-1 0,1 0 0,-1 0 0,0 0 0,0-1 0,0 0 0,-1-1 0,1 1 0,0-2-51,0 0 49,1-1-1,-1 0 0,0 0 0,-1-1 1,1 0-1,-1 0 0,-1-1 1,1 1-1,-1-1 0,-1 0 0,0-1 1,0 1-1,0-1 0,-1 0 1,0 0-1,1-7-48,-2 2-24,0-1 0,0 1 0,-1-1 0,-1 0 0,-1 1 0,0-1 0,-1 1 0,0-1 1,-1 1-1,-4-9 24,3 10-175,0 1 0,-1 0 0,-1 1 0,0-1 0,0 1 1,-1 0-1,-1 1 0,0-1 0,0 2 0,-2-1 175,6 5-270,0 1 0,0 0-1,-1 1 1,1-1-1,-1 1 1,0 0-1,0 0 1,0 0 0,-1 1-1,1 0 1,-1 0-1,1 0 1,-1 0 0,0 1-1,0 0 1,1 1-1,-1-1 1,0 1-1,0 0 1,0 0 0,0 1-1,1 0 1,-3 0 270,5 0-570,0 0 0,-1 1 0,1-1 1,0 1-1,0 0 0,0-1 0,1 1 0,-1 0 1,0 1-1,1-1 0,-1 0 0,1 1 0,0 0 1,0-1-1,0 1 0,0 0 0,0 0 0,0 0 0,1 0 570,-8 14-3562</inkml:trace>
  <inkml:trace contextRef="#ctx0" brushRef="#br1" timeOffset="-162569.155">26334 4511 7168,'11'-10'2368,"-10"10"-2291,-1-1 1,0 1-1,0 0 1,0 0-1,0-1 1,1 1-1,-1 0 1,0 0-1,0-1 1,0 1-1,0 0 1,0 0-1,0-1 1,0 1-1,0 0 1,0-1-1,0 1 1,0 0-1,0 0 1,0-1-1,0 1 1,0 0-1,0 0 1,0-1-1,-1 1 1,1 0-1,0 0 1,0-1-1,0 1 1,0 0-1,0 0 1,-1-1-1,1 1 1,0 0-1,0 0 1,0 0-1,-1-1 1,1 1-1,0 0 1,0 0-1,-1 0 1,1 0-1,0 0 1,0 0-1,-1 0 1,1-1-1,0 1 1,0 0-1,-1 0 1,1 0-78,-10-3 1650,-12-9 800,19 10-2347,0 0 1,-1 0 0,1 1-1,-1-1 1,0 1-1,1 0 1,-1-1-1,0 2 1,0-1 0,0 0-1,-3 1-103,-1 0 54,0 1 0,1 0 0,-1 1-1,0-1 1,0 1 0,1 1 0,-1 0 0,1 0-1,0 0 1,0 1 0,0 0 0,0 0 0,-3 4-54,-7 5 43,2 1 1,0 1 0,1 0 0,-8 10-44,10-10 81,1 0 1,0 1 0,1 1 0,1-1-1,0 2 1,2-1 0,-6 16-82,10-24 105,1 0 1,0 0-1,0 0 1,1 0 0,0 0-1,0 1 1,1-1-1,1 0 1,-1 0-1,1 0 1,1 1 0,0-1-1,0 0 1,1-1-1,0 1 1,4 8-106,-6-16 45,0 1 0,0 0 1,0-1-1,0 1 0,0 0 0,0-1 1,1 0-1,-1 1 0,1-1 0,-1 0 1,1 0-1,-1 0 0,1 1 0,0-2 1,0 1-1,-1 0 0,1 0 0,0-1 0,0 1 1,0-1-1,0 1 0,0-1 0,1 0-45,2 0 122,0 0 0,1 0 0,-1-1 0,0 0 0,0 0 0,0 0 0,0-1 0,1 0-122,6-3 224,-2 0 0,1 0 0,0-1 0,-1 0 0,2-3-224,-8 6 59,5-3 15,-1-1 0,0 0 1,0 0-1,-1-1 1,1 0-1,-2 0 1,1 0-1,0-3-74,-7 10 2,17-23 46,-2-1 0,-1-1 1,0 0-1,1-8-48,6-13-22,11-27-64,18-64 86,58-249 459,-106 376-373,0 4-37,0-1 0,-1 1 0,0-1 1,0 0-50,-3 39-31,-2 0 1,-1-1-1,-3 4 31,-3 28-68,-5 78 134,7 1 1,6 50-67,3-173 7,1-1 0,1 0-1,1 0 1,1 1 0,0-1 0,1-1 0,7 16-7,-10-27-5,0 0 1,1 0-1,0 0 0,1 0 0,-1-1 1,1 1-1,-1-1 0,1 0 1,1 0-1,-1 0 0,0 0 1,1-1-1,0 0 0,0 0 1,0 0-1,0-1 0,0 1 1,1-1-1,5 1 5,9 2-470,1 0 1,0-1-1,0-1 0,18 0 470,-25-2-1276,-1-1 0,0 0 0,8-2 1276,-18 2-581,0-1 0,0 1-1,0-1 1,0 0-1,0 1 1,0-1-1,-1 0 1,1-1 0,0 1-1,-1 0 1,1-1-1,-1 0 1,1 1 0,-1-1-1,0 0 1,0 0-1,0 0 1,1-2 581,6-9-3829</inkml:trace>
  <inkml:trace contextRef="#ctx0" brushRef="#br1" timeOffset="-162040.636">26990 4743 9472,'1'2'540,"1"-1"0,0 0 0,-1 0 0,1 1 0,0-1 0,-1-1 0,1 1 0,0 0 0,0 0-1,0-1 1,0 1 0,0-1 0,0 1 0,0-1-540,3 0 519,-1 1-1,1-1 0,-1-1 1,0 1-1,1-1 1,2 0-519,6-2 264,-1-1 0,0 0 1,0-1-1,3-3-264,-6 4 78,0 0-1,-1-1 0,0 0 1,0 0-1,0-1 0,-1 0 1,1 0-1,-1-1 0,-1 0 1,0 0-1,0-1 0,1-1-77,0-3 141,0-1-1,-1 1 1,-1-1-1,0 0 1,-1 0-1,0 0 0,-1-1 1,-1 1-1,0-1 1,-1 0-1,0-5-140,-1 12 73,0 0 0,-1 0 0,0 0 0,0 0 0,0 0 0,-1 0-1,0 1 1,-1-1 0,1 0 0,-1 1 0,0 0 0,-1 0 0,0 0 0,0 0-1,0 0 1,0 1 0,-1-1 0,0 1 0,0 1 0,-1-1 0,1 1 0,-1 0 0,-2-1-73,4 2 17,-1 0 0,0 1 1,0 0-1,0 0 1,0 0-1,0 0 1,-1 1-1,1 0 1,0 0-1,-1 0 1,1 1-1,-1 0 0,1 0 1,-1 0-1,1 1 1,-1-1-1,1 1 1,0 1-1,-1-1 1,1 1-1,0 0 1,-1 1-18,-12 7 62,0 1 1,1 0-1,0 1 0,1 1 1,0 1-1,2 1 1,-5 4-63,-3 6 136,1 2 0,0 0-1,-15 28-135,30-43 25,-1 1 0,2-1 0,-1 1 0,2 0 0,0 0 0,0 0-1,1 1 1,1-1 0,0 1 0,1 10-25,1-15 35,1 0 1,0-1-1,1 1 1,0-1-1,0 0 1,1 0-1,0 1 1,0-2-1,1 1 1,0 0-1,2 3-35,5 5 95,0-1-1,1 0 0,0-1 1,8 7-95,-8-11-36,-1 0 0,2-1 0,-1-1 0,1 0 1,1 0-1,-1-1 0,1-1 0,0-1 0,1 0 0,-1 0 1,1-2-1,0 0 0,14 1 36,9 0-345,-1-2-1,1-2 1,-1-1 0,1-3 0,3-1 345,-24 3-475,20-3-1921,18-6 2396,-10-3-3515,-38 11 1790,1-1 0,-1 0 1,0 0-1,3-2 1725,4-3-4373</inkml:trace>
  <inkml:trace contextRef="#ctx0" brushRef="#br2" timeOffset="-88020.457">24603 8162 6656,'5'-11'2213,"-7"9"-383,-5 5 1444,5-1-2971,1 0 0,-1 1 0,1-1 0,0 0 0,0 0 1,0 1-1,0-1 0,0 1 0,0-1 0,0 1 0,1-1 0,-1 2-303,-2 28 2471,-1 25-2471,2-15 681,-65 954 3346,54-716-3462,0 18-154,-4-2-21,-2 67-135,17 130 62,4-261-127,-2-197-228,-4 126 124,2-123-55,3 13-31,-1-12-5,0-38-6,0 0 0,0 0 1,1 0-1,-1 0 0,0 0 0,0-1 0,1 1 0,-1 0 0,0 0 0,1 0 0,-1-1 1,1 1-1,-1 0 0,1 0 0,-1-1 0,1 1 0,0-1 0,-1 1 0,1 0 1,0-1-1,-1 1 0,1-1 0,0 1 0,0-1 0,0 0 0,-1 1 0,1-1 0,0 0 1,0 0-1,0 1 0,0-1 0,0 0 0,0 0 11,6 1-6,-1-1 1,1 0-1,-1 0 0,4 0 6,1-1-71,10 0 68,-1-2 0,0 0 0,-1-1 0,1-1 0,4-2 3,0 0-57,0 1 1,21-2 56,662-45 267,-664 51-161,64-1-55,0 4 0,41 9-51,253 18 128,-246-20 125,1-7 0,103-14-253,-168 9 29,1 5-1,-1 3 0,19 7-28,117 0 43,-169-7 65,32-4-108,-41 0 31,-36-1-18,0-1 0,0 0 1,-1 0-1,1-1 0,-1-1 1,4-2-14,-12 5-16,0-1 0,0-1 1,-1 1-1,1 0 0,-1-1 0,1 0 1,-1 0-1,0 0 0,0 0 1,-1 0-1,1-1 0,1-2 16,0 1-42,-1-1 1,0 1-1,0-1 0,0 1 0,-1-1 1,0 0-1,0 0 0,0-1 42,3-30-82,-2 0-1,-1-37 83,-7-32 306,-7-33-306,2 38 318,-10-57-14,3 38-256,0-74-166,12-124 113,4 79 5,0 189 7,-6-243-126,3 114 236,0-18-122,-1-34 5,1 53 101,2-74-78,3 136-19,-1 16-2366,0 99 2014,-1 1 0,1-1 0,-1 1 0,1-1 0,0 1-1,-1 0 1,1-1 0,-1 1 0,1 0 0,-1-1 0,0 1 0,1 0 0,-1 0 0,1-1 0,-1 1 0,0 0 0,1 0 0,-1 0 0,1 0 0,-1 0 0,0 0 0,1 0 0,-1 0 0,1 0 0,-1 0 0,0 0 0,1 1 0,-1-1 0,0 0 348,-3 0-1427,-9 0-3442</inkml:trace>
  <inkml:trace contextRef="#ctx0" brushRef="#br2" timeOffset="-86517.802">24505 8208 4480,'0'0'225,"0"0"0,-1 0 0,1-1-1,0 1 1,-1 0 0,1 0 0,0 0 0,-1 0 0,1-1 0,0 1 0,-1 0 0,1 0-1,-1 0 1,1 0 0,0 0 0,-1 0 0,1 0 0,0 0 0,-1 0 0,1 0 0,-1 0-1,1 1 1,0-1 0,-1 0 0,1 0 0,0 0 0,-1 0 0,1 0 0,0 1-1,-1-1 1,1 0 0,0 0 0,0 1 0,-1-1 0,1 0 0,0 0 0,0 1 0,-1-1-225,1 1 181,0 1 1,0-1 0,0 0 0,1 0 0,-1 0 0,0 0 0,0 0 0,1 1 0,-1-1-1,0 0 1,1 0 0,-1 0 0,1 0-182,4 7 418,-1 1 1,2-1-1,1 2-418,9 9 1063,1-2 1,0 0 0,3 1-1064,30 29 1033,-31-30-863,0 0 0,2-1 0,0-1 0,0-1 0,1-1 0,1-1 0,0-1 0,3 0-170,45 16 743,28 5-743,14 5 579,22 7-371,-79-28 209,2-3-1,23 1-416,-37-6 170,44 6 257,87 3-427,104-15 647,-143-4-430,272 2 97,-277-7-210,-2-1-80,-103 7-5,0-1 0,-1-1 0,1-1 0,11-4-19,13-6 154,32-14-154,-48 15 51,0-2 1,-1-1-1,23-15-51,-37 17 27,-1 0 0,0-2 1,15-16-28,-9 9 46,11-8-46,152-133 176,-166 140-702,-20 24 294,0-1 1,-1 0 0,1 0 0,-1 0-1,1 0 1,-1 0 0,0 0 0,1 0-1,-1 0 1,0 0 0,0 0 0,1 0-1,-1-1 232,0 2-234,-1-1-1,1 1 0,0 0 0,0-1 1,0 1-1,0-1 0,-1 1 0,1 0 1,0-1-1,0 1 0,-1 0 0,1-1 1,0 1-1,-1 0 0,1-1 0,0 1 1,-1 0-1,1 0 0,0-1 0,-1 1 0,1 0 1,-1 0-1,1 0 0,-1 0 0,1-1 1,0 1-1,-1 0 0,1 0 0,-1 0 1,1 0-1,-1 0 0,1 0 235,-16 0-3802,-2 0-502</inkml:trace>
  <inkml:trace contextRef="#ctx0" brushRef="#br2" timeOffset="-85152.039">24612 8304 3840,'0'0'82,"0"0"1,0-1-1,0 1 1,0 0-1,0-1 1,0 1 0,0 0-1,0-1 1,0 1-1,0 0 1,0-1-1,0 1 1,0 0-1,0-1 1,0 1-1,0 0 1,0-1-1,-1 1 1,1 0-1,0-1 1,0 1-1,0 0 1,-1 0-1,1-1 1,0 1-1,0 0 1,0 0-1,-1 0 1,1-1-1,0 1 1,-1 0 0,1 0-1,0 0 1,0-1-1,-1 1 1,1 0-1,0 0 1,-1 0-1,1 0 1,0 0-1,-1 0 1,1 0-1,0 0 1,-1 0-1,1 0 1,0 0-1,-1 0 1,1 0-1,0 0 1,-1 0-1,1 0 1,0 0-1,-1 1 1,1-1-1,0 0 1,-1 0-1,1 0-81,0 1 73,-1-1 1,1 0 0,-1 0 0,1 0 0,-1 0 0,1 0-1,-1 1 1,1-1 0,-1 0 0,1 0 0,-1 0 0,1 0-1,-1 0 1,1 0 0,-1-1 0,1 1 0,-1 0 0,1 0 0,-1 0-1,1 0 1,-1-1 0,1 1 0,0 0 0,-1 0 0,1-1-1,-1 1 1,1 0 0,0-1 0,-1 1 0,1 0 0,-1-1-75,0-2 423,0 0 0,0 0 1,1-1-1,-1 1 0,1 0 1,-1 0-1,1-1 0,0-2-423,1 5 74,-1-1 0,1 1 0,-1 0 0,1-1-1,0 1 1,-1-1 0,1 1 0,0 0 0,0 0-1,0-1 1,0 1 0,0 0 0,0 0 0,1 0 0,-1 0-1,0 0 1,0 0 0,1 1 0,-1-1 0,1 0-74,9-8 331,-2 3-146,-1-1 1,1 1-1,0 1 0,0 0 1,0 0-1,1 1 0,7-2-185,24-13 319,2 1 115,0 2 0,0 2 0,42-8-434,42-14 1066,-49 6-574,12-3-51,114-25 748,48-16-399,-177 46-365,-41 14-147,2 2 0,6-1-278,52-8 363,1 4 0,1 4-1,67 0-362,-104 8 557,-30 1-186,22 2-371,203 10 425,-176-1-256,0 4 0,19 7-169,-60-8 84,-2 1 0,0 1 0,0 2 0,16 10-84,131 78 34,-107-58-233,-1 0 284,22 20-85,-88-57-151,0-1-1,-1 1 1,0 1 0,0-1-1,-1 1 1,0 0 0,0 1-1,-1 0 1,0-1 0,0 1-1,1 8 152,-2-8-1175,-1 0-1,0 1 1,-1-1-1,0 1 1,-1 0-1,0 0 1,0 5 1175,-1-13-443,0 0 1,0 0-1,-1 0 0,1 0 1,-1 0-1,1 0 0,-1 0 1,0 0-1,0 0 0,1 0 1,-1 0-1,-1 0 0,1-1 1,0 1-1,0 0 0,-1-1 1,1 1-1,-1-1 0,1 1 1,-1-1-1,-1 1 443,-1 2-880,-18 16-3365</inkml:trace>
  <inkml:trace contextRef="#ctx0" brushRef="#br2" timeOffset="-84486.626">25044 9604 8576,'-1'9'1858,"-1"0"0,1 0 1,-2 0-1,1 0 1,-1 1-1859,-8 27 1811,7-8-1020,1-1 0,1 1 0,2 25-791,9 90 1206,-4-94-1153,22 180 262,-21-199-178,-4-22-859,0 1 0,0-1-1,-1 1 1,-1 6 722,0-22-1706,-1 0 0,-1 1 0,1-1 0,-1 0 0,0 0 1706,-3-10-3491,0-1-50</inkml:trace>
  <inkml:trace contextRef="#ctx0" brushRef="#br2" timeOffset="-83950.7">24951 9667 6144,'0'0'129,"0"0"1,0 0-1,-1 0 1,1 0-1,0 1 1,0-1-1,0 0 1,0 0-1,0 0 0,0 0 1,-1 0-1,1 1 1,0-1-1,0 0 1,0 0-1,0 0 1,-1 0-1,1 0 1,0 0-1,0 0 1,0 0-1,0 0 0,-1 0 1,1 0-1,0 0 1,0 0-1,0 0 1,-1 0-1,1 0 1,0 0-1,0 0 1,0 0-1,-1 0 1,1 0-1,0 0-129,5-6 3837,5 2-3594,0-1 1,0 1 0,0 1 0,1 0-1,-1 0 1,1 1 0,-1 1-1,1 0 1,0 0 0,0 1 0,2 0-244,6 1 410,0 1-1,0 1 1,0 1 0,0 0 0,11 5-410,14 6 657,-2 2 0,1 2 0,-2 2 0,-1 2 0,1 2-657,-29-17 194,-1 1 0,0 0 0,0 0 0,-1 1 0,-1 0 0,1 1 0,-2 0 0,3 5-194,-8-11 80,0 1-1,0-1 1,-1 0-1,1 1 0,-1 0 1,-1 0-1,1-1 1,-1 1-1,0 0 0,0 0 1,-1 0-1,0 1-79,0 2 83,-1 0-1,0 1 0,-1-1 1,1 0-1,-2 0 0,1-1 0,-4 8-82,-2 0 77,0 1-1,-1-1 1,-1-1-1,0 1 0,-1-2 1,-1 1-1,-13 11-76,8-10-175,-2 0-1,0-2 1,-1 0-1,0-1 0,-1-1 1,-1-1-1,0-1 1,0-1-1,-1-1 1,0-1-1,0-1 1,-17 2 175,28-6-1481,0 0 1,-12 0 1480,22-2-343,-1 0 1,1 0-1,0 0 1,0 0 0,0-1-1,0 1 1,-1 0-1,1-1 1,0 0 0,0 1-1,0-1 1,0 0 0,0 0-1,0 0 1,1 0-1,-1 0 1,0-1 0,0 1-1,0-1 343,1 1-245,1 0-1,-1 1 0,1-1 1,-1 0-1,1 1 0,-1-1 1,1 0-1,0 0 0,-1 0 1,1 1-1,0-1 0,0 0 1,0 0-1,0 0 0,-1 0 1,1 1-1,0-1 1,0 0-1,1 0 0,-1 0 1,0 0-1,0 0 0,0 1 1,0-1-1,1 0 0,-1 0 1,0 0-1,1 1 0,-1-1 1,1 0-1,-1 0 0,1 1 1,0-1 245,8-16-3840</inkml:trace>
  <inkml:trace contextRef="#ctx0" brushRef="#br2" timeOffset="-83436.946">25775 10352 8192,'-14'8'2672,"14"-8"-2630,-1 0 1,1 0-1,0 0 1,0 0-1,0 1 1,-1-1-1,1 0 1,0 0-1,0 0 0,0 0 1,-1 0-1,1 0 1,0 0-1,0 0 1,-1 0-1,1 0 1,0 0-1,0 0 1,0 0-1,-1 0 1,1 0-1,0 0 1,0 0-1,-1 0 1,1-1-1,0 1 1,0 0-1,0 0 1,-1 0-43,-14-6 1509,13 5-1304,0 0 0,0 1 1,1-1-1,-1 0 0,1 0 0,-1-1 1,1 1-1,-1 0 0,1 0 0,0-1 1,-1 1-1,1 0 0,0-1 0,0 0 1,0 1-1,0-1 0,0 0 0,0 1 1,1-1-1,-1 0 0,0 0-205,0-6 164,-1 0 0,1 1-1,0-1 1,0-5-164,1 12 48,-1-17 67,1-1 1,1 1-1,1 0 1,1 0-1,0 0 0,3-6-115,10-30 493,10-20-493,-17 49 143,-1 3 80,1 0 0,1 1 0,1 0 0,1 0 1,1 1-1,4-4-223,-15 21 94,1 0 0,-1 0 0,0 0 1,1 1-1,0-1 0,-1 1 0,1 0 0,0 0 1,0 0-1,0 0 0,1 0 0,-1 1 1,0 0-1,1-1 0,-1 1 0,1 0 0,-1 0 1,1 1-1,-1-1 0,1 1 0,1 0-94,1 1 107,-1 0 0,0 1-1,1-1 1,-1 1 0,0 1-1,0-1 1,0 1-1,0-1 1,0 1 0,-1 1-1,1-1 1,2 3-107,4 4 143,-1 1-1,0 0 1,-1 0 0,2 3-143,-3-2 26,-1 1 0,0 0 0,0 0 0,-1 0 0,-1 1 0,0 0 0,-1 0-1,-1 1-25,5 26 43,-2 0 0,-1 7-43,-3-28-256,-1 1-1,-2 1 0,0-1 1,-3 14 256,2-23-793,0-1 1,0 0-1,-2 0 0,1-1 1,-1 1-1,-1-1 1,0 0-1,0 0 0,-4 4 793,8-12-542,-1-1-1,1 1 0,0-1 1,-1 1-1,1-1 0,-1 1 0,0-1 1,1 0-1,-1 0 0,0 0 1,0 0-1,0 0 0,1 0 0,-1-1 1,0 1-1,0 0 0,0-1 1,0 0-1,-1 1 0,1-1 0,0 0 543,-8 0-3546</inkml:trace>
  <inkml:trace contextRef="#ctx0" brushRef="#br2" timeOffset="-83130.782">25691 10106 9472,'0'0'3061,"10"0"214,23-2-2372,0-1 0,0-2 0,5-2-903,15-2 5,-8 3-4002,41 0 3997,1 5-8579,-60 1 5065</inkml:trace>
  <inkml:trace contextRef="#ctx0" brushRef="#br2" timeOffset="-82913.32">26333 9838 9472,'1'2'636,"-1"1"-1,1 0 1,0 0 0,-1 0 0,0 0 0,0-1 0,0 1 0,0 0-1,0 0 1,0 0 0,-1 2-636,-1 19 2552,2 358-931,0-367-1807,1-2-497,-1 1 0,-1 0 1,0-1-1,-1 0 0,0 1 1,-1-1-1,-3 10 683,6-22-154,0 0-1,-1 0 0,1 0 1,-1 0-1,1 0 0,-1 0 1,0 0-1,1 0 1,-1 0-1,0 0 0,1-1 1,-1 1-1,0 0 1,0 0-1,0-1 0,0 1 1,0 0-1,0-1 0,0 1 1,0-1-1,0 1 1,0-1-1,0 0 0,0 1 1,0-1-1,-1 0 0,1 0 1,0 0-1,0 0 1,-1 0 154,0 0-413,0-1 1,0 1 0,0-1 0,0 0 0,0 0 0,0 0-1,0 0 1,0 0 0,0 0 0,0-1 0,0 1 0,1 0 0,-1-1-1,1 0 1,-2 0 412,-11-15-2901</inkml:trace>
  <inkml:trace contextRef="#ctx0" brushRef="#br2" timeOffset="-82680.137">25967 9913 9216,'-8'-2'1420,"1"0"3933,13 1-2601,59 0-2031,0-4 0,-1-2 0,10-5-721,4-4-5096,21-10 5096,-45 15-5680,-31 7 2208</inkml:trace>
  <inkml:trace contextRef="#ctx0" brushRef="#br2" timeOffset="-82188.594">26645 10559 11392,'-23'13'3733,"23"-13"-3656,0 0 0,-1 1 0,1-1 1,0 0-1,-1 0 0,1 0 0,0 1 1,-1-1-1,1 0 0,-1 0 0,1 0 0,0 0 1,-1 0-1,1 0 0,-1 0 0,1 0 0,0 0 1,-1 0-1,1 0 0,-1 0 0,1 0-77,-2 0 242,-1-1-1,0 1 1,1-1 0,-1 1-1,1-1 1,0 0-1,-1 0 1,1 0 0,0 0-1,-1-1 1,1 1 0,0-1-1,0 1 1,0-1-1,0 0 1,0 1 0,1-1-1,-1 0 1,1 0-1,-1 0 1,1-1 0,-1 1-1,1-2-241,-1 0 71,0 0 0,1 0 0,0 0 0,0-1 0,0 1 0,1 0 0,0-1 0,-1 1 1,2-5-72,-1-6 96,-1-18 0,2 0-1,1 0 1,2 1-1,1-1 1,1 1-1,2 0 1,1 1-1,2 0 1,0 0-1,3 1 1,2-2-96,5-7-4,2 1 0,14-17 4,-26 40 186,0 0 1,2 1-1,0 1 0,0 0 0,1 1 1,0 1-1,11-6-186,-22 14 49,1 1-1,0-1 1,0 1-1,1 1 1,-1-1 0,0 0-1,1 1 1,-1 0 0,1 0-1,-1 0 1,1 1-1,-1-1 1,1 1 0,-1 0-1,1 1 1,-1-1 0,1 1-1,0 0 1,-1 0-1,0 0 1,1 0 0,-1 1-1,0 0 1,0 0 0,0 0-1,0 0 1,0 1-1,0 0 1,-1-1 0,1 1-1,-1 1 1,0-1 0,1 0-1,1 4-48,2 3 18,0 1 1,-1 0-1,0 0 0,-1 0 0,-1 1 0,1 0 1,-2 0-1,3 11-18,1 16-245,-2 1 0,-1 6 245,-3-28-98,1 8-64,2 15-778,-2 0 1,-2 0-1,-2 9 940,1-35-1089,-1-1-1,-1 0 0,-1 0 0,-4 13 1090,4-19-1106,0 1 0,0 0 0,0-1 0,-1 0 0,-1 0-1,1-1 1,-7 8 1106,-7 5-3866</inkml:trace>
  <inkml:trace contextRef="#ctx0" brushRef="#br2" timeOffset="-81920.711">26333 10393 11648,'0'-5'4288,"0"5"-3329,18-7 289,-18 7-32,13-5-352,1 1 32,16-4-288,-3 1-32,36-10-352,-14 5-128,22-3 0,-13 3-64,4 0-32,-8 0-1024,-5 0-448,-10 0-1376,-3 0-511,-4 5-1409</inkml:trace>
  <inkml:trace contextRef="#ctx0" brushRef="#br3" timeOffset="-41434.636">25770 6061 4608,'6'3'9463,"-3"4"-5815,0 12-4110,-2-10 1562,3 24 1365,-1 14-2465,0 6 676,6 125 711,-4 177 88,-6-219-1382,6 2 200,-6-88-353,1 12 51,4 36 9,1-16-96,-3-57 319,-2-1 0,-1 13-223,1 1-3577,0-38 958,1-3-2094,2-5 3295,-3 7 499,5-11-3214</inkml:trace>
  <inkml:trace contextRef="#ctx0" brushRef="#br3" timeOffset="-40113.37">26052 6207 4992,'1'0'236,"-1"0"1,0 1-1,1-1 1,-1 1-1,1-1 1,-1 0-1,0 1 1,1-1 0,-1 1-1,0-1 1,0 1-1,0-1 1,1 1-1,-1-1 1,0 1-1,0-1 1,0 1-1,0 0 1,0-1-1,0 1 1,0-1-1,0 1 1,0-1-1,0 1 1,0 0-237,0 22 4553,0-15-4150,4 73 3734,11 41-2452,-12-98-1406,10 78 489,9 56-32,-19-132-368,-1 19-368,1 6 405,1 29-26,-1-47-377,-2 0 0,-3 19-2,1 2-4,1 206 399,1-259-385,0-1 0,0-1 0,-1 1 0,1 0 0,0 0 0,0 0 0,-1 0 0,1-1 0,0 1 0,0 0 0,-1 0 0,1-1 0,0 1 0,-1-1 0,1 1 0,0-1-10,13-24-72,-8 15 38,0 0 0,0 0-1,1 0 1,0 1 0,0 0-1,9-8 35,2-1 21,0-1 0,-1-1 0,4-7-21,5-6 60,32-44 231,-30 39-2998,25-27 2707,-51 62-758,0 1 0,0-1 1,0 0-1,0 0 0,-1 0 0,1-1 0,-1 1 1,0 0-1,0 0 0,0-1 0,0 0 758,-1-8-4634</inkml:trace>
  <inkml:trace contextRef="#ctx0" brushRef="#br3" timeOffset="-39352.374">25677 6076 4992,'0'0'239,"1"1"0,-1-1 0,0 0 0,1 0 0,-1 0 0,0 1 0,1-1 1,-1 0-1,0 1 0,0-1 0,1 0 0,-1 1 0,0-1 0,0 0 0,0 1 0,0-1 0,1 0 0,-1 1 1,0-1-1,0 0 0,0 1 0,0-1 0,0 1 0,0-1 0,0 0 0,0 1 0,0-1 0,0 1 0,0-1-239,0 19 2784,0-11-2011,-1-2-272,0 1-1,0-1 0,0 1 1,-1-1-1,0 0 0,0 0 1,0 0-1,-1 0 0,0 0 0,-3 5-500,-6 8 296,-1-1 0,-10 10-296,-2 0 250,-22 18-250,-11 10-2213,56-53 1576,0 0-1,0 0 1,0 0 0,1 0 0,-1 1-1,1-1 1,0 0 0,0 1-1,0-1 1,0 1 0,0-1-1,1 1 1,-1-1 0,1 1-1,0-1 1,0 3 637,0 7-2869</inkml:trace>
  <inkml:trace contextRef="#ctx0" brushRef="#br4" timeOffset="182465.457">8336 3528 3200,'4'-7'503,"-3"6"-329,0-1 0,-1 1 0,1 0 0,0-1 0,-1 1 0,0-1 0,1 1 0,-1-1 1,0 1-1,0-1 0,1 1 0,-2-2-174,1 2 1354,0 1 134,0 8 1542,1 27-691,-2 83 2736,-8 58-2506,3-10-1698,4-66-152,1-67-464,-17 307 1399,-3 142-1131,17-370-102,-9 38-421,11-127 53,0-4-106,0 1 0,-5 18 53,6-26-572,1-12 446,0 1 1,0 0-1,0 0 1,0 0-1,0-1 0,0 1 1,0 0-1,0 0 1,-1 0-1,1-1 1,0 1-1,0 0 0,-1 0 1,1-1-1,0 1 1,-1 0-1,1-1 1,-1 1 125,0 0-1718,0-2-2783,-7-6 811,4 0-614</inkml:trace>
  <inkml:trace contextRef="#ctx0" brushRef="#br4" timeOffset="183570.613">8336 3524 5120,'1'1'469,"-1"1"-1,0-1 1,0 0 0,1 0 0,-1 1 0,1-1-1,-1 0 1,1 0 0,0 0 0,-1 1 0,1-1-1,0 0 1,0 0 0,-1 0 0,1 0 0,0 0-1,0 0 1,1 0-469,2 2 480,1 0 0,-1 0-1,1 0 1,0-1 0,2 2-480,4 0 186,0 0 1,0 0 0,0-1-1,1-1 1,3 1-187,46 1 1110,1-3-1,5-2-1109,8 0 741,43 2 165,-30 2-57,0-5-1,83-12-848,306-41 1653,-368 43-1329,-28 3 509,50 2-833,100 15 603,-168-8-343,134-3-13,-178 2-218,1 0 1,-1 2 0,1 0-1,-1 0 1,1 2 0,-1 1 0,10 3-30,5-1 86,-29-5-84,0-1 0,0 1 0,0 0 0,0 0 0,0 1 1,0-1-1,1 2-2,-4-2-2,0 0-1,-1 0 1,1 0 0,0 0 0,0 1-1,0-1 1,-1 1 0,1-1 0,0 2 2,3 2-572,-5-5 316,0 1 1,1-1-1,-1 0 0,0 0 1,0 0-1,0 0 1,1 1-1,-1-1 0,0 0 1,0 0-1,0 1 1,0-1-1,0 0 0,0 0 1,0 1-1,1-1 1,-1 0-1,0 0 0,0 1 1,0-1-1,0 0 1,0 0-1,0 1 0,0-1 1,0 0-1,0 1 256,-6 6-8230,3-4 7602,-5 8-3142</inkml:trace>
  <inkml:trace contextRef="#ctx0" brushRef="#br4" timeOffset="185072.645">10686 3635 6016,'0'0'117,"0"0"0,0-1 1,1 1-1,-1 0 0,0 0 0,0 0 0,0 0 1,0 0-1,1-1 0,-1 1 0,0 0 1,0 0-1,0 0 0,0 0 0,1 0 1,-1 0-1,0 0 0,0 0 0,0 0 1,1-1-1,-1 1 0,0 0 0,0 0 0,0 0 1,1 0-1,-1 0 0,0 0 0,0 1 1,0-1-1,1 0 0,-1 0 0,0 0 1,0 0-1,0 0 0,1 0 0,-1 0 1,0 0-1,0 0 0,0 0 0,0 1 0,1-1 1,-1 0-1,0 0 0,0 0 0,0 0 1,0 0-1,0 1 0,1-1 0,-1 0 1,0 0-1,0 0 0,0 1 0,0-1 0,0 0 1,0 0-1,0 0 0,0 1 0,0-1 1,0 0-1,0 0 0,0 0 0,0 1 1,0-1-1,0 0 0,0 0 0,0 0 1,0 1-1,0-1-117,1 24 1749,-1-8-676,8 60 1552,-3 0 0,-5 63-2625,0 13 675,5 557 574,-6-423-498,-7 53-345,6-299-364,-1 26 588,-6 16-630,5-29 42,2-25-688,3-24 423,-1 0 1,0 0-1,0-1 1,0 1 0,-1 0-1,0 0 1,1 0 0,-1 0-1,-1-1 1,1 1-1,0 0 1,-1-1 0,0 1-1,-1 1 223,2-4-300,0 0 0,0 0 0,0 0-1,0-1 1,0 1 0,0 0 0,0-1-1,-1 1 1,1-1 0,0 1 0,0-1-1,0 0 1,-1 1 0,1-1 0,0 0-1,-1 0 1,1 0 0,-1 0 300,-29-3-4286,17 1 2670,-24-1-2101</inkml:trace>
  <inkml:trace contextRef="#ctx0" brushRef="#br4" timeOffset="186074.976">8038 5552 5376,'9'-7'2443,"-9"6"-2331,1 1 0,-1-1 0,1 0 0,0 1 0,0-1 0,-1 1 0,1-1 0,0 1 0,0-1 0,0 1 0,0 0 0,0-1 0,-1 1 0,1 0 0,0 0 0,0 0-1,0-1 1,0 1 0,0 0 0,0 0 0,1 0-112,45 2 3815,16 4-3815,-15-1 2399,17-3-2399,178-13 3058,-3 0-1423,3 2 258,-147 1-1178,0 5-1,0 4 1,30 6-715,-99-4 77,263 20 438,270-17 630,-407-7-898,-47-3-140,-57-1 656,-19 1-2665,-19 4-5311,-26-7 3133,-9-4-901</inkml:trace>
  <inkml:trace contextRef="#ctx0" brushRef="#br4" timeOffset="186922.46">8440 4927 4864,'4'-36'8511,"3"-1"-4773,3-14-1540,-5 23-1661,0 0-1,2 0 0,1 0 0,2 1 1,0 1-1,6-10-536,11-15 156,1 1 1,26-31-157,-16 23 33,23-32 93,-50 76 25,1 0 0,0 0 0,1 2 0,13-11-151,-25 22 22,1-1 1,-1 1 0,1 0 0,0 0 0,-1 0 0,1 0 0,0 0 0,0 1-1,0-1 1,-1 1 0,1-1 0,0 1 0,0-1 0,0 1 0,0 0 0,0 0-1,0 0 1,0 0 0,0 0 0,0 1 0,0-1 0,0 0 0,-1 1-1,1 0 1,0-1 0,0 1 0,0 0 0,-1 0 0,1 0 0,0 0 0,-1 0-1,1 0 1,-1 1 0,1-1 0,-1 0 0,0 1 0,1 0-23,4 5 72,-1 0 1,0 0 0,0 1-1,0 0 1,-1 0 0,0 0-1,0 4-72,8 22 116,-1 0 1,-2 0-1,-1 1 0,-1 4-116,13 142 207,-16-136-148,0 36 96,-4 20-155,0-52-214,0-40-449,0 1-1,-1-1 0,0 1 1,0-1-1,-1 0 1,-1 1-1,-2 7 664,4-17-291,1 1 0,-1 0 0,1-1 0,-1 1 0,1-1 0,-1 1 0,1-1 0,-1 1-1,1-1 1,-1 1 0,0-1 0,1 1 0,-1-1 0,0 0 0,0 1 0,1-1 0,-1 0 0,0 0 0,0 1 0,1-1 0,-1 0 0,0 0 0,0 0 0,1 0-1,-1 0 1,0 0 0,0 0 0,0 0 0,1-1 0,-1 1 0,0 0 0,0 0 0,0-1 291,-11-1-4021</inkml:trace>
  <inkml:trace contextRef="#ctx0" brushRef="#br4" timeOffset="187231.974">8440 4693 6400,'0'0'107,"-1"-1"0,1 1 0,0 0 1,-1 0-1,1 0 0,0-1 0,-1 1 0,1 0 0,0 0 1,0-1-1,-1 1 0,1 0 0,0 0 0,0-1 0,0 1 1,-1 0-1,1-1 0,0 1 0,0-1 0,0 1 1,0 0-1,0-1 0,0 1 0,0 0 0,0-1 0,0 1 1,0 0-1,0-1 0,0 1 0,0-1 0,0 1 0,0 0 1,0-1-1,0 1 0,0 0-107,1-1 253,0 0 0,0 0 0,0 0 0,1 0 0,-1 1-1,0-1 1,0 0 0,0 1 0,1-1 0,-1 1 0,1-1-253,14-3 383,0 1-1,1 0 1,-1 1 0,0 0 0,4 2-383,8-2 331,247-25 3130,-233 21-3116,-12 1-389,0 2-1,10 0 45,-8 7-3171,0 5-4127,-14-1 3928</inkml:trace>
  <inkml:trace contextRef="#ctx0" brushRef="#br4" timeOffset="187524.443">9220 4456 7168,'11'19'7713,"4"14"-5448,4 20-1761,-2 1-1,-3 1 0,4 38-503,8 26-635,-25-115 460,0 0-168,0-1 0,0 0-1,-1 1 1,1-1-1,-1 1 1,0-1 0,1 1-1,-1-1 1,-1 0-1,1 1 1,-1 2 343,1-6-58,0 0-1,-1 0 1,1 0 0,0 0 0,0 0-1,0 0 1,0 0 0,-1 0-1,1 0 1,0 0 0,0 0 0,0 0-1,-1 0 1,1 0 0,0 0 0,0 0-1,0 0 1,-1 0 0,1 0 0,0 0-1,0 0 1,0 0 0,0 0-1,-1 0 1,1 0 0,0-1 0,0 1-1,0 0 1,0 0 0,-1 0 0,1 0-1,0 0 1,0-1 0,0 1-1,0 0 1,0 0 0,0 0 0,0 0-1,0-1 1,0 1 0,-1 0 58,-5-9-1072,-30-69-6565,18 46 5754</inkml:trace>
  <inkml:trace contextRef="#ctx0" brushRef="#br4" timeOffset="187837.962">9166 4475 6784,'1'-2'250,"-1"1"0,0-1 0,1 0 0,0 1 0,-1-1 0,1 0 0,0 1 0,0-1 0,0 1 0,0-1 0,0 1 0,0-1 0,0 1 0,2-1-250,-1 0 318,1 0-1,-1 1 0,1 0 1,0 0-1,-1 0 1,1 0-1,0 0 1,0 0-1,1 0-317,19-2 692,0 1-1,-1 1 1,1 1 0,7 2-692,16-1 625,-21-1-124,1-1 406,0 2-1,0 1 0,1 1-906,-21-2 214,1 0 0,-1 0 0,0 1 1,1 0-1,-1 0 0,0 1 0,0 0 0,0 0 0,0 0 1,-1 1-1,1-1 0,-1 2 0,0-1 0,0 1-214,-4-4 38,0 0-1,0 0 1,0 0-1,0 1 1,0-1-1,-1 0 0,1 0 1,-1 1-1,1-1 1,0 1-1,-1-1 1,0 1-1,1-1 1,-1 1-1,0-1 0,0 1 1,0-1-1,0 0 1,0 1-1,0-1 1,-1 1-1,1-1 1,0 1-1,-1-1 1,1 1-1,-1-1 0,1 0 1,-1 1-1,0-1 1,1 0-1,-1 1 1,0-1-1,0 0 1,0 0-1,0 0 0,0 0 1,0 0-1,-1 1-37,-3 2 59,1 0 0,-1-1 0,0 1-1,0-1 1,-1 0 0,1 0 0,0-1-1,-1 1 1,-2-1-59,-18 5-157,-1-2-1,0-1 0,-21 0 158,-4 0-1143,30-1 150,-28 2-5421,58-6 198,7-2 2165,6 3 782</inkml:trace>
  <inkml:trace contextRef="#ctx0" brushRef="#br4" timeOffset="188171.237">9808 4396 8448,'4'4'844,"-1"0"-1,0 1 1,0-1 0,0 1 0,-1 0-1,0 0 1,0 0 0,0 0 0,0 0 0,0 6-844,3 13 2392,1 21-2392,-4-32 215,3 52 506,-3-1 0,-3 20-721,-1-2 163,0-43-218,2-37-218,0 0 0,0 0 0,-1 0 0,1 0 0,-1 0 0,0 0 1,1 0-1,-1 0 0,0 0 0,0-1 0,0 1 0,0 0 0,-1 0 1,1-1-1,0 1 0,-2 0 273,3-2-3598,0-3 1372,4-5-1491</inkml:trace>
  <inkml:trace contextRef="#ctx0" brushRef="#br4" timeOffset="188706.648">10277 4507 6912,'-1'-1'237,"0"1"1,0 0-1,0-1 1,0 1 0,0 0-1,0 0 1,0 0-1,0 0 1,0 0-1,0 0 1,0 0-1,0 0 1,0 0-1,0 0 1,0 0 0,0 1-1,0-1 1,0 0-1,0 1 1,0-1-1,0 1 1,0-1-1,1 1 1,-1-1 0,0 1-1,0 0 1,1-1-1,-1 1-237,-27 22 2552,24-20-2534,-9 9 402,1-2-157,0 0-1,1 1 0,0 1 0,0 0 1,-5 10-263,14-19 30,0 0 1,0-1-1,1 1 1,-1 1-1,1-1 1,0 0-1,0 0 1,0 0-1,0 1 1,1-1-1,-1 0 1,1 1 0,0-1-1,0 1 1,0-1-1,0 0 1,1 1-1,-1-1 1,1 0-1,0 1 1,0-1-1,0 0 1,1 0-1,-1 0 1,1 0-1,-1 0 1,1 0-1,2 2-30,7 9 270,1-1 0,1-1 0,4 3-270,6 6 577,-19-17-485,6 6 281,0 0 0,0 0 1,-1 1-1,0 0 0,5 10-373,-12-18 90,0 0-1,-1 1 1,1-1-1,-1 1 1,0-1-1,0 1 1,0 0-1,0-1 1,-1 1-1,0 0 1,1 0-1,-1-1 1,-1 1-1,1 0 1,0-1 0,-1 1-1,0 0 1,0 0-1,0-1 1,0 1-1,-1-1 1,1 1-1,-1-1 1,0 1-90,-2 2-94,0 0 0,-1 0 1,0 0-1,0-1 1,0 0-1,0 0 1,-1 0-1,0-1 1,0 1-1,0-1 0,-1-1 1,1 1-1,-1-1 1,0 0 93,-16 5-3107,0-1 1,0-1 0,-15 2 3106,10-1-4176</inkml:trace>
  <inkml:trace contextRef="#ctx0" brushRef="#br1" timeOffset="161718.222">1439 3275 4096,'5'-8'1987,"-5"15"1717,-5 17 178,2-19-3295,-1 2-1,2-1 1,-1 0 0,1 0-1,0 1 1,0-1-1,0 1 1,1 0 0,0-1-1,0 8-586,-1 77 1215,0-26-494,3 10-721,17 113 1123,-1-32-288,1 238 221,-14-89-48,-3-254-917,-1 56 79,-10 60-170,6-105 72,3 44-72,2-40 29,-6 25-29,2-53-114,-2 1 0,-1-1 0,-3-1 0,0 0 0,-13 27 114,20-57-116,-23 50-1882,22-52 1080,0 0-1,-1 0 1,1 0-1,-1 0 1,0 0-1,0-1 1,0 1 0,-5 2 918,9-6-122,0-1 0,0 0 0,-1 0 0,1 0 0,0 1 0,0-1 0,-1 0 0,1 0 0,0 0 0,0 0 0,-1 1 0,1-1 0,0 0 0,-1 0 0,1 0 0,0 0 0,-1 0 0,1 0 0,0 0 0,-1 0 1,1 0-1,0 0 0,-1 0 0,1 0 0,0 0 0,0 0 0,-1 0 0,1 0 0,0 0 0,-1 0 122,-4-13-4197</inkml:trace>
  <inkml:trace contextRef="#ctx0" brushRef="#br1" timeOffset="163265.194">1292 3326 4992,'0'0'62,"0"0"0,0-1 0,0 1 0,0 0 0,0 0 1,0 0-1,0 0 0,0 0 0,0 0 0,0-1 0,0 1 0,1 0 0,-1 0 0,0 0 1,0 0-1,0 0 0,0 0 0,0 0 0,0 0 0,0-1 0,0 1 0,1 0 1,-1 0-1,0 0 0,0 0 0,0 0 0,0 0 0,0 0 0,0 0 0,1 0 0,-1 0 1,0 0-1,0 0 0,0 0 0,0 0 0,0 0 0,1 0 0,-1 0 0,0 0 1,0 0-1,0 0 0,0 0 0,0 0 0,0 0 0,1 0 0,-1 0-62,11 4 2266,1 0-269,168 6 2015,-134-8-3251,395 20 1879,-107-17-1369,18 2-692,-116-2 167,-137-6-588,1 5 0,31 8-158,-78-5 174,0-3 0,1-1 0,47-5-174,-30-3 411,59-4 384,105 7-795,8 3-48,-120-2 128,68 9-80,255 32 533,-360-30-189,21 8-344,-41-7 56,-51-9-41,1 0 1,-1-2-1,1 0 0,14-2-15,62-11 100,-45 5-74,-13 2 24,-10 2 53,0 1 0,24-1-103,-17 3-14,18-4 14,-18 2-77,19 0 77,-46 3-6,1 0 47,0 0 0,0 0-1,1 1 1,-1 0-1,0-1 1,5 3-41,-8-2 18,-1-1 0,1 1-1,-1 0 1,1 0 0,-1-1 0,0 1-1,0 0 1,1 1 0,-1-1 0,0 0 0,0 0-1,0 0 1,0 1 0,0-1 0,0 0-1,-1 1 1,1-1 0,0 1 0,-1-1 0,1 1-1,-1-1 1,1 1 0,-1 0 0,0-1 0,0 1-18,11 91-33,-2 92 33,-6-83 27,0 86-76,-1-32 61,3 389-27,-5-461 121,-1-36-44,-2 1 0,-2-1 0,-9 34-62,13-76-155,-1 0-1,0 0 0,0 0 1,0 0-1,-1-1 0,0 1 1,0-1-1,-1 0 0,-1 2 156,0 0-808,-1-1-1,0 0 0,0 0 1,0-1-1,-1 0 0,0 0 1,0 0-1,0-1 0,-1 0 0,-3 1 809,-65 33-8720,69-34 7878,-38 17-3563</inkml:trace>
  <inkml:trace contextRef="#ctx0" brushRef="#br1" timeOffset="164796.005">1203 5697 5760,'13'-4'1048,"1"1"0,-1 0 0,0 2 0,1-1 0,0 2-1048,26-4 1394,186-17 4799,25 8-6193,-210 12 260,315-1 1318,-188 3-452,594-1 741,-377 5-1067,-238-6-674,231 4 25,-106-1-112,77 5 232,-33 1-143,-269-7-96,35-1 53,-41-1-7,15 2-78,-25 1 75,1-2 1,-1-1-1,1-2-75,98-7-80,-94 7 131,-20 2 12,1 0 1,-1-1-1,1-1 1,-1-1-1,0 0 1,15-6-64,-23 6 36,0 0 1,0 0-1,0-1 1,-1 0 0,0 0-1,0-1 1,0 0-1,-1 0 1,0 0-1,0-1 1,0 0-1,-1 0 1,0-1-1,-1 0 1,1 1-1,-1-1 1,-1-1-1,0 1 1,0 0 0,1-8-37,5-45 432,-3 0 0,-3-1-1,-3-2-431,2 11-4,-1 25 133,-1-27-129,-1 46-152,0 0 0,-1 0 0,0 0 0,0 0 1,-1 0-1,0 1 0,-4-9 152,3 11-838,-1-1-1,1 1 1,-1 0 0,-1 0 0,1 1 0,-1-1-1,0 1 1,0 0 0,-1 1 0,-4-3 838,0 0-2024,1-1 1,0 1-1,-1-3 2024,-7-10-3920,1 1 459</inkml:trace>
  <inkml:trace contextRef="#ctx0" brushRef="#br1" timeOffset="166066.775">1778 4111 6656,'1'-6'4367,"2"9"-885,3 13-953,32 142 657,-31-131-2937,43 151 631,15 20-880,-58-179 110,0 0 1,2-1 0,0 0-1,8 10-110,-17-27 10,1 0 0,0 0 0,-1 0 0,1 0-1,0 0 1,0 0 0,0-1 0,-1 1 0,1 0-1,0 0 1,0-1 0,0 1 0,0-1 0,0 1 0,0-1-1,0 1 1,1-1 0,-1 0 0,0 1 0,0-1-1,0 0 1,0 0 0,1 0-10,-1 0 10,1 0 0,0-1 1,0 1-1,-1-1 0,1 1 0,-1-1 0,1 0 1,0 0-1,-1 0 0,1 0 0,-1 0 0,0 0 1,1 0-1,-1 0-10,4-4 23,-1 1 1,0-1-1,0 0 1,0 0 0,-1-1-1,1 1 1,1-6-24,53-132-118,-54 135 138,4-13-24,-7 21-2,-1-1-1,1 0 0,-1 1 0,1-1 1,-1 0-1,1 1 0,-1-1 0,1 1 1,-1-1-1,1 1 0,0-1 1,-1 1-1,1-1 0,0 1 0,0 0 1,-1-1-1,1 1 0,0 0 1,0 0-1,-1 0 0,1-1 0,0 1 1,0 0 6,0 1-16,0-1 1,-1 1-1,1-1 1,0 1 0,0 0-1,-1 0 1,1-1-1,0 1 1,-1 0-1,1 0 1,-1 0-1,1-1 1,-1 1 0,1 0-1,-1 0 1,1 0-1,-1 0 1,0 0-1,0 0 1,0 0 0,1 0-1,-1 0 16,0 1-18,28 107 157,-25-101-158,0 0 0,0-1 0,5 8 19,-7-12 12,1-1 1,-1 1 0,1-1 0,0 1 0,0-1-1,0 0 1,0 0 0,0 0 0,1 0-1,-1 0 1,1 0 0,0 0-13,-2-2 27,0 0 1,0 0-1,0 0 0,-1 1 1,1-2-1,0 1 0,0 0 1,0 0-1,0 0 1,0 0-1,-1 0 0,1-1 1,0 1-1,0 0 0,0-1 1,-1 1-1,1-1 0,0 1 1,0-1-1,-1 1 0,1-1 1,-1 1-1,1-1 0,0 0 1,-1 1-1,1-1 1,-1 0-1,1 1 0,-1-1 1,0 0-1,1 0-27,12-26 832,9-37 477,-10 28-513,2-1 0,12-22-796,-2 5 206,-19 40-217,1 0-1,0 0 1,1 1-1,4-6 12,-5 7-284,-5 11-401,-1-1 1,1 1 0,-1 0 0,1-1 0,0 1-1,0 0 1,-1 0 0,1 0 0,0 0 0,0 0-1,0 0 685,0 0-459,-1 1-1,1 0 1,0 0-1,-1 0 1,1 0-1,0-1 1,-1 1-1,1 0 1,0 0-1,-1 0 1,1 0-1,0 0 1,-1 1-1,1-1 0,0 0 1,-1 0-1,1 0 1,0 1-1,-1-1 1,1 0-1,0 0 1,-1 1-1,1-1 1,-1 1-1,1-1 1,-1 0-1,1 1 460,12 10-3941</inkml:trace>
  <inkml:trace contextRef="#ctx0" brushRef="#br1" timeOffset="166639.723">2486 4598 6784,'0'0'70,"0"1"1,0-1-1,0 0 1,0 0-1,0 0 1,0 0 0,0 0-1,0 1 1,0-1-1,0 0 1,0 0-1,0 0 1,0 0-1,0 0 1,0 1-1,0-1 1,0 0-1,0 0 1,0 0-1,-1 0 1,1 0-1,0 0 1,0 1 0,0-1-1,0 0 1,0 0-1,0 0 1,0 0-1,-1 0 1,1 0-1,0 0 1,0 0-1,0 0 1,0 0-1,0 0 1,-1 0-1,1 0 1,0 0-1,0 0 1,0 0 0,0 0-1,-1 0 1,1 0-1,0 0 1,0 0-1,0 0 1,0 0-1,0 0 1,-1 0-1,1 0 1,0 0-1,0 0 1,0 0-1,0 0 1,0 0-1,-1 0-70,2 1 283,-1 1-1,1-1 0,-1 1 1,1-1-1,-1 1 0,1-1 1,0 1-1,-1-1 0,2 2-282,1 0 279,1 0 0,0-1 0,-1 1 0,1-1 0,0 1 0,0-1 0,0-1 0,0 1 0,1 0 0,-1-1 0,4 1-279,9 2 607,1-1 0,3-1-607,-10 0 390,0-1 1,1-1 0,-1 0-1,0 0 1,0-1 0,0-1-1,0 0 1,2-1-391,-9 2 131,1-1-1,-1 1 1,0-1-1,0 0 1,0 0-1,0 0 1,0-1-1,-1 0 1,1 1-1,-1-1 1,0 0-1,1 0 1,-1-1 0,-1 1-1,1-1 1,0 0-1,-1 1 1,0-1-1,0 0 1,0 0-1,1-3-130,-2 3 48,0 0-1,0 0 1,0 1-1,0-1 0,-1 0 1,1 0-1,-1 0 1,0 0-1,0 0 1,0 0-1,-1 0 1,0 0-1,1 0 0,-2-1-47,1 2 3,0 0-1,-1 0 0,1 1 0,-1-1 0,0 1 0,0-1 0,0 1 0,0-1 0,0 1 0,0 0 1,0 0-1,-1 0 0,1 1 0,-1-1 0,0 0 0,1 1 0,-1 0 0,0 0 0,-1-1-2,-5-1-10,-1 0-1,0 1 1,0 0-1,0 0 0,-1 1 1,1 0-1,0 1 1,0 0-1,-1 1 0,1 0 1,0 0-1,0 1 1,0 1-1,0 0 0,-5 2 11,8-2-22,0 0 0,0 0 0,0 1 0,1-1 0,-1 2 0,1-1-1,0 1 1,0 0 0,1 0 0,-1 0 0,1 1 0,0 0 0,1 0-1,0 0 1,0 0 0,0 1 0,0 0 0,1 0 0,0 0-1,1 0 1,-1 3 22,1 0 2,0 0 0,1-1 0,0 1 0,0 0 0,1 0 0,0 0 0,1 0 0,1 0 1,-1-1-1,1 1 0,1 0 0,0-1 0,0 1 0,1-1 0,0 0 0,1 0 0,0-1 0,0 0 0,1 1 0,0-2 0,0 1 0,1-1 0,0 0 0,0 0 0,0 0 0,1-1 0,0-1 0,1 1 0,4 1-2,-2-1 10,1 0 1,0-1-1,0-1 1,0 0-1,1-1 0,0 0 1,-1 0-1,2-2-10,-9 0-273,1-1 0,-1 0 0,0 0-1,1 0 1,-1-1 0,0 1 0,1-1-1,-1-1 1,0 1 0,0-1 0,0 0 0,0 0-1,0 0 1,-1-1 0,1 0 0,-1 0-1,1 0 1,-1 0 0,0-1 0,3-2 273,0-3-1772,0 0 0,0 0-1,-1-1 1,0 1 0,-1-1 0,0-1 0,0-2 1772,5-18-3568</inkml:trace>
  <inkml:trace contextRef="#ctx0" brushRef="#br1" timeOffset="167120.365">2888 4186 7936,'0'0'78,"0"0"0,0 0 0,0 0 1,0 0-1,0 0 0,0 0 0,0 0 0,-1 0 1,1 0-1,0 0 0,0 0 0,0 0 0,0 0 1,0 0-1,0 0 0,0 0 0,-1 0 0,1 0 1,0 0-1,0 0 0,0 0 0,0 0 0,0 0 1,0 1-1,0-1 0,0 0 0,0 0 1,0 0-1,0 0 0,0 0 0,0 0 0,0 0 1,-1 0-1,1 1 0,0-1 0,0 0 0,0 0 1,0 0-1,0 0 0,0 0 0,0 0 0,0 0 1,0 1-1,0-1 0,0 0-78,-1 11 2409,1 18 279,0-24-2163,5 48 1785,0-9-1511,2 43 77,4 45-56,-8-73-477,2 95 1239,-5-153-1539,0 0 0,0 0-1,0 0 1,0 0 0,0-1-1,0 1 1,0 0 0,0 0 0,1 0-1,-1 0 1,0 0 0,1 0-1,0 0-42,-1 0 11,0-1-1,0 0 0,0 0 0,0 0 0,1 0 0,-1 0 1,0 0-1,0 0 0,0 0 0,1 0 0,-1 0 1,0 0-1,0 0 0,0 0 0,1 0 0,-1 0 0,0 0 1,0 0-1,0 0 0,1 0 0,-1 0 0,0 0 0,0 0 1,0 0-1,1 0 0,-1 0 0,0 0 0,0-1 0,0 1 1,0 0-1,1 0 0,-1 0 0,0 0 0,0 0 1,0-1-11,17-21 212,-12 14-285,0 2 50,1-1 1,0 1 0,0 0-1,1 1 1,0 0-1,0 0 1,0 0 0,0 1-1,1 0 1,0 1-1,-1-1 1,5 0 22,8-2-51,1 1-1,-1 0 1,1 1-1,8 1 52,-14 1-26,0 2-1,0 0 1,-1 1-1,1 0 1,0 1-1,0 1 1,-1 0 0,8 3 26,-16-4 36,0 0 0,0 0 0,1 1 0,-2 0 0,1 0 1,0 0-1,-1 1 0,1 0 0,-1 0 0,0 0 1,0 1-1,-1-1 0,0 1 0,1 0 0,-2 1 1,1-1-1,0 1 0,-1 0 0,0-1 0,0 2-36,-2-4 30,0 1 0,0-1 0,-1 1 0,1-1 0,-1 1 0,1-1 0,-1 1 0,0-1 0,0 1 0,-1-1 0,1 1 0,-1 0 0,0-1 0,0 0 0,0 1 0,0-1 0,0 1 0,-1-1 0,0 0 0,1 0 0,-1 0 0,0 0 0,-1 0 0,1-1 0,0 1 0,-1 0 0,0-1 0,1 0 0,-2 1-30,-9 6 41,1-1 1,-1 0 0,-1-1 0,1 0-1,-1-1 1,-2 0-42,-25 7-53,0-1 0,0-1-1,-1-3 1,0-1 53,33-6-150,-39 5-896,44-6 600,1 0 0,-1 0 0,0 0 1,0-1-1,0 1 0,1-1 1,-1 0-1,0 0 0,1 0 1,-3-1 445,6 1-157,-1 1 1,0 0 0,1-1 0,-1 1 0,1-1-1,-1 1 1,1-1 0,0 1 0,-1-1 0,1 1-1,-1-1 1,1 1 0,0-1 0,-1 0-1,1 1 1,0-1 0,0 1 0,0-1 0,-1 0-1,1 1 1,0-1 0,0 0 0,0 1-1,0-1 1,0 0 0,0 1 0,0-1 0,0 0-1,1 1 1,-1-1 0,0 0 0,0 1-1,1-1 157,0-3-820,0 0-1,1 1 1,0-1-1,0 1 0,2-3 821,16-20-3786</inkml:trace>
  <inkml:trace contextRef="#ctx0" brushRef="#br1" timeOffset="167647.626">3762 4492 8704,'-1'-1'272,"1"0"0,-1 0 0,1 0 0,-1 0 0,0 0 0,1 0 0,-1 1 0,0-1 0,0 0 0,1 1 0,-1-1 0,0 0 0,0 1 0,0-1 0,0 1 1,0-1-1,0 1 0,-1-1-272,-1 0 724,0 0-1,-1 0 1,1 1 0,-1-1 0,1 1 0,-3 0-724,-3 0 940,1 1 1,-1-1-1,0 2 1,-7 1-941,6 0 153,0 1 0,0 0-1,1 0 1,0 1 0,0 0 0,0 0-1,0 1 1,1 0 0,0 1 0,-6 7-153,10-10-4,0 0 1,0 0 0,0 0-1,1 1 1,0 0 0,0 0-1,0 0 1,1 0 0,-1 0-1,1 0 1,0 1 0,1-1-1,0 1 1,-1-1 0,2 1 0,-1 0-1,1-1 1,0 1 0,0 0-1,0 2 4,1-6 6,-1-1-1,1 1 1,-1-1 0,1 1-1,0-1 1,-1 0-1,1 1 1,0-1 0,0 0-1,0 1 1,0-1-1,0 0 1,0 0-1,1 0 1,-1 0 0,0 0-1,1 0 1,-1 0-1,0 0 1,1-1 0,-1 1-1,1 0 1,-1-1-1,1 0 1,-1 1-1,1-1 1,0 0-6,7 2 21,-1-1 0,1 0 1,0-1-1,4 0-21,-8 0-6,33 1 50,0 1 0,0 2-44,-21-2 103,0 1 0,0 1-1,-1 1 1,1 0 0,11 6-103,-24-9 92,0 0 0,1 0 0,-1 1 0,-1 0-1,1 0 1,0 0 0,-1 0 0,1 0 0,-1 1 0,0-1 0,0 1-1,0 0 1,-1 0-92,-1-2 58,1 1 1,-1-1-1,0 1 0,0-1 0,-1 1 1,1-1-1,0 1 0,-1-1 0,0 1 1,0 0-1,1-1 0,-1 1 0,-1 0 1,1-1-1,0 1 0,-1-1 0,1 1 1,-1-1-1,0 1 0,0-1 0,0 1 1,0-1-1,0 1 0,-1 0-58,-3 3 63,1 1 0,-2-1 0,1 0 0,0-1 0,-1 1 0,0-1-1,-1 0 1,1 0 0,-1-1 0,-3 2-63,-17 8 52,-1-1-1,-4 1-51,-4 1-6,20-8-224,-65 27-1078,68-30-1912,0 0-1,-14 2 3221,27-6-94,0 0-1,0 1 1,-1-1-1,1 0 1,0 0-1,0 0 1,0 0-1,-1 0 1,1 0-1,0 0 1,0 0-1,0 0 1,0 0-1,-1 0 1,1 0-1,0 0 1,0-1-1,0 1 1,-1 0-1,1 0 1,0 0-1,0 0 1,0 0-1,0 0 1,0 0-1,-1 0 1,1-1-1,0 1 1,0 0-1,0 0 1,0 0-1,0 0 1,0 0-1,-1-1 1,1 1-1,0 0 1,0 0-1,0 0 1,0 0-1,0-1 1,0 1-1,0 0 1,0 0-1,0 0 95,2-9-2322,5-5-1928</inkml:trace>
  <inkml:trace contextRef="#ctx0" brushRef="#br1" timeOffset="167933.462">4044 4523 6912,'2'0'2903,"1"5"-197,5 16 1792,4 29-1438,-5 4-2007,-2 19-1053,1 13 121,2 51-3113,-7-128 1250,-2-8-1044,-6-12-1453,5 8 4233,-10-23-3466</inkml:trace>
  <inkml:trace contextRef="#ctx0" brushRef="#br1" timeOffset="168134.142">4096 4130 12032,'0'0'4479,"-4"5"-3487,8-2-352,-4-3-416,0 4-896,5 4-224,-1 1-1215,1-2-481,4 1-992,0 1-320,9-2 1600,0 1 832</inkml:trace>
  <inkml:trace contextRef="#ctx0" brushRef="#br1" timeOffset="168501.692">4422 4193 7936,'8'-7'2473,"-4"9"1649,-3 17 477,-1 7-3424,0 88 3335,-13 99-4510,-31 125 278,41-324-275,1-1 27,1 0 0,-1 0 0,2 0 0,0 0 1,1 4-31,-1-14-1,0 1 1,1-1 0,0 0 0,0 0 0,0 0-1,0 0 1,0 0 0,1 0 0,-1 0 0,1 0-1,0 0 1,-1 0 0,1-1 0,1 1 0,-1-1-1,0 0 1,1 0 0,-1 1 0,1-1 0,-1-1-1,1 1 1,0 0 0,1 0 0,3 1-3,0-1-1,0 0 1,1 0-1,-1-1 1,0 1 0,1-2-1,-1 1 1,0-1 0,5 0 3,15-2-142,27-5 142,-35 4-175,-13 2-113,0 0 0,0-1-1,1 0 1,-1 1 0,0-2-1,-1 1 1,1-1 0,3-1 288,-8 2-311,1 1 1,0 0-1,0 0 1,-1-1-1,1 1 1,-1-1-1,1 0 1,-1 1-1,0-1 1,0 0-1,1 0 1,-1 0-1,0 1 1,-1-1-1,1 0 1,0 0-1,-1-1 1,1 1-1,-1 0 1,1 0-1,-1 0 1,0 0-1,0 0 1,0 0-1,0-2 311,-6-20-3546,-6-3-374</inkml:trace>
  <inkml:trace contextRef="#ctx0" brushRef="#br1" timeOffset="168803.51">4279 4657 9216,'5'0'3424,"4"-3"-2656,18 3 480,-14 0 32,10-5-417,7 2-31,6-6-544,4 6-256,-4-1-32,-6-1-608,2 2-128,-5-1-1215,-5-1-481,1 5-1056,-5 5-960,-5 2 1920</inkml:trace>
  <inkml:trace contextRef="#ctx0" brushRef="#br1" timeOffset="169189.073">4734 4741 9344,'11'5'2731,"-5"-1"-2201,-1-1 0,1-1 1,0 1-1,0-1 0,0 0 1,0 0-1,0-1 0,0 0 0,3 0-530,11-1 397,-1-1 0,0-1 0,0 0 0,0-2 0,-1 0 0,1-1 0,-1-1 0,0 0 0,0-2 0,-1 0 0,0-1 0,0-1 0,-1 0 0,4-4-397,-13 8 199,0 0 0,0-1 0,-1 0 0,0 0 0,0 0 0,0-1 0,-1 1 0,0-1 0,0-2-199,-2 5 83,-1 0 0,0 0 0,0-1 1,0 1-1,0-1 0,-1 0 1,0 1-1,0-1 0,-1 0 0,1 0 1,-1 0-1,-1 1 0,1-1 0,-1 0 1,0 0-84,0 2 18,-1 1 1,1-1 0,-1 1 0,0-1-1,0 1 1,-1 0 0,1-1 0,0 1-1,-1 0 1,0 1 0,0-1-1,0 0 1,0 1 0,0 0 0,0-1-1,-1 1 1,1 1 0,-1-1 0,0 0-1,1 1 1,-3-1-19,-5-1 0,0-1 1,1 2-1,-2 0 0,1 0 0,0 1 0,-10 0 0,12 1-20,0 0 1,1 1-1,-1 0 0,1 1 0,-1 0 1,1 0-1,0 1 0,-1 0 0,1 1 1,1-1-1,-1 1 0,0 1 0,1 0 1,0 0-1,-6 5 20,3 0-1,0 1 1,0 0 0,1 0 0,1 1 0,0 0-1,0 0 1,1 1 0,1 0 0,0 2 0,-6 11 92,2 2 1,2-1 0,-6 28-93,11-40 78,1-1 0,0 0-1,1 1 1,1-1 0,0 1 0,2-1 0,-1 1 0,4 12-78,-3-20 41,0 0 0,1 0-1,0-1 1,0 1 0,0-1 0,1 0 0,0 0 0,0 0-1,0 0 1,5 4-41,-1-3 39,0 1-1,0-1 1,1-1-1,0 1 1,0-1-1,8 3-38,9 2-18,0 0 0,0-2 0,1-1 0,0-1 0,6-1 18,-23-4-41,21 5-1164,0-2 0,14 0 1205,-34-5-1109,-1 0 0,1 0 0,-1-1 0,1 0 0,0-1 0,-1 0 0,0-1 1,0 0-1,3-2 1109,27-13-5152</inkml:trace>
  <inkml:trace contextRef="#ctx0" brushRef="#br2" timeOffset="132324.598">1145 7892 6656,'1'149'12080,"0"6"-9138,1 171-2551,-2 307 777,-4-268-806,4 455 230,-9-565-469,4-105-176,1-101 90,-1 56-16,5-101-21,0 73 11,-5 13-11,2-62 33,-2 23-7,-4 9 32,4 7 129,6-66-181,-1-1-1,0 1 1,0-1 0,1 1-1,-1-1 1,1 1 0,-1-1-1,0 1 1,1-1 0,-1 1-1,1-1 1,-1 0 0,1 1-1,-1-1 1,1 0 0,-1 1-1,1-1 1,0 0 0,-1 0-1,1 1 1,-1-1 0,1 0-1,-1 0 1,1 0 0,0 0-1,-1 0 1,1 0 0,0 0-1,-1 0 1,1 0-6,26-1 46,-20 1-6,20-2 134,1 0-1250,-8 5-2465,-17-2 2816,0-1-1,0 0 0,0 1 0,0-1 1,-1-1-1,1 1 0,0 0 1,0-1-1,0 1 0,0-1 0,-1 0 1,1 0-1,1-1 726,18-8-3941</inkml:trace>
  <inkml:trace contextRef="#ctx0" brushRef="#br2" timeOffset="135858.853">1104 11292 3712,'0'0'313,"0"0"0,-1 0 0,1 0 1,-1 0-1,1 0 0,0 0 0,-1 0 1,1 0-1,-1 0 0,1 1 0,0-1 0,-1 0 1,1 0-1,0 0 0,-1 1 0,1-1 0,0 0 1,-1 0-1,1 1 0,0-1 0,0 0 0,-1 1-313,2 0 83,0 0 0,0 0 0,0-1 0,0 1 0,0 0 0,0 0 0,0-1 0,0 1 0,0-1 0,0 1 0,0-1 0,0 0 0,0 1 0,1-1-1,-1 0 1,0 0 0,0 1 0,0-1 0,1 0 0,-1 0 0,0-1 0,0 1 0,1 0-83,30-5 908,25-6-48,0 2 0,1 2 0,0 3 0,27 3-860,129 1 1723,-206-1-1631,0 0 0,0 0 0,0-1 0,5-1-92,-5 1 30,0 0-1,-1 1 0,1 0 0,6 0-29,274 1 747,-269 0-669,-1 2 0,0 1 0,4 1-78,18 2-42,-21-3-8,12 1 75,0-1 0,5-1-25,163-2 784,-150 5-642,-12-1-98,18 3 160,-34-4-74,-1 0 0,13-1-130,-11-1 115,0 1 0,-1 1 1,17 5-116,-17-3 64,1-2 1,-1 0-1,17 0-64,-36-3 1,53 0 364,0 2 0,46 8-365,-59-4 28,-17-3 9,0 1 0,0 1 0,-1 2 0,1 0 0,6 4-37,-15-4 10,1-2-1,0 0 1,0-1 0,2 0-10,29 6 73,-40-8-51,0 0 0,0-1-1,0 0 1,0-1 0,1 0 0,-1 0 0,5-1-22,13-3 266,19-5-266,-26 4 73,0 2-1,0 0 1,0 1-1,1 1-72,5 0 151,0 0 0,-1-2 1,17-3-152,-28 4 90,0 1 1,-1 0-1,1 1 1,7 2-91,11-1 27,-29-1-12,0 0-1,0 1 1,1-1 0,-1 1 0,0-1 0,0 1-1,-1 0 1,1 0 0,0 0 0,1 1-15,10 4 71,-12-6-68,1 1-3,-1-1 1,1 1 0,0-1-1,-1 1 1,1 0 0,0 0-1,-1-1 1,1 1-1,-1 0 1,1 1 0,-1-1-1,2 1 0,-3-1-69,0-1 42,0 0 59,0 0-48,0 0 0,0 0 48,0-1-40,1 1 0,0 0-1,-1 0 1,1-1 0,-1 1 0,1 0-1,-1-1 1,1 1 0,-1 0 0,1-1-1,-1 1 1,1-1 0,-1 1 0,1-1-1,-1 1 1,0-1 0,1 1 0,-1-1-1,0 0 1,0 1 0,1-1 0,-1 1-1,0-1 1,0 0 0,0 1 0,0-1-1,0 0 9,3-17-305,5-248-164,-5 165 394,-6-35 75,-7 24 74,-5 1 0,-9-24-74,-11-70 71,14 37 116,6-14-187,6 36 151,-3-99 290,10 91-362,4-171 98,7 191-60,0 49 47,-4 43 88,-1-31-252,-3 32 38,7-31-38,0-6-33,3-51 132,-1 21 133,-5-22-232,-5 116 199,0 6-126,0-1 1,0 1-1,1 0 0,0-1 0,1-3-73,2 1-30,-3 8 24,0 0-1,0 0 1,0-1-1,0 1 0,-1-1 1,1 0 6,-1 3 5,0 0 0,1 0 0,-1 0 1,1 0-1,-1 0 0,1 0 0,-1 0 0,1 0 0,0 1 1,-1-1-1,1 0 0,1 0-5,-1 0 3,0 0 0,-1 0-1,1 0 1,0 0 0,0 0 0,0 0 0,-1 0-1,1 0 1,0 0 0,-1 0 0,1 0 0,-1 0-1,0-1 1,1 1-3,0 0-3660,-2 1-1059,-5 0 2912,-6 0-2529,-2 0-85</inkml:trace>
  <inkml:trace contextRef="#ctx0" brushRef="#br2" timeOffset="137558.593">1104 7947 4480,'-9'-4'2922,"9"4"-2106,0-1-723,0 1-1,0-1 0,0 1 0,0-1 1,0 1-1,0-1 0,0 1 0,0 0 1,1-1-1,-1 1 0,0-1 0,0 1 1,0-1-1,0 1 0,1 0 0,-1-1 1,0 1-1,0-1 0,1 1 0,-1 0 1,0-1-1,1 1 0,-1 0 0,0 0 1,1-1-1,-1 1 0,0 0 0,1 0 1,-1-1-1,1 1 0,-1 0 0,1 0 1,-1 0-1,0 0 0,1 0 0,-1-1 1,1 1-1,-1 0 0,1 0 0,-1 0 1,1 0-1,-1 0 0,0 1 1,1-1-1,-1 0 0,1 0 0,-1 0 1,1 0-1,-1 0 0,1 1-92,1 0 233,1-1 1,-1 2-1,0-1 1,1 0-1,-1 0 0,0 1 1,0-1-1,0 1-233,22 20 1112,-10-8-263,1-1 1,13 10-850,-8-10 725,1-1 0,0-1 0,20 7-725,69 22 987,-36-13 160,31 18-1147,-80-36 265,0-1-1,0-1 1,1-1-1,0-2 1,21 2-265,57 1 580,-55-5 72,17 4-652,-13 1 149,-1 0 102,8 3-251,-21 0 134,-21-5-33,1-1 0,-1 0 0,1-2 0,10 1-101,74 1 192,302-4 251,-390-1-422,1-1 0,-1 0 0,1-1 0,-1-1 0,1-1-21,26-6 66,12-1 15,1 2 1,0 3 0,53 0-82,-105 7 1,45-1 3,15-2-4,44-17 171,-89 17-149,-1-1-1,1-1 1,1-2-22,35-9 282,8 1 123,46-17-405,-71 24 90,-32 8-309,1-1 0,-1 0 0,0 0 0,0 0-1,0-1 1,0 0 0,0 0 0,0 0 0,0 0 0,-1-1 0,2 0 219,-6 3-92,0 0 0,0 0 0,0 0 0,0 0 0,1-1 0,-1 1 0,0 0 0,0 0 0,0 0 0,0 0 0,0 0 0,0 0 0,0-1 0,0 1 0,1 0 0,-1 0 0,0 0 0,0 0 0,0-1 0,0 1 0,0 0 0,0 0 0,0 0 0,0 0 0,0-1 0,0 1 0,0 0 0,0 0 0,0 0 0,0 0 0,0-1 0,0 1 0,0 0 0,0 0 0,-1 0 0,1 0 0,0 0 0,0-1 0,0 1 0,0 0 92,-8-4-2970,-15-2-965,19 5 3368,-31-6-3214,-7-2 48</inkml:trace>
  <inkml:trace contextRef="#ctx0" brushRef="#br2" timeOffset="139093.73">1172 7979 4992,'26'4'7317,"-25"-4"-6869,0-17 2528,5 2-2539,1 0 1,1 0-1,0 0 1,1 1-1,0 1 1,2-1-1,-1 2 1,1-1-1,3 0-437,5-5 190,2 1 0,0 1-1,0 1 1,2 1-1,8-4-189,38-20 577,69-35 681,-113 61-1170,-15 6-37,-1 2 0,1 0 0,0 0 0,-1 0 0,2 1 0,2 0-51,67-10 576,1 3 0,70 2-576,-106 7 110,-14 0 64,1 1 0,-1 2 0,1 1 0,25 6-174,-39-6 129,-1-1 1,1 0 0,8-1-130,15 2-75,36 2 113,25 4 275,-57-6-131,-1 2 0,36 9-182,-60-9 95,1-1-1,0-1 1,0-1 0,7 0-95,49 7 181,-42-8-27,1 3 1,16 3-155,25 3-42,-38-6 30,0 2 1,-1 1 0,18 7 11,-35-7 93,-1 0 0,0 1 0,0 1 1,-1 1-1,-1 1 0,1 0 0,2 4-93,13 8 161,27 14-161,-23-15 90,16 14-90,-8-6 259,46 24-259,-38-24 114,17 15-114,-60-38 40,1 1 0,-2 0-1,1 1 1,-1 0 0,0 1-1,-1 0 1,0 0 0,-1 1-1,5 9-39,-5-10 40,0 1-472,-6 1-2653,-2-12 2845,0 0-1,0 1 1,0-1-1,0 0 1,0 1 0,0-1-1,0 1 1,0-1-1,0 0 1,0 1-1,0-1 1,0 0-1,0 1 1,0-1 0,0 0-1,-1 1 1,1-1-1,0 0 1,0 0-1,0 1 1,-1-1-1,1 0 1,0 0 0,0 1-1,-1-1 1,1 0-1,0 0 1,-1 1-1,1-1 1,0 0-1,-1 0 1,1 0 0,0 0-1,-1 0 1,1 0-1,0 1 1,-1-1-1,1 0 1,0 0-1,-1 0 1,1 0 0,0 0-1,-1 0 1,1 0-1,0-1 1,-1 1-1,1 0 241,-17-2-4970</inkml:trace>
  <inkml:trace contextRef="#ctx0" brushRef="#br2" timeOffset="140290.417">1373 8858 6784,'0'-9'2810,"0"16"1538,0 16-573,-3 117-645,2 70-1124,3-162-1931,2-1-1,3 0 1,5 19-75,-11-60-386,8 24-1382,-8-29 1160,-1 1-1,1-1 1,0 0-1,0 1 0,0-1 1,0 0-1,0 0 1,0 0-1,0 0 0,0 0 1,1 1 608,0-2-5134,0 0 3327,-1 0 476,3 0-2258</inkml:trace>
  <inkml:trace contextRef="#ctx0" brushRef="#br2" timeOffset="140816.575">1380 8901 5760,'0'0'242,"1"-1"1,-1 1-1,0-1 1,0 1-1,0-1 1,0 1-1,0-1 1,1 1-1,-1-1 1,0 1-1,0-1 1,1 1-1,-1-1 1,0 1-1,1-1 1,-1 1-1,0 0 1,1-1-1,-1 1 0,1-1 1,-1 1-1,1 0 1,-1 0-1,0-1 1,1 1-243,19-5 2016,-11 5-1733,0 0 0,1 1 1,3 1-284,0 0 278,0 1 0,-1 1 0,0 0 0,0 1 0,0 0 0,0 1 0,-1 0 0,0 1 0,0 0 0,-1 1 0,0 0 0,6 7-278,2 3 489,0 0 0,-2 1 0,-1 1 1,0 0-1,-1 1 0,0 3-489,-7-12 237,-1 0-1,-1 0 1,0 0 0,0 1-1,-1-1 1,-1 1-1,0 0 1,-1 4-237,-1-8 149,0 0 0,-1 0 0,-1 0 0,0 0 0,0 1-1,0-1 1,-1-1 0,-1 1 0,0 0 0,0 0 0,0-1 0,-3 4-149,1-3 74,0 1 1,-1-1-1,-1 0 0,1 0 0,-2-1 0,1 0 0,-1 0 1,0-1-1,-1 1-74,-10 5 26,0 0 0,0-1 1,-19 8-27,35-19-78,-22 12-767,-21 6 845,39-16-799,-1-1-1,1 0 1,0 0 0,-1-1-1,1 0 1,-1 0 0,0-1-1,1 0 1,-2 0 799,9 0-160,-1 0 1,1 0-1,0 0 1,-1 0-1,1 0 1,0 0-1,-1 0 0,1 0 1,0 0-1,-1 0 1,1 0-1,-1 0 1,1 0-1,0 0 1,0 0-1,-1 0 0,1-1 1,0 1-1,-1 0 1,1 0-1,0 0 1,-1-1-1,1 1 1,0 0-1,0 0 0,0-1 1,-1 1-1,1 0 1,0-1-1,0 1 1,0 0-1,-1 0 1,1-1-1,0 1 1,0 0-1,0-1 0,0 1 1,0 0-1,0-1 1,0 1-1,0 0 1,0-1-1,0 1 1,0-1-1,0 1 0,0 0 1,0-1-1,0 1 160,4-9-3754</inkml:trace>
  <inkml:trace contextRef="#ctx0" brushRef="#br2" timeOffset="141405.417">1853 9532 7680,'-2'0'358,"0"1"-1,1-1 1,-1 0 0,0 1 0,0-1 0,0 0 0,0 0-1,0 0 1,1 0 0,-1-1 0,0 1 0,0 0-1,-1-1-357,2 0 151,0 1 0,0-1 0,0 0 0,0 1 0,0-1-1,0 0 1,0 0 0,0 0 0,1 0 0,-1 0 0,0 0-1,1 0 1,-1 0 0,0 0 0,1 0 0,-1 0 0,1 0 0,0 0-1,-1 0 1,1 0 0,0-1 0,0 1 0,-1 0 0,1-1-151,-2-21 703,1 0 0,1 0 1,2-1-1,0 1 1,2-4-704,5-25 1261,13-38-1261,-14 63 164,1 0-1,1 1 1,1 0-1,2 0-163,-7 14 93,1 1 0,0 0-1,1 1 1,0-1-1,0 1 1,1 1 0,0 0-1,1 0 1,9-6-93,-16 13 42,0 0 0,0 0 1,0 0-1,1 0 0,-1 0 0,0 1 1,1 0-1,-1 0 0,1 0 0,0 0 0,-1 0 1,1 1-1,0-1 0,-1 1 0,1 0 1,0 1-1,0-1 0,-1 0 0,1 1 0,0 0 1,-1 0-1,1 0 0,-1 0 0,1 1 1,-1-1-1,0 1 0,0 0 0,1 0 0,-1 0 1,0 0-1,-1 1 0,1-1 0,0 1 1,-1-1-1,1 1 0,1 3-42,4 7 114,0-1 0,-1 1-1,-1 1 1,0-1 0,3 13-114,6 23 220,-3 1-220,-8-35 22,3 20-90,-1 1 1,-2 1 0,-2-1 0,-1 0 0,-3 30 67,1-53-750,0 0 0,-1 0 0,-1 0 0,0-1 0,-1 1 0,0-1 0,0 1 0,-5 6 750,8-17-358,-1 0 0,1 1 0,0-1 1,-1 0-1,1 0 0,-1-1 0,0 1 0,0 0 1,1 0-1,-1-1 0,0 1 0,0-1 1,-1 0-1,1 0 0,0 1 0,0-1 0,-1-1 1,1 1-1,0 0 0,-1-1 0,1 1 0,-1-1 1,0 1 357,-15-4-3456</inkml:trace>
  <inkml:trace contextRef="#ctx0" brushRef="#br2" timeOffset="141705.709">1814 9413 5888,'-7'-1'1258,"-2"0"196,8-1 444,5-1 1556,2 0-3042,1 0-1,-1 1 1,0 0 0,1 0 0,0 1 0,-1 0 0,1 0 0,3 0-412,-5 0 128,121-10 1083,10-1-1451,-88 4-3023,-15 0-3047,-16 4 2945</inkml:trace>
  <inkml:trace contextRef="#ctx0" brushRef="#br2" timeOffset="141977.667">2339 9156 9216,'6'10'4559,"1"-1"-3369,-6-1-284,0-1-1,0 0 1,-1 1 0,0-1-906,2 25 974,5 17-359,-2 0-1,-2 16-614,-3 97-1008,-1-78-4685,1-99 3021,0-7-938</inkml:trace>
  <inkml:trace contextRef="#ctx0" brushRef="#br2" timeOffset="142198.97">2210 9077 8960,'4'1'781,"-1"0"1,1-1 0,-1 1 0,1-1-1,-1 0 1,1 0 0,-1 0 0,1 0-1,0 0 1,-1-1 0,1 0-782,39-12 1784,-7 1-1325,4 3-245,0 1-1,5 2-213,19 3-2367,-47 4-1308,0 0 0,13 3 3675,-12 0-4646,-4 4 1084</inkml:trace>
  <inkml:trace contextRef="#ctx0" brushRef="#br2" timeOffset="142692.99">2723 9664 6528,'1'7'678,"-1"-5"-453,0 0 0,0 0 0,0 0 0,0 0 1,0 0-1,0 0 0,0 0 0,-1 0 1,1 0-1,-1-1 0,1 1 0,-1 0 0,0 0 1,0 0-1,0 0 0,0-1 0,-1 2-225,2-3 150,-1 0 0,1 0 0,0 0 0,0 0-1,-1 0 1,1 0 0,0-1 0,0 1 0,-1 0-1,1 0 1,0 0 0,0-1 0,-1 1 0,1 0 0,0 0-1,0-1 1,0 1 0,-1 0 0,1 0 0,0-1-1,0 1 1,0-1-150,-4-9 568,1 0-1,0 0 1,1 0 0,0-1-1,1 1 1,0-1-1,0-7-567,1 10 182,-3-42 2335,6-46-2517,0 69 270,2 0-1,1 1 1,1 0 0,1 0 0,1 0-1,1 1 1,5-5-270,-12 22 49,1 0 0,1 0-1,0 0 1,0 1 0,0 0 0,1 0-1,1-1-48,-5 6 34,-1 1-1,0-1 0,1 1 0,-1 0 1,1 0-1,0 0 0,-1 0 0,1 0 0,0 0 1,0 0-1,0 0 0,-1 1 0,1-1 0,0 0 1,0 1-1,0 0 0,0 0 0,0-1 1,0 1-1,0 0 0,0 1 0,0-1 0,0 0 1,0 0-1,0 1 0,0-1 0,0 1 0,0 0 1,0 0-1,-1-1 0,1 1 0,0 0 0,-1 1 1,1-1-1,0 0-33,3 3 81,-1 1 0,1-1-1,-1 1 1,0 0 0,0 0 0,-1 1 0,1-1 0,1 5-81,21 49 238,-22-49-216,8 25 38,-1 0 0,-1 0 1,3 28-61,-3 9-891,-1 27 891,-8-86-746,-1 0 0,-1 12 746,1-22-571,0 0 0,-1 0 1,1 1-1,-1-1 0,0 0 1,0 0-1,0 0 0,0 0 0,-1 0 1,1-1-1,-1 1 0,0 0 1,1-1-1,-2 2 571,2-4-370,1 0 0,-1 0 0,0 1 1,1-1-1,-1 0 0,0 0 0,1 0 0,-1 0 0,0 1 1,1-1-1,-1 0 0,0 0 0,1-1 0,-1 1 0,0 0 1,1 0-1,-1 0 0,0 0 0,1-1 0,-1 1 0,1 0 1,-1 0-1,0-1 0,1 1 0,-1 0 0,1-1 1,-1 1-1,1-1 0,-1 1 370,-7-5-2784</inkml:trace>
  <inkml:trace contextRef="#ctx0" brushRef="#br2" timeOffset="143009.545">2590 9485 6656,'0'-23'4565,"5"22"-354,7 1-2434,-10 0-1371,53 0 2233,33 1 696,8-6-3335,-77 4-1207,-1 0 0,5 2 1207,16 5-5735,-14 1 759</inkml:trace>
  <inkml:trace contextRef="#ctx0" brushRef="#br3" timeOffset="207851.007">2461 5866 4224,'0'0'4020,"0"13"2728,-4 37-3047,3-17-2425,1-5-686,-6 29 797,3 20-1387,-6 70 629,7-95 272,-6 28-901,0 13 107,-5 351 827,13-163-684,-5-165-58,2-79 453,2-22-1809,1-12-1169,1-4-1679,1-9 1682,0 1-1,2 0 1,2-7 2330,10-19-3936</inkml:trace>
  <inkml:trace contextRef="#ctx0" brushRef="#br3" timeOffset="209067.092">2362 7496 2944,'-2'3'4282,"-1"-11"-2101,-1-16-410,4 23-1704,0 1-1,0-1 1,-1 0 0,1 0-1,0 1 1,0-1-1,0 0 1,-1 1-1,1-1 1,0 0 0,-1 1-1,1-1 1,-1 0-1,1 1 1,-1-1-1,1 0 1,-1 1 0,1-1-1,-1 1 1,1-1-67,-8-9 978,-5-22 1235,10 22-1473,0 1 1,0-1-1,-5-6-740,3 5 431,1 0 0,0-1 0,0 0-431,-68-292 2555,69 291-2555,1-1 0,0 1 0,1-1 0,0 0 0,1-1 0,-4-17 139,-1-12-374,5 43 171,0 1-80,0 17-4261,0-16 3737,0 1-1,0 0 1,0-1 0,0 1 0,1 0 0,-1-1-1,0 1 1,1-1 0,-1 1 0,1 0-1,-1-1 1,1 1 0,0-1 0,0 0 0,0 1-1,0-1 1,0 1 668,8 9-3493</inkml:trace>
  <inkml:trace contextRef="#ctx0" brushRef="#br3" timeOffset="210269.623">2710 6072 4608,'2'3'609,"-1"1"0,1 0 1,-1 0-1,0 0 0,0 0 1,-1 0-1,1 1 0,-1-1 0,0 0 1,0 0-1,0 3-609,0-5 220,1 125 4117,-3 146-301,-12-106-2773,3-53-702,10-59-504,2-40 55,-1 0 1,-1 0-1,0 1 1,-3 7-113,-4 21 108,1 0 0,3 1 0,1 0 0,3 2-108,-5 138 267,5-116-491,0-69 77,0 0 1,0 0 0,0 1 0,-1-1 0,1 0 0,0 1-1,0-1 1,-1 0 0,1 0 0,0 1 0,0-1-1,-1 0 1,1 0 0,0 0 0,-1 1 0,1-1 0,0 0-1,-1 0 1,1 0 0,0 0 0,-1 0 0,1 0-1,-1 0 1,1 0 0,0 0 0,-1 0 0,1 0 0,0 0-1,-1 0 1,1 0 0,0 0 146,-13-1-4567,7-4 1469,4-6-502</inkml:trace>
  <inkml:trace contextRef="#ctx0" brushRef="#br3" timeOffset="211005.427">2719 6112 6144,'0'9'5770,"0"-3"-4549,1 0 0,-1 1-1,1-1 1,1 0 0,0 2-1221,13 31 2616,-3-16-1621,1-1-1,4 5-994,-2-8 619,0-1 0,0 0 0,6 3-619,19 21 1087,-9-9-292,-19-22-440,-1 1-1,6 8-354,-8-9-249,-5-6 280,0 0 1,-1 0-1,1 0 0,-1 1 0,1 1-31,-3-4-722,0 0 1,0 0-1,-1 0 0,1 0 1,-1 0-1,1 0 0,-1 0 1,0 1 721,0-4-280,0 0 1,0 1-1,0-1 1,0 0-1,0 1 1,0-1-1,0 0 1,0 1-1,1-1 1,-1 0-1,0 0 1,0 1-1,0-1 1,0 0-1,1 1 1,-1-1-1,0 0 1,0 0-1,1 1 1,-1-1-1,0 0 1,0 0-1,1 0 1,-1 1-1,0-1 1,1 0-1,-1 0 280,8 3-4762</inkml:trace>
  <inkml:trace contextRef="#ctx0" brushRef="#br3" timeOffset="213211.525">6045 4376 5888,'-2'6'109,"-3"11"5485,5-17-5448,0 1 1,0-1-1,0 1 1,0-1-1,0 1 0,0-1 1,1 0-1,-1 1 1,0-1-1,0 1 0,0-1 1,1 0-1,-1 1 1,0-1-1,1 0 1,-1 1-1,0-1 0,1 0 1,-1 0-1,0 1 1,1-1-1,-1 0 0,0 0 1,1 0-1,-1 1 1,1-1-1,-1 0 0,1 0 1,-1 0-1,0 0 1,1 0-1,-1 0 0,1 0 1,-1 0-1,1 0 1,-1 0-1,0 0 0,1 0 1,0 0-147,9 1 915,0 0 0,0 1 0,0 0 0,6 3-915,20 3 1273,-2-4-120,0-1 0,22-2-1153,12 1 1118,-40 1-669,0 1 1,0 1-1,3 3-449,14 2 289,-24-7-140,-1-1 0,0-1 0,0-1 0,11-1-149,13 0 268,13 3 268,13 4-536,-14-1 440,15-2-440,103-3 517,-134-5-531,-22 2 146,9-2-77,-14 3-14,1 0-1,0 1 0,3 0-40,215 1 64,-58-5 0,-76 5-310,-94-1 241,-4 1 6,0 0 0,0-1 0,1 1 0,-1-1 0,0 1 0,0-1 0,0 1 0,0-1 0,0 1 0,0-1 0,0 1 0,0-1 0,0 1 0,0-1 0,0 1 0,0-1 0,0 1 0,0-1 0,0 1 0,0-1-1,0 1 1,-1-1-1,1-1-13,1 0 3,-1-1 0,0 1 1,0-1-1,0 1 1,0-1-1,-1 1 0,1-1 1,-1 1-1,1-1 1,-1 1-1,0-1 0,0 1 1,0 0-1,0-1 1,-1 1-1,1 0 0,-1 0 1,0-1 9,0 1 1,-8-11 9,0 1-1,-1 1 1,0 0 0,-1 0 0,0 1-1,-1 1 1,-10-6-10,-111-50-112,12 7-235,65 32-493,24 12-1607,2-2-5119,28 14 3156,10 1-507</inkml:trace>
  <inkml:trace contextRef="#ctx0" brushRef="#br3" timeOffset="-208162.892">7552 4765 2560,'0'0'58,"1"0"1,-1 0-1,1 0 0,-1 0 1,1 0-1,-1 0 1,1 0-1,-1 0 0,1 0 1,-1 0-1,0 1 1,1-1-1,-1 0 0,1 0 1,-1 1-1,1-1 0,-1 0 1,0 1-1,1-1 1,-1 0-1,0 1 0,1-1 1,-1 0-1,0 1 1,1-1-1,-1 1 0,0-1 1,0 0-1,0 1 0,1-1 1,-1 1-59,-8 12 4132,4-8-3408,2-2-429,0-1-1,-1 0 1,1 1-1,0-1 1,-1 0-1,0 0 0,1-1 1,-1 1-1,0 0 1,0-1-1,0 0 1,0 0-1,0 0 0,0 0 1,0 0-1,-2 0-294,-8 0 1348,1 0 0,-1 0-1,-10-2-1347,-16 1 841,-19 6 279,30-2-299,0-1 0,-5-2-821,16-1 404,1 1 0,-1 0 0,0 1 0,-9 3-404,8-2 326,0-1-1,-1 0 0,-14-1-325,9-1 784,-19 4-784,-1 0 372,0-2-1,-36-4-371,16 1 153,-267 1-25,322 0-126,1-1-1,-1-1 0,1 0 0,0 0 1,-1 0-1,-3-3-1,-32-7-2,23 6 28,17 4-22,0 1 1,-1 0-1,1 0 1,0 0-1,0 1 1,-4-1-5,-161 1-181,161 0 197,0 1 1,0 0 0,0 0-1,0 0 1,1 1 0,-1 0-1,0 1 1,-4 2-17,10-4 7,1-1 1,-1 1-1,1 0 0,-1 0 1,1 0-1,0 0 0,-1 0 1,1 0-1,0 0 1,0 0-1,-1 0 0,1 1 1,0-1-1,0 0 0,1 1 1,-1-1-1,0 1 0,0-1 1,1 1-1,-1 0 1,1-1-1,-1 1 0,1-1 1,0 1-1,0 0 0,-1-1 1,1 1-1,0 0 0,0-1 1,1 1-1,-1 0 1,0-1-1,1 1 0,-1 0 1,1-1-1,-1 1 0,1-1 1,0 1-1,-1-1 0,1 1 1,0-1-1,1 1-7,8 13 58,1 0 0,1-1 0,1-1 0,0 0 0,0-1 0,1 0 0,14 8-58,8 4-88,-5-5 230,-1 2 0,-1 1 0,-1 1 0,5 7-142,-15-8 106,0 0 1,-2 2 0,9 17-107,-17-28 10,-5-8-225,0-2-740,-1 1-1,0-1 1,0 1 0,0-1-1,0 1 1,-1 0-1,1 0 1,-1 0-1,0 0 1,0 0-1,-1 2 956,0-5-6803,-3 2 4631,2-3 603,-4 5-2377</inkml:trace>
  <inkml:trace contextRef="#ctx0" brushRef="#br2" timeOffset="-21230.989">16938 2522 9216,'-45'-8'2981,"27"7"-1797,-43 9-165,31-6-620,-1-1 0,-26-3-399,41 1 50,-157-11 56,-133 1 12,247 11 97,1 3 0,-1 3 0,-51 11-215,-7 9 1258,-108 39-1258,163-43 347,-56 30-347,-57 43 235,-196 142 266,303-188-273,-26 27-228,-55 61 251,140-128-234,-12 10 22,-50 49 231,-41 52-270,43-32 118,3 2-1,-53 99-117,81-118-11,2 1 1,3 2-1,4 1 0,-2 15 11,-4 30-8,5 1 0,-2 43 8,15-43-56,6 0 0,4 42 56,11-31-61,5-1 0,6 1 61,-13-111-2,4 21 9,6 22-7,8 7 23,4-2-1,3-1 1,2-1 0,23 35-23,66 100 31,-98-167-25,5 6 27,2-2 1,2 0-1,15 14-33,15 9 23,33 24-23,-90-84 0,77 68 5,59 41-5,216 114 138,-295-190-105,38 20 31,3-3 0,13-1-64,23 5 117,62 13-117,-51-26-37,45 4 37,-44-19 5,68 1-5,-49-10 101,1-8 1,19-7-102,-5-9 53,164-25-53,-240 12 77,-1-5 1,8-7-78,37-16 160,-3-5 0,-2-8-160,-108 44 22,34-13 33,0-4 1,27-19-56,28-31 75,-72 44-59,-3-3 0,-1-3 0,3-6-16,-12 10-12,-2-2 0,-2-1 1,-1-2-1,-3-2 0,21-38 12,14-38 16,48-125-16,-91 183 27,-2-2-1,11-61-26,-15 43 91,-5 0 0,-2-8-91,-5 20 80,-3 0 0,-3 0 0,-3-1 0,-7-30-80,-13-50 314,-26-88-314,16 120 326,-12-21-326,24 85 171,-3 0 1,-5-3-172,-62-107 387,-104-155 253,164 274-645,-2 2 0,-2 1-1,-2 1 1,-38-35 5,-97-80-11,-94-95-10,193 189 213,-4 4 0,-50-32-192,125 94 1,-269-187 654,195 141-682,-3 4 1,-37-14 26,60 32-171,-1 3 0,0 2 1,-44-8 170,36 15-220,-1 3 0,-57 0 220,99 7-51,-332-3-3273,258 5-104,18 0-1558</inkml:trace>
  <inkml:trace contextRef="#ctx0" brushRef="#br5" timeOffset="-13931.41">15935 2715 1024,'2'1'478,"0"-1"0,0 1 0,0 0 0,0 0 1,0 0-1,-1 0 0,1 0 0,0 0 0,0 0 0,-1 1 0,1-1 0,0 1-478,1 0 257,-1 0-28,0 0-1,0-1 1,0 1-1,-1 0 1,1 0-1,0 0 0,-1 0 1,1 0-1,-1 0 1,0 1-1,0-1 0,1 0 1,-2 1-1,1-1 1,0 1-1,0-1 0,-1 1 1,1-1-1,-1 2-228,0 0 213,-1 1 0,0-1 0,0 1 0,0-1 0,0 0 0,0 1 0,-1-1 0,0 0 0,0 0 0,0 0 0,-1 1-213,-33 54 782,-3-1 0,-2-2 1,-22 21-783,14-13 501,2 3 0,-12 27-501,41-63 174,0 0 1,3 2-1,-10 25-174,23-52-21,0 1 1,1-1-1,0 0 1,0 1 0,0-1-1,1 0 1,-1 1-1,2-1 1,-1 1-1,1-1 1,0 0-1,0 1 1,0-1 0,1 0-1,0 0 1,1 0-1,-1 0 1,1 0-1,0-1 1,0 1-1,1-1 1,0 0 0,0 0-1,0 1 21,8 7 13,-1 2 0,-1-1 0,0 1-1,-1 1 1,3 7-13,-10-19 14,-1 0-1,1 0 0,-1 0 1,0 0-1,0 1 0,0-1 1,-1 0-1,0 0 0,0 1 1,0-1-1,0 0 1,0 1-1,-1-1 0,0 0 1,0 1-14,-2 5 1,-1 1 1,-1-1-1,1 0 1,-1 0-1,-2 1-1,-7 19-31,0 0 0,2 1 1,-6 27 30,13-41-100,3-11 94,1 0-1,0 0 1,0 0-1,0 0 0,1 0 1,0 1-1,0-1 1,1 0-1,0 0 1,0 0-1,0 0 1,1 0-1,0 0 1,0 0-1,1 1 7,4 8-41,1 0 0,1 0 1,0 0-1,9 10 41,2-2 0,2 0 0,0-1 0,1-1 0,24 16 0,9 1 76,-1-1-30,-16-5-30,0-1-32,17 9 16,-46-34 18,0 0-1,1-1 0,0 0 0,0-1 0,1 0 0,-1-1 0,1 0 0,-1-1 0,1-1 0,5 1-17,8-1-10,0-1-1,-1-1 0,1-2 0,13-2 11,-2 1 38,1 1-1,0 2 1,15 3-38,10-1-1,-34 1-25,1 0 0,19 6 26,-27-4 160,1-1 0,0-1-1,0-1 1,19-1-160,-40 0 35,1-1 0,0 1-1,0 0 1,-1-1 0,1 1 0,0-1 0,-1 1-1,1-1 1,-1 0 0,1 0 0,-1 0-1,1 0 1,-1 0 0,0 0 0,1 0 0,-1 0-1,0 0 1,1-2-35,0 0 37,-1 1 0,1-1-1,-1 0 1,0 1 0,0-1 0,0 0-1,0 0 1,0 0 0,-1 0 0,1-2-37,-1-7 56,1 0 1,-2 0 0,0 0 0,0 0 0,-1 1-57,1 8 7,-6-44 149,-16-138-333,22 168 132,1 0 0,1 1 0,0-1 1,1 0-1,1 1 0,1-1 0,0 1 0,2 0 0,-1 0 0,2 0 0,0 1 0,2-1 45,1-4-8,-3 6-38,0 1 0,1 0 0,0 0 0,1 1 46,24-29 16,5-5 131,-3-2 0,28-48-147,-54 80 24,9-15 118,-2 0 1,2-11-143,-14 32 8,0 0-1,-1-1 1,0 1 0,-1-1 0,-1 0-1,1 0 1,-2 0 0,1 0-1,-2-6-7,0 4 5,-2 0 0,1-1 0,-2 2 0,0-1 0,0 0-1,-1 1 1,-5-8-5,-9-15 100,-22-29-100,11 18 80,3 4-146,13 23-2,2 0 0,1 0 0,0-2 0,2 1 0,-6-16 68,-13-54-21,27 89 44,0-1 0,0 1 0,1 0 0,-1 0-1,0 0 1,0 0 0,0 0 0,0 0 0,0 0 0,-1 1 0,1-1 0,0 0-1,0 0 1,-1 1 0,1-1 0,-1 1-23,-24-9-27,22 8 29,-8-1-17,0 0-1,0 1 0,-1 0 1,1 1-1,-7 1 16,-7 0-44,9-1-23,0 1 0,-1 0 0,1 1 0,-12 4 67,21-4-175,0 1 1,0-1 0,1 1 0,-1 1-1,0 0 1,1 0 0,0 0 0,0 1-1,1 0 1,-5 4 174,-23 22-3296,33-30 2710,1-1 196,13-12 12,2 0 554,3-2 853,-2-1 0,15-15-1029,-29 28 95,-1 0 0,1 0-1,-1 0 1,1 0 0,-1 0 0,0-1-1,0 1 1,0 0 0,0-1 0,0 1-1,0-2-94,-1 2 36,0 1-1,0 0 1,0 0-1,0 0 0,0-1 1,0 1-1,-1 0 1,1 0-1,-1 0 0,1 0 1,-1 0-1,1 0 1,-1 0-1,1 0 0,-1 0 1,0 0-1,0 0 1,1 0-1,-1 0 0,0 0 1,0 0-1,0 1 1,0-1-1,0 0 0,0 1 1,0-1-36,-4-2 28,-1 0-1,1 1 1,-1 0 0,1 0-1,-1 0 1,0 0 0,1 1 0,-1 0-1,0 0 1,-1 0-28,-15 0-65,-1 1-1,-1 1 66,-5-1 179,-6 0 58,18-1-210,0 0 0,0 2 0,0 0 1,0 1-1,0 1 0,-14 4-27,-11 7-3600,38-13 988,4-1 1267,0 0-1748</inkml:trace>
  <inkml:trace contextRef="#ctx0" brushRef="#br5" timeOffset="-3282.644">16197 3275 6016,'0'-1'123,"-1"1"0,0-1 1,1 1-1,-1-1 0,1 0 0,-1 1 1,0-1-1,1 0 0,0 1 0,-1-1 1,1 0-1,-1 0 0,1 0 1,0 1-1,0-1 0,-1 0 0,1 0 1,0 0-1,0 0 0,0 1-123,0-27 343,8-24-746,-8 49 552,5-20-113,4-27 221,-8 44-125,-1 0 0,0 1 1,0-1-1,0 0 0,-1 1 0,0-1 1,0 0-1,0 1 0,-1-3-132,2 7 24,0-1 1,0 0-1,-1 1 1,1-1-1,0 1 1,0-1-1,-1 0 0,1 1 1,-1-1-1,1 1 1,0-1-1,-1 1 1,1-1-1,-1 1 1,1 0-1,-1-1 0,0 1 1,1 0-1,-1-1 1,1 1-1,-1 0 1,1-1-1,-1 1 0,0 0 1,1 0-1,-1 0 1,0 0-1,1 0 1,-1 0-1,0 0 0,1 0 1,-1 0-1,0 0 1,1 0-1,-1 0 1,0 0-1,1 0 0,-1 1 1,0-1-1,1 0 1,-1 1-25,-5 1 55,1 1 0,0 1 0,0-1 0,0 1 1,0 0-56,-6 4 87,-102 79 847,62-45-95,2 2 0,1 3 0,-4 10-839,26-29-155,-11 8 155,31-31-253,5-7 11,15-16-239,34-31 154,-19 21 244,12-17 83,6-18 140,-3-2 0,9-23-140,-11 19 669,-26 46-147,-16 23-518,0 0 0,0 1-1,0-1 1,0 0 0,0 0 0,0 0 0,0 0 0,0 0 0,0 0 0,0 0 0,0 0 0,0 0 0,0 0-1,0 0 1,0 0 0,0 0 0,0 0 0,0 0 0,0 0 0,1 0 0,-1 0 0,0 0 0,0 0 0,0 0-1,0 0 1,0 0 0,0 0 0,0 0 0,0 0 0,0 0 0,0 0 0,0 0 0,0 0 0,0 0-1,0 0 1,0 0 0,1 0 0,-1 0 0,0 0 0,0 0 0,0 0 0,0 0 0,0 0 0,0 0 0,0 0-1,0 0 1,0 0 0,0 0 0,0 0 0,0 0 0,0 0 0,0 0 0,0 0 0,0-1 0,0 1 0,0 0-1,0 0 1,0 0 0,0 0 0,0 0 0,0 0 0,0 0 0,0 0 0,0 0-4,-4 13 60,-5 7-60,0-1-1,-2 0 1,-1 0-1,-6 7 1,2-2-3,-27 43 60,-1 0 163,-30 36-220,57-87-92,8-13 80,9-3 14,0 0 1,-1 0-1,1 0 0,0 0 0,0-1 0,-1 1 0,1 0 0,0 0 0,0-1 0,-1 1 0,1 0 0,0 0 0,0-1 0,0 1 0,0 0 0,-1-1 0,1 1 0,0 0 0,0-1 0,0 1 0,0 0 0,0-1 0,0 1 0,0 0 0,0-1 0,0 1 0,0 0 0,0-1 0,0 1 0,0-1-2,1-6-2,1 0 0,0 0 0,0 0 0,0 1 0,1-1-1,0 0 1,2-3 2,0 2-17,27-55-15,38-54 32,-43 74 96,-22 34-92,-5 8-7,1-1 0,-1 1 0,1 0 0,0-1 0,0 1 0,0 0 0,0 0 0,0-1 0,0 1 0,0 0-1,0 0 1,0 0 0,1 0 0,-1 0 0,0 1 0,1-1 0,-1 0 3,-1 1 4,1 0-1,-1 0 0,0 0 0,0 0 1,0 0-1,0 0 0,0 0 1,1 0-1,-1-1 0,0 1 1,0 0-1,0 0 0,1 0 1,-1 0-1,0 1 0,0-1 0,0 0 1,0 0-1,1 0 0,-1 0 1,0 0-1,0 0 0,0 0 1,0 0-1,0 0 0,1 0 1,-1 0-1,0 0 0,0 1 0,0-1 1,0 0-1,0 0 0,0 0 1,1 0-1,-1 0 0,0 0 1,0 1-4,1 8 129,-1-5-89,-1 1 1,0 0-1,0-1 0,0 0 1,-1 3-41,-13 27 205,-2 0 0,-2 1-205,-1 3 149,-36 79 129,6 2-1,0 17-277,48-133-49,1 1 1,0-1-1,0 1 0,0-1 0,1 1 0,-1-1 0,1 1 49,2-2-148,3-6 26,3-5 79,0-1 0,5-9 43,32-50 98,4 2 1,46-48-99,-89 108 43,0 1-1,0 0 1,1 0-1,0 0 1,0 1 0,1 0-1,-1 0 1,3-1-43,-8 6 22,-1-1 1,0 0-1,1 1 0,-1-1 0,0 1 0,1 0 1,-1-1-1,1 1 0,-1 0 0,2 0-22,-3 0 10,1 0 1,0 0-1,-1 1 0,1-1 0,-1 0 0,1 1 1,-1-1-1,1 0 0,-1 1 0,1-1 1,-1 1-1,1-1 0,-1 0 0,1 1 1,-1-1-1,0 1 0,1 0 0,-1-1 0,0 1 1,0-1-1,1 1 0,-1-1 0,0 1 1,0 0-1,0-1 0,0 1 0,1 0 1,-1-1-1,0 1 0,0-1 0,0 1 0,-1 0-10,2 7 36,0 0 0,-1 1-1,0-1 1,-1 0-1,0 1 1,-1 3-36,-16 60 577,-16 35-577,32-104 20,-47 126 562,26-73-668,-12 45 86,34-98-46,-2 8-60,3-10 99,0-1 0,0 0 0,0 0 0,0 0 0,0 1 0,0-1 0,0 0 0,0 0 0,0 0 0,0 1 0,0-1 0,0 0 0,0 0 0,0 0 0,0 1 0,0-1 0,0 0 0,0 0 0,0 0 0,0 1 0,0-1 0,0 0 0,1 0 0,-1 0 0,0 0 0,0 1 0,0-1 0,0 0 0,0 0 0,0 0 0,1 0 0,-1 0 0,0 0 0,0 1 0,0-1 0,0 0 0,1 0 0,-1 0 0,0 0 0,0 0 7,7-5-128,4-10 112,-1 0 0,5-11 16,70-145 155,67-88 479,-129 227-164,-20 30-270,-4 7-92,-6 21-18,6-19-72,-58 184 190,-41 74 192,85-224-377,-57 171-580,66-182 209,6-30 346,0 0 0,0 0 1,0 0-1,0 0 0,0 0 0,0 0 0,0-1 1,1 1-1,-1 0 0,0 0 0,0 0 0,0 0 0,0 0 1,0 0-1,0 0 0,0 0 0,0 0 0,0 0 1,0 0-1,0 0 0,0 0 0,0 0 0,0 0 1,0 0-1,0 0 0,1 0 0,-1 0 0,0 0 1,0 0-1,0 0 0,0 0 0,0 0 0,0 0 0,0 0 1,0 0-1,0 0 0,0 0 0,0 0 0,0 0 1,0 1-1,0-1 0,0 0 0,0 0 0,0 0 1,0 0-1,0 0 0,0 0 0,1 0 0,-1 0 1,0 0-1,0 0 0,0 0 0,0 0 0,0 0 0,0 0 1,0 0-1,0 0 0,0 0 0,0 1 0,0-1 1,0 0-1,0 0 0,0 0 0,0 0 0,0 0 1,0 0-1,0 0 2,6-11-48,68-123-59,10-43 70,-40 92 677,52-77-640,-91 154 96,-4 6-60,0 0 0,0 1 0,0-1-1,0 0 1,1 1 0,-1-1 0,0 1-1,1-1 1,-1 1 0,1 0 0,0-1-1,-1 1 1,1 0 0,0 0 0,0 0-1,-1 1 1,2-1-36,-3 1 8,0 0-1,0-1 1,1 1-1,-1 0 1,0 0 0,1 0-1,-1 0 1,0 0 0,1 0-1,-1 0 1,0 1-1,1-1 1,-1 0 0,0 0-1,1 0 1,-1 0-1,0 0 1,0 0 0,1 1-1,-1-1 1,0 0-1,0 0 1,1 0 0,-1 1-1,0-1 1,0 0-1,1 0 1,-1 1 0,0-1-1,0 0 1,0 0-1,0 1 1,1-1 0,-1 0-1,0 1 1,0-1 0,0 0-1,0 1 1,0-1-1,0 0 1,0 1 0,0-1-1,0 0 1,0 1-8,0 19 48,0-15-4,0 15 1,-1-1 0,-1 0 1,-1 0-1,-1 0 0,-2 6-45,-6 27 78,-29 155 101,-19 94-209,57-288-18,-1 0-88,1 0 0,1 0 0,1 1 0,-1 9 136,2-23-6,0 0 1,0 0-1,0 0 0,0 0 0,0 0 1,0 0-1,0 0 0,1 0 1,-1 0-1,0 0 0,0 0 0,0 0 1,0 0-1,0 0 0,0 0 1,0 0-1,0 0 0,0 0 0,0 0 1,0 1-1,0-1 0,0 0 1,0 0-1,0 0 6,2-8-54,7-25 16,46-119-149,24-14 194,-62 135 2,10-25 23,27-50-21,-45 89 157,2 0 0,0 1 0,1 0 0,14-13-168,-23 27 40,9-8 193,-11 10-223,-1 0 0,1 0 0,-1 0 1,1 0-1,0 1 0,-1-1 0,1 0 0,-1 0 1,1 0-1,-1 1 0,1-1 0,-1 0 0,0 1 1,1-1-1,-1 1 0,1-1 0,-1 0 0,0 1 0,1-1 1,-1 1-1,0-1 0,1 1 0,-1-1 0,0 1 1,0-1-11,2 2 22,-1 0 0,0 1 0,0-1 1,-1 0-1,1 0 0,0 0 0,-1 0 1,1 1-1,-1-1 0,0 0 0,1 1 1,-1-1-1,0 0 0,-1 1-22,-6 37 83,4-30-61,-46 181-150,-19 87-70,67-272 75,0 1 0,0-1 0,0 1 0,1 2 123,0-8-7,0-1 0,0 0 0,0 0 0,0 0 0,0 1 0,-1-1 0,1 0 0,0 0 0,1 0 0,-1 1 0,0-1 0,0 0 0,0 0 0,0 0 0,0 1-1,0-1 1,0 0 0,0 0 0,0 0 0,0 0 0,0 1 0,0-1 0,1 0 0,-1 0 0,0 0 0,0 0 0,0 0 0,0 1 0,0-1 0,1 0 0,-1 0 0,0 0 0,0 0 0,0 0 0,0 0 0,1 0 0,-1 0 0,0 0 0,0 0-1,0 0 1,1 0 0,-1 1 0,0-1 0,0 0 0,0-1 0,1 1 7,0-1-26,1 0-1,-1 0 0,1 0 1,-1-1-1,0 1 0,0-1 1,1 1-1,-1-1 0,0 1 1,0-2 26,68-109 0,108-142 10,-171 245 41,-1 2 15,0 0 0,0 1 1,0-1-1,1 1 0,0 0 0,6-4-66,-12 10 4,0-1 0,1 1 0,-1-1 0,1 1-1,-1 0 1,0-1 0,1 1 0,-1 0-1,1 0 1,-1-1 0,1 1 0,-1 0 0,1 0-1,-1 0 1,1-1 0,-1 1 0,1 0 0,0 0-1,-1 0 1,1 0 0,-1 0 0,1 0-1,-1 0 1,1 0 0,-1 1 0,1-1 0,-1 0-1,1 0 1,-1 0 0,1 0 0,-1 1 0,1-1-1,-1 0 1,1 1 0,-1-1 0,1 0-1,-1 1 1,0-1 0,1 0 0,-1 1 0,1-1-1,-1 1 1,0-1 0,0 1 0,1-1 0,-1 1-1,0-1 1,0 1 0,0-1 0,1 1-1,-1-1-2,0 3 2,1 0 0,-1 0 0,0-1 1,1 1-1,-1 0 0,-1 0 1,1 0-1,0-1 0,-1 1 0,1 0 1,-1 0-4,-12 43-60,-11 39-329,-4-1 0,-24 49 389,45-121-268,4-11 139,2-3 116,1 0-1,0 0 0,0 0 1,0 0-1,0 0 1,1 0-1,-1 0 0,0 0 1,1 1-1,-1-2 14,12-40-21,1 0-1,11-24 22,2-4-85,58-180 650,-82 247-253,-2 5-126,-4 16-82,-7 23-156,-20 40-124,17-46-320,9-25 208,2-8 101,2-3 177,1 1 1,0 0-1,0 0 1,0-1-1,-1 1 1,1 0-1,0 0 1,0-1-1,1 1 1,-1 0-1,0 0 1,0 0-1,1-1 1,-1 0 9,7-26-9,2-15 34,10-23-25,8-29-111,-5 15 440,-18 64-115,-4 12-131,1 1 0,0-1 0,0 1 0,0-1 0,0 1 0,1 0 0,1-4-83,-3 7 2,0 0 0,0 0 1,0 0-1,1 0 0,-1-1 0,0 1 0,0 0 0,0 0 0,0 0 1,1 0-1,-1 0 0,0 0 0,0 0 0,0-1 0,0 1 0,1 0 1,-1 0-1,0 0 0,0 0 0,0 0 0,1 0 0,-1 0 1,0 0-1,0 0 0,0 0 0,1 0 0,-1 0 0,0 0 0,0 0 1,0 0-1,1 0 0,-1 0 0,0 1 0,0-1 0,0 0 1,1 0-1,-1 0 0,0 0 0,0 0 0,0 0 0,0 0 0,0 1 1,1-1-1,-1 0 0,0 0 0,0 0 0,0 0 0,0 1 1,0-1-1,0 0 0,0 0 0,1 0 0,-1 1 0,0-1 0,0 0 1,0 0-1,0 0-2,2 11 20,0-1 0,-1 0 1,0 1-1,-1 4-20,1 0-260,0-1 0,0 0 0,2 1 260,1 7-766,-2-14 59,-4-29 655,-19-134 1908,9 86-969,6 45-1151,1-1 0,1 0 0,2 1 0,0-2 1,3-19 263,-1 33-148,4-21-212,-4 31 336,1 0-1,-1 0 1,1 0-1,-1 0 1,1 0-1,0 0 0,0 0 1,0 1-1,0-1 1,0 0-1,0 1 1,0-1-1,2-1 25,-2 3 6,-1-1-1,1 1 1,0-1 0,-1 1 0,1 0-1,0-1 1,0 1 0,-1 0-1,1 0 1,0-1 0,0 1-1,0 0 1,-1 0 0,1 0-1,0 0 1,0 0 0,0 0-1,-1 0 1,1 0 0,0 1-1,0-1 1,0 0 0,-1 0-1,1 1 1,0-1 0,0 0-1,-1 1 1,1-1 0,0 1 0,-1-1-1,1 1 1,0-1 0,-1 1-1,1-1 1,-1 1 0,1 0-1,-1-1 1,1 1 0,-1 0-1,0-1 1,1 1 0,-1 0-1,0 0 1,1-1 0,-1 1-1,0 0-5,0 0 160,-1-10 11,-27-69-112,27 72-54,2 14-338,0 0 1,1 1-1,0-1 0,0 0 1,2 4 332,2 9-209,3 3 201,0 0 0,2-1 0,1 0 0,8 12 8,-11-18 32,41 63 544,-50-80-560,0 0 0,0 1 0,1-1 0,-1 0 0,0 1 0,0-1 0,0 0 0,1 1 0,-1-1 0,0 0 0,1 1 0,-1-1 0,0 0 0,0 0 0,1 1 0,-1-1 0,0 0 0,1 0 1,-1 0-1,1 0 0,-1 1 0,0-1 0,1 0 0,-1 0 0,0 0 0,1 0 0,-1 0-16,0 0 11,1-1 0,-1 1 0,0 0 0,0-1 0,0 1 0,1-1 0,-1 1 0,0 0 0,0-1 0,0 1 0,0-1 0,0 1 0,0-1 0,0 1 0,0 0 0,0-1 0,0 1 0,0-1 0,0 1 0,0-1 0,0 1 0,-1 0 0,1-1 0,0 1 0,0-1 0,0 1 0,-1 0 0,1-1 0,0 1 0,-1-1-11,-5-14 43,-2-1-173,1-2 0,1 1-1,0-1 1,2 0 0,-2-10 130,1-21-448,2-1 0,2-8 448,29 120-512,-10-20 566,-2 2 0,1 11-54,-10-32 101,-2 1 0,-1 0 0,0 0 0,-2 0 0,-1 6-101,-1-29 26,0 1 0,0-1 0,0 1 0,0-1-1,0 1 1,0-1 0,-1 1 0,1-1 0,0 0 0,-1 1 0,0-1-1,1 1 1,-1-1 0,0 0 0,1 1 0,-1-1 0,0 0 0,0 0 0,0 0-1,0 0 1,0 0 0,-1 1-26,1-2 43,-1 1-1,0-1 1,1 1-1,-1-1 1,1 0-1,-1 1 1,1-1-1,-1 0 1,0 0-1,1 0 1,-1 0-1,1-1 1,-1 1-1,0 0 1,1-1-1,-1 1 1,1-1-1,-1 1 1,1-1-1,0 0 1,-1 0-1,-1 0-42,-11-8 132,-1-1-1,1 0 1,1 0-1,0-2 1,0 1-1,-3-7-131,-8-9-304,1-2 0,-9-17 304,-6 0-451,14 18 92,22 25 319,1 1 0,-1-1 1,-1 1-1,1-1 0,0 1 1,0 0-1,-1 0 0,1 0 0,-1 0 1,0 1-1,0-1 0,1 1 1,-1-1-1,0 1 0,0 0 1,0 0-1,0 1 0,-1-1 40,1 1-10,0 0-1,0 1 1,1-1-1,-1 1 1,0 0-1,0 0 1,0 0-1,1 0 1,-1 0-1,1 0 0,-1 1 1,1-1-1,-1 1 1,1 0-1,0 0 1,0 0-1,0 0 1,0 0-1,0 0 1,0 1-1,0 0 11,-4 7-23,0 0-1,1 0 0,0 0 0,-2 8 24,6-16-4,-17 45 7,-2 15-3,2-6 56,4-10 32,-2 4 506,-12 25-594,22-61 117,0 0-1,-2-1 1,1 0 0,-2 0-1,0-1 1,0 0-1,-6 6-116,14-18 2,-1 2 10,0 0 0,0 0 0,-1 0 1,1 0-1,-1 0 0,-2 1-12,4-3 1,0 1 0,0-1 0,0 1 0,0-1 0,0 0 0,0 0-1,0 0 1,0 1 0,0-1 0,0 0 0,-1 0 0,1-1 0,0 1 0,0 0 0,0 0 0,0 0 0,0-1 0,0 1 0,0-1 0,0 1 0,0-1-1,0 1 1,-1-1-1,-2-3 14,0 1-1,0-1 0,0 0 0,0 0 1,0-1-1,1 1 0,0-1 0,0 1 0,-1-3-13,-24-52 284,13 28-175,-20-34-498,-27-34 389,54 87-96,-2-5 21,-1 0 0,-1 1 1,-1 0-1,-14-13 75,25 27-16,0 0 0,0 1 0,0-1 0,0 1 0,-1-1 0,1 1-1,0 0 1,-1 0 0,1 0 0,-1 0 0,1 1 0,-1-1 0,1 0-1,-2 1 17,3 0-11,0 0 0,-1 0 0,1 1 1,-1-1-1,1 0 0,0 1 0,-1-1 0,1 1 0,0-1 0,0 1 0,-1 0 0,1-1 0,0 1 0,0 0 0,0 0 0,0 0 0,0 0 0,0 0 0,0 0 0,0 0 0,0 0 0,1 1 0,-1-1 0,0 0 0,1 0 0,-1 1 0,1-1 0,-1 0 0,1 1 11,-4 9-33,1 1 0,0-1-1,1 1 1,0 0-1,1 0 1,1-1 0,0 1-1,0 2 34,2 12-232,1 1-1,1-1 0,2 5 233,-4-24-11,-1 0 1,1-1-1,0 1 0,0-1 1,1 1-1,0-1 0,0 0 1,0 0-1,1 0 11,-4-5 7,1-1 0,-1 1 0,0-1 0,1 1 0,-1-1 0,0 1 0,1-1 1,-1 0-1,0 1 0,1-1 0,-1 0 0,1 1 0,-1-1 0,0 0 0,1 0 0,-1 1 0,1-1 0,-1 0 0,1 0 0,-1 0 0,1 0 0,-1 0 0,1 1 0,-1-1 0,1 0 0,-1 0 0,1 0 0,-1 0 0,1-1 1,-1 1-1,1 0 0,0 0 0,-1 0 0,0 0 0,1 0 0,-1-1 0,1 1 0,-1 0 0,1 0 0,-1-1 0,1 1 0,-1 0 0,0-1 0,1 1 0,-1 0 0,0-1 0,1 1 0,-1-1 0,0 1 0,1-1 1,-1 1-1,0-1 0,0 1-7,3-5 79,0 0 0,-1 0 1,1 0-1,0-5-79,-3 9 2,5-13 129,-1 0-1,0-1 1,-2 1-1,1-1 1,-2 0-1,0 0 1,-1 0-1,0 0 1,-1 1-1,-1-2-130,0 5 5,0 1 0,0-1-1,-1 0 1,-1 1 0,0-1-1,-1 1 1,1 0-1,-2 1 1,0-1 0,0 1-1,0 0 1,-1 0 0,-6-5-5,4 6-223,1 0 1,-1 0 0,-5-2 222,10 7-71,0 1 0,0-1 0,0 1 0,-1 0 0,1 1 0,-1-1 0,1 1 1,-1 0-1,1 0 0,-4 0 71,3 0-41,-1 1 0,0 0 0,1 1 0,-1-1 1,0 1-1,1 0 0,-1 1 0,1-1 0,0 1 0,-1 0 1,-3 3 40,1-1-18,1 1 0,0-1 0,0 2 0,0-1 0,1 1 0,0 0 0,-4 4 18,0 3-5,1 0-1,-1 1 1,2 0-1,0 0 1,1 1-1,0 0 1,2 0-1,-2 4 6,6-15-34,1-4 23,-1 1 0,1 0 0,0-1 0,-1 1 0,1 0 0,0-1 0,0 1 0,-1 0 0,1 0 0,0 0 0,0-1 0,0 1 0,0 0 0,0 0 0,0-1 0,0 1 0,0 0 0,1 0 0,-1-1 0,0 1 0,0 0 0,1 0 0,-1-1 0,0 1 0,1 0 0,-1-1 0,1 1 11,-1-1-4,0 0-1,0 1 1,0-1 0,0 0-1,1 0 1,-1 0-1,0 0 1,0 0-1,0 0 1,0 0-1,1 0 1,-1 0-1,0 0 1,0 0-1,0 0 1,1 0-1,-1 0 1,0 0-1,0 0 1,0 0-1,1 0 1,-1 0-1,0 0 1,0 0-1,0 0 1,1 0-1,-1 0 1,0 0-1,0 0 1,0 0-1,0 0 1,1 0-1,-1-1 1,0 1-1,0 0 1,0 0-1,0 0 1,0 0 4,8-8-44,0 1 0,-1-1 0,0 0 1,0-1-1,0 0 44,21-27-16,65-64 40,37-44-85,-121 132-57,-9 12 119,0 0 0,0 0 0,0 0 0,0 0-1,0 0 1,0 0 0,0 0 0,0 0 0,0 0 0,0 0-1,0 0 1,0 0 0,0-1 0,0 1 0,0 0-1,0 0 1,0 0 0,0 0 0,0 0 0,0 0-1,0 0 1,0 0 0,0 0 0,0 0 0,0 0-1,0 0 1,0 0 0,0 0 0,0 0 0,0 0 0,0 0-1,0-1 1,0 1 0,0 0 0,0 0 0,0 0-1,0 0 1,0 0 0,0 0 0,0 0 0,0 0-1,0 0 1,0 0 0,0 0 0,0 0 0,-1 0 0,1 0-1,0 0 1,0 0 0,0 0 0,0 0 0,0 0-1,0 0 1,0 0 0,0 0 0,0 0 0,0 0-1,0 0 1,0 0 0,0 0-1,-10 4 90,-52 32 158,1 3 0,3 3 0,1 2 0,-8 11-248,35-33-392,14-14-218,15-8 586,1 1 0,0-1 0,0 0-1,0 0 1,0 0 0,-1 0-1,1 0 1,0 0 0,0 0-1,0 0 1,0 0 0,-1 0 0,1 0-1,0 0 1,0 0 0,0 0-1,0 0 1,-1 0 0,1 0 0,0 0-1,0 0 1,0 0 0,-1 0-1,1 0 1,0 0 0,0 0 0,0 0-1,0 0 1,-1 0 0,1-1-1,0 1 1,0 0 0,0 0 0,0 0-1,0 0 1,0 0 0,-1 0-1,1-1 1,0 1 0,0 0 0,0 0-1,0 0 1,0 0 0,0-1-1,0 1 1,0 0 0,0 0-1,0 0 1,0-1 24,0 0-48,0-1 0,0 0 0,0 0 0,1 0 0,-1 1 0,1-1 0,0 0 0,-1 1 0,1-1 0,0 0 0,0 1 0,0-1 0,0 1 0,0 0 0,1-2 48,4-5-101,100-143-127,-88 126 259,45-57 1227,44-42-1258,-104 120 114,0 1-1,0 0 0,0 1 1,1-1-1,-1 1 0,1-1 1,2 0-114,-5 2 14,-1 1 1,1 0 0,0 0-1,-1-1 1,1 1 0,0 0 0,-1 0-1,1 0 1,-1 0 0,1 0-1,0 0 1,-1 0 0,1 0-1,0 0 1,-1 0 0,1 0-1,0 0 1,-1 1 0,1-1-1,-1 0 1,1 1-15,0-1 11,0 1 0,-1 0 0,1 0 0,0-1 0,-1 1 1,1 0-1,-1 0 0,1 0 0,-1 0 0,1 0 0,-1 0 0,0 0 0,0 0 0,1 0 0,-1 0 0,0 0 0,0 0 0,0 1-11,-1 10-43,0 0 0,-1 1-1,0-1 1,-1 0-1,-1 0 1,0 0-1,-2 3 44,-1 3-62,-2-1-1,0 1 0,0-2 0,-2 1 0,-5 5 63,7-9 5,-124 159 276,95-124-253,27-33-50,7-10 0,1 0 0,-1 0 0,0 0 0,-1-1 0,1 1 0,-1-1 0,-1 0 22,1-1-97,4-5-5,9-11-104,37-31-97,33-24 303,-15 15 453,-60 50-362,-2 3-63,0-1 1,-1 1 0,1-1 0,0 1-1,-1-1 1,1 1 0,-1-1 0,1 1 0,-1-1-1,1 0 1,-1 1 0,1-1 0,-1 0-1,1 1 1,-1-1 0,0 0 0,1 0 0,-1 1-1,0-1 1,0 0-29,-2 1 17,0 0-1,0 1 1,0-1-1,0 1 1,-1 0-1,1 0 1,0 0-1,1 0 1,-1 0-1,0 0 1,-1 1-17,3-2-1,-36 22 23,2 1-1,1 2 0,-12 12-21,-21 16-133,49-42-10,13-12-9,6-8 74,7-1-88,-8 9 156,11-8-80,-1 1-1,1 0 0,6-2 91,144-71-347,-149 74 328,68-32 22,19-3-3,-6 9 402,2 4 0,0 4-1,94-11-401,-182 35 120,-5 1-52,0 0 0,0-1 0,1 0 0,-1 1 0,0-1 0,0 0 0,0 0 0,0-1 0,0 1 0,2-2-68,-4 3 2,-1 0 0,0 0 0,0-1 0,0 1 0,0 0-1,0 0 1,0 0 0,1 0 0,-1-1 0,0 1-1,0 0 1,0 0 0,0 0 0,0-1 0,0 1 0,0 0-1,0 0 1,0 0 0,0-1 0,0 1 0,0 0-1,0 0 1,0 0 0,0-1 0,0 1 0,0 0-1,0 0 1,0 0 0,0-1 0,0 1 0,-1 0 0,1 0-1,0 0 1,0-1 0,0 1 0,0 0 0,0 0-1,0 0 1,-1 0 0,1 0 0,0-1 0,0 1 0,0 0-1,0 0 1,-1 0 0,1 0 0,0 0-2,-8-4-29,0 0-1,0 1 1,0 0 0,-1 1 0,1 0-1,-1 0 1,-4 0 29,-14-3-78,-61-13-125,-111-28 283,186 42-50,-53-15-60,-59-25 30,123 43-15,1 1 0,-1-1 0,1 0 0,-1 1 0,1-1 0,0 0 0,-1 0 0,1 0-1,0 0 1,0 0 0,0 0 0,0 0 0,0 0 0,0 0 0,0 0 0,0-1 0,0 1-1,0-1 16,1 1-6,-1 1 0,1 0 0,0-1-1,0 1 1,0 0 0,0-1 0,0 1-1,0 0 1,0 0 0,0-1-1,0 1 1,0 0 0,0-1 0,0 1-1,0 0 1,0-1 0,0 1-1,0 0 1,0-1 0,0 1 0,0 0-1,0 0 1,1-1 0,-1 1 0,0 0-1,0-1 1,0 1 0,0 0-1,1 0 1,-1-1 6,11-3-97,18 2 27,-27 2 63,31 2-64,0 1 1,-1 2-1,18 5 71,-15-2-34,-25-6 64,-1 0 0,0 1 0,1 1 0,-2-1 0,8 5-30,-13-6 29,1 0 0,-1 0 0,1 0 0,-1 0 0,0 1 0,0 0 0,0-1 0,0 1 0,0 1-1,0-1 1,-1 0 0,0 1 0,1-1 0,0 3-29,-3-4 3,1-1 0,-1 0 0,1 1 0,-1-1 0,0 1 0,1-1-1,-1 0 1,0 1 0,0-1 0,0 1 0,0-1 0,0 1 0,-1-1 0,1 1 0,0-1 0,-1 0 0,1 1-1,-1-1 1,1 0 0,-1 1 0,0-1 0,0 1-3,-1 0-4,1 0-1,-1 0 1,0 0 0,0-1-1,0 1 1,0-1-1,-1 1 1,1-1 0,0 0-1,-1 0 1,1 0-1,-1 0 5,-6 2-1,-1-1 0,1 0 0,-1 0 0,1-1 0,-1 0 0,-3-1 1,-35 3-85,38-1 109,0-1 0,-1 0 0,1-1 0,0 0 0,-1-1 0,1 0 0,0-1 0,-3 0-24,12 1-6,1 1-1,-1 0 1,1 0-1,-1 0 1,1 0 0,-1-1-1,1 1 1,-1 0-1,1 0 1,0-1 0,-1 1-1,1 0 1,-1-1-1,1 1 1,0 0 0,-1-1-1,1 1 1,0-1-1,-1 1 1,1-1-1,0 1 1,0-1 0,-1 1-1,1-1 1,0 1-1,0-1 1,0 0 6,0 0-12,0 1 0,0-1 1,0 0-1,0 0 0,1 0 0,-1 0 1,0 0-1,1 1 0,-1-1 0,1 0 0,-1 0 1,1 0-1,-1 1 0,1-1 0,0 0 12,1-1-23,0-1-1,1 1 1,0 0-1,-1-1 0,1 1 1,0 1-1,0-1 0,1 0 24,18-6-35,0 2 0,1 0 0,-1 2 0,2 0 35,90-7 96,-108 11-89,11-1 68,0 2 0,1 0-1,-1 1 1,11 3-75,8 0 128,-21-5-211,-14-3-45,-7 0 29,-6-3 75,-6-1 82,-1-1 0,1 2 0,-18-3-58,20 5 8,-1 1 72,1 0 0,-1 1 0,-9 1-80,21 0-4,1 2 0,-1-1 0,1 0 1,0 1-1,-1 0 0,1 0 0,0 0 0,0 0 0,-1 1 1,1 0-1,0 0 0,1 0 0,-1 0 0,0 1 0,1-1 0,-1 1 4,-4 6-28,-1 0 0,2 0 0,-1 1-1,1 0 1,1 1 0,0-1-1,1 1 1,0 0 0,0 1-1,1-1 1,1 1 0,0 0-1,0 0 29,-2 17-33,1 0 0,1 0 0,2 0 0,0 0 0,3 2 33,0 16-25,3 0-1,2 0 0,1 0 1,3-1-1,16 42 26,-26-84 19,1 0-1,0 0 0,0 0 1,0-1-1,0 1 0,0 0 1,1-1-1,0 0 0,0 1-18,-3-4 11,1 1-1,-1-1 0,1 1 0,-1-1 1,1 1-1,-1-1 0,1 1 0,-1-1 1,1 0-1,-1 1 0,1-1 0,0 0 0,-1 0 1,1 1-1,0-1 0,-1 0 0,1 0 1,-1 0-1,1 0 0,0 0 0,-1 0 0,1 0 1,0 0-1,-1 0 0,1 0 0,0 0 1,-1 0-1,1-1 0,0 1 0,-1 0 1,1 0-1,-1-1 0,1 1 0,-1 0 0,1-1 1,-1 1-1,1-1 0,-1 1 0,1 0 1,-1-1-1,1 1 0,-1-1 0,1 0 0,-1 1 1,0-1-1,1 1 0,-1-1 0,0 1 1,0-2-11,3-2 36,0-2 0,-1 1 0,0 0 1,0 0-1,1-5-36,1-7-29,-1 0-1,0 0 0,-1 0 1,-1-1-1,0 1 0,-2-1 1,0 1-1,-1-7 30,-1 10-2,0 0-1,-1 1 1,0-1-1,-1 1 1,0 0 0,-1 1-1,-1-1 1,0 1-1,0 0 1,-6-6 2,8 12-15,-1-1-1,1 1 1,-1 0 0,0 1 0,0-1 0,-1 1 0,0 0 0,1 1-1,-6-3 16,9 6-18,0 0 0,0 0 0,0 0 0,0 0 0,0 0 0,0 0-1,0 1 1,0 0 0,0-1 0,0 1 0,0 0 0,0 1 0,0-1-1,0 0 1,-1 1 0,1 0 0,0 0 0,1 0 0,-1 0 0,0 0 0,0 0-1,0 1 1,1-1 0,-1 1 0,0 0 0,-1 2 18,2-2-36,0 0 1,1 0 0,-1 0-1,1 0 1,-1 1 0,1-1-1,-1 0 1,1 1-1,0-1 1,0 1 0,1 0-1,-1-1 1,0 1 0,1 0-1,-1-1 1,1 1-1,0 1 36,0-3-25,0 1-1,0-1 1,0 0-1,0 1 0,0-1 1,1 1-1,-1-1 0,0 0 1,1 1-1,-1-1 0,1 0 1,-1 1-1,1-1 1,0 0-1,-1 0 0,1 0 1,0 0-1,0 1 0,0-1 1,0 0-1,0 0 0,0-1 1,0 1-1,0 0 1,1 0-1,-1 0 0,0-1 1,0 1-1,1-1 0,-1 1 1,0-1-1,1 1 0,-1-1 1,0 0-1,1 0 26,0 0 20,0 0-1,0 0 1,1 0 0,-1-1-1,0 1 1,0-1 0,0 1-1,0-1 1,0 0-1,0 0 1,0 0 0,0 0-1,-1 0 1,1-1 0,0 1-1,-1 0 1,1-1 0,0 1-1,-1-1 1,1 0-20,3-4 81,-1 0 1,1 0-1,-1 0 1,0-1-1,0 0-81,1-5 100,0 0 0,0 0-1,-2 0 1,1 0 0,-2-1-1,0 0 1,0 0 0,-1-7-100,0-8 56,-1 0 0,-2-1-1,-3-8-55,1 7 46,-2 1 0,0 0 0,-2 1 0,-2 0 0,-10-23-46,-2 0 64,22 50-107,1 35-252,3 0 1,5 26 294,-1-10 45,14 65 328,-21-112-235,-1-5-42,1-7 3,-4-20-37,0 14-43,-1-1 0,-1 1 0,-1 0 0,0 1 0,-1-1 0,0 1 0,-1 0-1,-1 1 1,0 0 0,-1 1 0,-7-8-19,6 7-12,-5-4-213,0-1 0,2-1-1,-5-8 226,18 26-213,6 8-102,-2-2 293,1 1-1,-1 0 1,0 0-1,0 1 1,0 2 22,0-2 4,0 0 0,0 0 0,0 0 0,2 1-4,-3-6 15,12 17 95,-14-19-99,1 0 0,-1 1 0,1-1 1,-1 1-1,1-1 0,-1 0 1,1 1-1,0-1 0,-1 0 0,1 0 1,-1 1-1,1-1 0,0 0 0,-1 0 1,1 0-1,-1 0 0,1 0 1,0 0-1,-1 0 0,1 0 0,0 0 1,-1 0-1,1 0 0,0 0 1,-1 0-1,1-1 0,-1 1 0,1 0 1,-1 0-1,1-1 0,0 1 0,-1-1-11,3-1 64,0-1 0,0 0 0,-1 0-1,1 0 1,-1-1 0,0 1-1,0 0 1,0-1 0,0 1 0,0-5-64,2-3 60,0 0 0,2-12-60,15-69-102,-18 83-112,-5 15 167,-7 21 143,4-16-177,-10 25 117,14-34-27,0 1-1,1-1 1,-1 0-1,1 1 0,0-1 1,-1 1-1,1-1 0,0 1 1,0-1-1,1 1 0,-1-1 1,0 0-1,1 3-8,0-5-6,-1 0 0,0 1-1,0-1 1,0 0 0,1 0-1,-1 1 1,0-1 0,0 0-1,1 0 1,-1 1 0,0-1 0,1 0-1,-1 0 1,0 0 0,1 0-1,-1 1 1,0-1 0,1 0-1,-1 0 1,0 0 0,1 0 0,-1 0-1,0 0 1,1 0 0,-1 0-1,0 0 1,1 0 0,-1 0-1,0 0 1,1 0 0,-1 0 0,0 0-1,1-1 1,-1 1 0,1 0 6,13-6-47,-13 5 47,30-17-111,-22 12 93,0 1 0,0 0 1,1 0-1,0 1 0,0 0 0,0 0 0,0 1 0,1 1 1,5-1 16,35 0-3,46 4 4,-27 0 4,82 4 1063,-589-5-379,401-2-1741,-22-3 1053,57 5-30,-3 0-43,4 0 67,-1 0-1,1 0 0,0 0 0,-1 0 1,1 0-1,0 0 0,-1 0 1,1 0-1,0 0 0,-1 0 0,1 0 1,0 0-1,-1 0 0,1 0 1,0-1-1,-1 1 0,1 0 0,0 0 1,-1 0-1,1 0 0,0-1 1,-1 1-1,1 0 0,0 0 0,0 0 1,-1-1-1,1 1 0,0 0 1,0-1-1,0 1 0,-1 0 0,1-1 7,13-4-181,10-1 130,1 1 1,0 0-1,0 2 0,23-1 51,2 0 0,264-24 134,-198 27 288,-100 2-162,-326-1-452,234 3 56,48-1 228,0-1-1,1-1 1,-13-3-92,19-3-160,20 6-27,15-4-63,0 2 213,-1 1 1,1 0-1,0 1 0,2 0 37,29-1-8,44-2 112,1 3 0,3 5-104,-59-2 28,-31-2-19,1-1 0,-1 1 0,1-1 0,-1 1 1,1 0-1,-1 0 0,0 0 0,1 0 0,-1 0 0,0 1 0,0-1-9,-1-1 3,-1 1 1,0-1-1,0 0 1,0 0-1,0 1 0,0-1 1,1 0-1,-1 0 0,0 1 1,0-1-1,0 0 0,0 0 1,0 1-1,0-1 0,0 0 1,0 0-1,0 1 0,0-1 1,0 0-1,0 0 0,0 1 1,0-1-1,0 0 0,0 1 1,0-1-1,0 0 0,-1 0 1,1 1-1,0-1 0,0 0 1,0 0-1,0 0 0,-1 1 1,1-1-1,0 0 1,0 0-1,0 0 0,-1 1 1,1-1-1,0 0 0,0 0 1,0 0-1,-1 0 0,1 0 1,0 0-1,-1 0 0,1 1-3,-15 4 110,-178 38 18,170-38-78,-1-2 1,1-1-1,-1 0 0,1-2 1,-1-1-1,1-1 0,-1-1 1,1 0-1,-21-8-50,26 4-305,18 7 296,0 0 0,0 0 1,0 0-1,-1-1 0,1 1 0,0 0 0,0 0 0,0 0 0,0 0 0,-1-1 1,1 1-1,0 0 0,0 0 0,0 0 0,0-1 0,0 1 0,0 0 0,0 0 1,-1-1-1,1 1 0,0 0 0,0 0 0,0-1 0,0 1 0,0 0 0,0-1 9,1 1-11,-1-1-1,0 1 0,1 0 1,-1-1-1,0 1 0,1-1 0,-1 1 1,1 0-1,-1-1 0,0 1 1,1 0-1,-1-1 0,1 1 0,-1 0 1,1 0-1,-1-1 0,1 1 0,0 0 12,19-7-11,1 2 0,0 0 0,0 1 0,0 1 0,6 1 11,20-4 2,10-1 72,-8 1 39,31-8-113,-50 5 80,-34 10-101,-1-1 1,1 1-1,0 0 1,-1 1-1,1-1 1,0 1-1,0 0 1,0 0-1,-4 2 21,4-2 41,0 0 1,0 0-1,0 0 0,0 0 0,-1-1 1,1 1-1,0-1 0,-1 0 0,-4 0-41,-22 8-21,31-9 16,0 0 0,-1 0 0,1 0 0,0 0 0,0 0 0,0 0 0,0 0 0,-1 0 0,1 0 0,0 0-1,0 0 1,0 0 0,0 0 0,-1 0 0,1 0 0,0 0 0,0 0 0,0 0 0,0 0 0,0 1 0,0-1 0,-1 0 0,1 0 0,0 0 0,0 0 0,0 0 0,0 0-1,0 1 1,0-1 0,0 0 0,0 0 0,0 0 0,0 0 0,0 1 0,0-1 0,0 0 0,0 0 0,0 0 0,0 0 0,0 0 0,0 1 0,0-1 0,0 0-1,0 0 1,0 0 0,0 0 0,0 1 0,0-1 0,0 0 0,0 0 0,0 0 0,0 0 0,0 0 0,0 1 0,0-1 5,1 1-16,-1 0-1,1-1 1,0 1 0,-1 0-1,1 0 1,0-1-1,-1 1 1,1 0 0,0-1-1,0 1 1,0 0 0,0-1-1,0 1 17,25 11-44,0-1 0,18 4 44,-15-5 10,0 1-1,15 9-9,-37-17 25,14 9 79,1 0-1,17 14-103,-33-22 2,0 1-1,-1 0 0,0 0 0,0 0 0,0 0 0,-1 1 0,0 0 0,0 0 0,0 0 0,-1 0 0,0 1 0,1 2-1,3 13-47,-1 0 0,-1 1 0,-1-1 0,-1 1 0,-1 0 0,-2 15 47,1-13 86,-1 26 18,-1-46-37,1-1 0,-1 1 0,0 0 1,0 0-1,-1-1 0,1 1 0,-1-1 0,0 1 0,-1 0-67,3-5 16,0 0 0,0 1 0,0-1 0,0 0 0,0 1 0,-1-1 0,1 0 0,0 1-1,0-1 1,0 0 0,0 1 0,-1-1 0,1 0 0,0 0 0,0 1 0,0-1 0,-1 0-1,1 0 1,0 0 0,0 1 0,-1-1 0,1 0 0,0 0 0,-1 0 0,1 0 0,0 0-1,-1 1 1,1-1 0,0 0 0,-1 0 0,1 0 0,0 0 0,0 0 0,-1 0 0,1 0 0,0 0-1,-1 0 1,1 0 0,0 0 0,-1 0 0,1-1 0,0 1 0,-1 0 0,1 0 0,-1 0-16,-7-16 451,4 7-418,-4-11-76,1-1-1,0 0 0,2 0 1,0 0-1,2-1 0,0-4 44,-12-57-346,12 57 64,2 16 78,2 14-88,20 153 142,-12-77 132,-7-56 108,1 0 0,1 1 0,1-1 0,8 22-90,-4-19 688,-9-25-139,0-14 112,0-5-624,-2-1 0,0 1-1,-2 0 1,0-3-37,-7-33-152,3 6 159,-3 1 0,-1 0 0,-9-18-7,9 29 19,10 26-57,-1 0-1,0 0 1,0 0 0,-1 0 0,-1 0 0,1 1-1,-1 0 1,-1 0 0,-1-2 38,7 10-33,-1-1 0,1 0 0,-1 1 0,0-1 0,0 0 0,1 1 0,-1-1 0,0 1 0,0-1 0,0 1 0,0-1 0,1 1 0,-1 0 0,0-1 0,0 1 33,0 0-20,1 0-1,-1 0 1,1 0 0,-1 0-1,1 0 1,0 1-1,-1-1 1,1 0-1,-1 0 1,1 0 0,-1 0-1,1 0 1,0 1-1,-1-1 1,1 0 0,0 0-1,-1 1 1,1-1-1,0 0 1,-1 1 0,1-1-1,0 0 1,0 1 20,-2 2-42,0 0 1,1 0-1,0 0 1,0 0-1,0 1 1,0-1 0,1 0-1,-1 2 42,-4 34 37,1-1 1,2 0-1,2 1 0,3 12-37,-3-50 6,0 2 29,0-1 0,0 1 0,0 0 0,1 0 0,-1-1 0,1 1 0,0 0 0,0-1 0,0 1 0,0-1 0,0 1 0,0-1 0,1 0 0,0 2-35,-1-4 5,-1 0 0,0 0-1,0 0 1,0 0 0,0 0-1,1 0 1,-1 0 0,0 0-1,0 0 1,0 0 0,1 0-1,-1 0 1,0 0 0,0 0-1,0 0 1,0 0-1,1 0 1,-1 0 0,0 0-1,0 0 1,0 0 0,0 0-1,1-1 1,-1 1 0,0 0-1,0 0 1,0 0 0,0 0-1,0 0 1,1-1 0,-1 1-1,0 0 1,0 0 0,0 0-1,0 0 1,0-1-1,0 1 1,0 0 0,0 0-1,0 0 1,0 0 0,0-1-5,6-14 84,0-17-54,-4 19 0,0 0 1,-2 0-1,1 0 0,-2-1 1,-1-8-31,-4-15 131,-4-11-131,3 12-225,-2-22 225,8-16-1120,-1 83 1094,1 0 0,-2 0-1,1 0 1,-3 4 26,-9 33 505,-34 182 247,42-206-837,2-12-47,4-9 127,0-1 0,1 0 0,-1 0 0,-1 0 0,1 0 0,0 0 0,0 0 0,0 0 0,0 0 0,0 0 0,0 0 0,0 1 0,0-1 0,0 0 0,0 0 0,0 0 0,0 0 0,0 0 0,0 0 0,0 0 0,0 0 1,0 0-1,0 0 0,0 0 0,0 0 0,0 0 0,-1 0 0,1 1 0,0-1 0,0 0 0,0 0 0,0 0 0,0 0 0,0 0 0,0 0 0,0 0 0,0 0 0,0 0 0,0 0 0,-1 0 0,1 0 0,0 0 0,0 0 0,0 0 0,0 0 0,0 0 0,0 0 0,0 0 0,0 0 0,0-1 0,0 1 0,-1 0 0,1 0 0,0 0 0,0 0 0,0 0 0,0 0 0,0 0 5,-1-9-192,1-3 119,0-44 45,3-1 1,3-16 27,10-20 565,-15 77-480,-1 14-170,-2 4-22,-13 22 4,0 0 0,1 2 103,-1 0 110,-36 73 472,3-3-294,41-84-283,2-3-45,-1 1 0,0-1 0,0 0 0,-7 7 40,12-15-11,0 0 0,0 0 0,0 0 0,0-1 0,0 1-1,0 0 1,0 0 0,-1-1 0,1 1 0,0-1 0,0 1 11,0-1-6,1 0-1,-1 0 1,0 0-1,1 0 1,-1 0-1,1 0 1,-1 0-1,1 0 1,-1 0-1,1 0 1,-1-1-1,1 1 1,-1 0-1,1 0 1,-1 0-1,1-1 1,-1 1-1,1 0 1,0-1-1,-1 1 1,1 0-1,-1-1 1,1 1-1,0-1 1,-1 1-1,1-1 1,0 1 0,0 0-1,-1-1 1,1 1-1,0-1 1,0 1-1,0-1 7,-3-6-35,0 0-1,1-1 1,0 1 0,1 0-1,0 0 1,0-1-1,0 0 36,0-57-52,1 43 128,0-17 303,0 25-203,0 12-136,0 7-48,0 43 16,-3 0 0,-3 16-8,-15 124 362,11-67-1220,5 22 858,6-171 349,5-22-349,-3 18 136,1-28-136,-4-94 96,0-61 1131,-2 237-1545,0 0 0,-2 0 0,-2 10 318,2-14-33,-9 41-8,-5 40 109,-7 66-202,24-160-4,2-9-38,37-178 16,8-10 218,-26 122 89,4 0 0,7-10-147,-19 58 59,-12 22-59,0 0 0,0-1 0,0 1 0,0 0 0,0 0 0,0 0 0,0 0 0,0 0 0,0 0 0,1-1 0,-1 1 0,0 0 0,0 0-1,0 0 1,0 0 0,0 0 0,0 0 0,1 0 0,-1 0 0,0 0 0,0 0 0,0 0 0,0 0 0,0-1 0,1 1 0,-1 0 0,0 0 0,0 0 0,0 0 0,0 0 0,0 0 0,1 0 0,-1 1 0,0-1 0,0 0 0,0 0-1,0 0 2,2 10-17,-10 152 40,7-155-21,-3 45-209,-3-1 0,-2 0-1,-7 21 207,15-70-36,1-1 0,-1 1-1,1 0 1,-1 0 0,1-1-1,-1 1 1,0 0 0,0-1-1,0 1 1,0-1 0,0 1-1,-1 0 37,2-2-12,-1 0 0,1 0 0,0 0 0,0 0 0,-1 0 0,1 0 0,0 0 0,-1 0 0,1 0 0,0 0 0,-1 0 0,1-1 0,0 1 0,0 0 0,-1 0 0,1 0 0,0 0 0,0-1 0,-1 1 0,1 0 0,0 0 0,0-1 0,0 1 0,-1 0 0,1 0 0,0-1 0,0 1 0,0 0 0,0 0 0,0-1 0,0 1 0,0 0 0,-1-1 0,1 1 0,0 0 0,0-1 0,0 1 12,-2-10-80,0 0 0,0-1 0,0-2 80,-2-38-32,3-1 0,1 0 32,1 6 0,1-38 944,9-34-944,-11 91 304,0 25-229,-1 5-86,-15 37-3,-10 35 14,10-23 16,-4 2-16,13-39 18,0 1 0,-1-1 0,-1-1-1,0 0 1,-6 7-18,12-17-48,0-1 0,0 0-1,0 1 1,-1-1 0,1-1 0,-2 2 48,4-3-27,0-1 1,1 1 0,-1-1-1,0 0 1,0 1 0,1-1-1,-1 0 1,0 1 0,0-1-1,1 0 1,-1 0-1,0 1 1,0-1 0,0 0-1,1 0 1,-1 0 0,0 0-1,0 0 1,0-1 0,0 1-1,1 0 1,-1 0 0,0 0-1,0-1 1,1 1-1,-1 0 1,0-1 0,0 1-1,1 0 1,-1-1 0,0 1-1,1-1 1,-1 0 0,1 1-1,-1-1 1,0 1 0,1-1-1,-1 0 1,1 0 26,-3-5-22,1 0 1,-1 0-1,1 0 0,1 0 1,-1-1-1,1 1 0,1-1 1,-1 1-1,1 0 0,0-1 1,0 1-1,1-1 1,0 1-1,0-1 0,0 1 1,1 0-1,0 0 0,1-3 22,-3 9 6,1-1-1,-1 0 1,0 1-1,0-1 1,1 0-1,-1 1 1,1-1-1,-1 1 0,1-1 1,-1 1-1,1-1 1,-1 1-1,1-1 1,-1 1-1,1-1 0,0 1 1,-1 0-1,1-1 1,0 1-1,-1 0 1,1 0-1,0 0 1,-1-1-1,1 1 0,0 0 1,-1 0-1,1 0 1,0 0-1,0 0 1,-1 0-1,1 0 1,0 0-1,-1 0 0,1 1 1,0-1-1,-1 0 1,1 0-1,0 1 1,-1-1-1,1 0 0,0 1 1,-1-1-1,1 1 1,-1-1-1,1 1 1,-1-1-1,1 1 1,-1-1-1,1 1 0,-1-1 1,1 1-1,-1 0-5,4 4 7,1 1 0,-2-1 0,1 1-1,3 6-6,-7-11 5,58 125 208,-18-37-122,-21-50-38,23 52 523,-39-80-516,-3-8-39,-2-6 10,-4-11 17,-1 0 0,0 0 0,0 1 0,-10-12-48,16 24-19,1 0 0,-1 0-1,0 0 1,0 0 0,1 0-1,-1 0 1,0 0 0,0 1-1,0-1 1,0 0 0,0 0-1,0 1 1,0-1 0,0 1 0,0-1-1,0 1 1,-1-1 0,1 1-1,0 0 1,0-1 0,0 1-1,-1 0 1,1 0 0,0 0-1,0 0 1,-1 0 0,1 0-1,0 0 1,0 0 0,0 1-1,-1-1 1,1 0 0,0 1-1,0-1 1,0 1 0,0-1-1,0 1 1,0 0 0,0-1-1,0 1 1,0 0 0,-1 1 19,-3 3-45,0 0-1,0 0 1,1 1 0,0 0 0,0 0 0,-2 5 45,-1 2-16,1 0-1,1 0 1,0 1 0,1 0 0,0 0 0,1 0 0,1 0 0,0 1-1,0 4 17,2 4-44,0-1-1,1 0 1,1 1-1,1-1 1,5 15 44,-6-28-47,0-1-1,1-1 1,0 1 0,1 0-1,-1-1 1,2 1 0,-1-1 0,1 0-1,0 0 48,-4-5-1,1-1 0,-1 1 0,1 0 1,-1-1-1,1 1 0,0-1 0,0 1 0,-1-1 0,1 0 0,0 0 0,0 0 0,0 0 0,0 0 0,1 0 0,-1 0 0,0-1 0,0 1 0,0-1 0,1 0 0,-1 1 0,0-1 0,1 0 1,-1 0-1,0-1 0,0 1 0,1 0 0,-1-1 0,0 1 0,0-1 0,0 0 0,0 0 0,0 0 0,0 0 0,0 0 0,1-1 1,3-2 58,-1 0 0,0-1 0,0 0-1,0 0 1,-1 0 0,0 0 0,0-1 0,0 0-1,0 0 1,-1 0 0,2-5-58,2-5 80,-1-1-1,-1 1 1,0-1 0,-1-2-80,-1 2 51,0 0 0,-2 0 0,0 0 0,-1 0 0,0 0 0,-2 0 0,0 0 0,0 0 0,-2 0 0,0 0 0,-1 1 0,-1 0 0,0 0 0,-3-3-51,8 17-10,0 0 0,0 1-1,0-1 1,0 0 0,0 1-1,0-1 1,-1 1 0,1-1-1,-1 1 1,1-1-1,-1 1 1,0 0 10,1 0-10,1 1 0,-1 0-1,0-1 1,0 1 0,1 0-1,-1 0 1,0 0 0,0-1 0,1 1-1,-1 0 1,0 0 0,0 0-1,1 0 1,-1 1 0,0-1 0,0 0-1,1 0 1,-1 0 0,0 0-1,1 1 1,-1-1 0,0 0 10,-2 3-23,1-1 1,-1 0-1,0 0 1,1 1 0,-1 0-1,1-1 1,0 1-1,0 0 1,0 0 0,1 0-1,-2 3 23,-3 6-37,0 1 0,2 0 0,-1 1 0,2-1 0,-1 1 0,2 1 37,-4 26-221,1 13 221,3-32-87,1 1 0,1-1-1,1 1 1,1-1 0,0 0-1,2 0 1,1 0 0,6 18 87,-9-33-31,1 0 0,0-1 0,0 0 0,1 1 0,0-1 0,0 0 0,0 0 31,-1-3 6,0-1 0,-1 1 0,1 0 0,0-1 0,0 1 0,0-1 0,1 0 0,-1 0 0,0 0 0,1-1 0,-1 1 0,1-1 0,0 0-1,0 0-5,1 0 41,1 0 0,-1 0-1,1-1 1,0 0 0,-1 0-1,1 0 1,-1-1-1,1 0 1,0 0 0,-1 0-1,0-1 1,1 0-1,0 0-40,3-4 60,-1 0 0,0 0 0,0-1 0,0 0 0,-1-1 0,0 1 0,1-4-60,7-8 78,-1 0 0,8-15-78,-12 16-122,0-1-1,-1 0 1,4-15 122,-10 26-310,-1 0 0,0 0 0,-1 1 0,0-1 0,0 0 1,0 0-1,-1 0 0,0-1 0,-1 1 0,-1-5 310,2 11-295,0 0-1,-1 0 1,1 0 0,-1 0-1,1 0 1,-1 0 0,0 1-1,0-1 1,0 0 0,0 0 0,0 0-1,0 1 1,0-1 0,-1 1-1,0-2 296,-1 2-505,1-1-1,-1 1 0,0 0 0,0-1 1,0 1-1,0 1 0,0-1 1,0 0-1,-1 1 506,-32-9-3504</inkml:trace>
  <inkml:trace contextRef="#ctx0" brushRef="#br6" timeOffset="9051.854">16301 3420 6400,'-4'-19'1748,"-1"-20"-195,5 38-1493,0 0-1,0 0 1,0 0-1,0 0 1,0 0-1,-1 0 1,1 0-1,0 0 1,0 0-1,-1 0 1,1 0-1,-1 0 1,1 0 0,-1 0-1,1 0 1,-1 0-1,1 1 1,-1-1-1,0 0 1,0 0-1,1 1 1,-1-1-1,0 0 1,0 1-1,0-1 1,0 1 0,0-1-1,0 1 1,0-1-1,0 1 1,0 0-1,0-1 1,0 1-1,0 0 1,0 0-1,0 0 1,0 0-1,0 0 1,0 0 0,0 0-1,0 0 1,0 0-1,0 0 1,0 1-1,0-1 1,0 0-1,0 1 1,0-1-1,0 1 1,0-1-1,0 1 1,0-1 0,0 1-1,1 0 1,-1 0-60,-8 8 14,0 0 0,1 0 0,0 1 0,1 1-1,0-1 1,1 1 0,0 0 0,1 0 0,0 1 0,1 0 0,-3 12-14,2-4-71,0 0 0,2 1 0,1 0 1,0 0-1,2 0 0,2 20 71,-2-32-93,1 0 0,1 0 0,0 0 0,1 2 93,-2-8-11,-1 0 0,1-1-1,1 1 1,-1 0 0,0-1 0,1 1 0,-1-1 0,1 0 0,0 1 0,0-1-1,0 0 1,0 0 0,0 0 0,0 0 0,3 0 11,2 2 7,0-1 0,0-1 0,0 1 0,1-1 1,-1-1-1,1 1 0,0-1 0,0-1 0,6 0-7,-8 0 24,-1 0 0,0-1-1,0 1 1,0-2 0,0 1 0,0 0-1,0-1 1,0 0 0,0 0 0,4-3-24,-2 1 29,5-2-24,-2-1 0,1 0 0,-1 0 1,0-2-1,0 1 0,-1-1 0,0 0 1,-1-1-1,0 0 0,0-1 0,-1 1 1,4-10-6,-5 10 34,0-2 1,-1 1-1,-1-1 1,0 1-1,0-1 1,-1 0-1,0-1 1,-1 1-1,-1 0 1,0-1 0,-1 1-1,0-1 1,-1-1-35,0 8 56,0-1 0,-1 1 1,0 0-1,0 0 1,0 0-1,-1 0 0,0 0 1,0 0-1,-1 1 1,1-1-1,-1 1 0,0 0 1,-1 0-1,1 1 1,-1-1-1,0 1 0,0 0 1,0 0-1,-1 0 1,1 1-1,-6-2-56,3 1 12,-1 0 0,0 1 0,1 0 0,-1 1 0,0 0 0,0 0 0,-1 1 1,1 0-1,0 1 0,0-1 0,0 2 0,-1 0 0,1 0 0,0 0 0,-3 2-12,9-2-3,-6 1-13,0 1-1,0 0 1,0 0-1,0 1 1,1 0 0,-8 5 16,1 4-32,0 0 0,0 0 0,2 2 0,0-1 0,0 2 0,-8 13 32,2 1-90,2 0 0,0 1 1,2 0-1,1 1 1,-1 10 89,12-32-16,0 0 0,1 0 1,0 0-1,0 1 1,1-1-1,1 1 1,-1-1-1,2 1 0,0-1 1,0 0-1,2 7 16,-2-12 0,0 0-1,1 0 1,0 0 0,0 0-1,0 0 1,1-1-1,-1 1 1,1-1-1,0 0 1,1 1-1,-1-1 1,1-1 0,-1 1-1,1 0 1,0-1-1,1 0 1,-1 0-1,0 0 1,1-1 0,0 1-1,0-1 1,-1 0-1,5 1 1,-2-1 9,1-1 0,0 1 0,-1-2 0,1 1 0,0-1 0,0 0 0,0 0 0,-1-1 0,1 0 0,6-2-9,-1 0 16,-1-1 0,0 0 0,-1-1 1,1 0-1,-1-1 0,2-1-16,-4 1 35,-1 0 0,0 0 0,-1 0 0,0-1 0,0 0-1,0-1 1,-1 0 0,4-5-35,0-3 44,0 0 0,-2-1 0,7-16-44,-8 15 19,-1-1 1,0 0 0,-2 0-1,0 0 1,-1 0 0,-1-1-1,0 1 1,-2-8-20,-1 12 55,0 1 1,0 0-1,-2 0 1,1 0-1,-2 1 1,0-1-1,-1 1 1,0 0 0,-1 0-1,0 0 1,-6-8-56,10 18-6,1 1 1,-1 0 0,1 0 0,-1-1 0,0 1-1,0 0 1,0 0 0,0 1 0,0-1 0,-1 0-1,1 1 1,0-1 0,-1 1 0,1 0 0,-1 0-1,1 0 1,-1 0 0,0 0 0,1 0 0,-1 1-1,0-1 1,0 1 0,1 0 0,-1 0 0,0 0-1,0 0 1,1 1 0,-1-1 0,0 1 0,0-1-1,1 1 1,-1 0 0,1 0 0,-1 0 0,1 0-1,-1 1 1,1-1 0,-1 1 0,1-1 0,-1 2 5,-8 6-108,1 0 1,1 0 0,-1 1 0,2 0 0,-1 1 0,1 0 0,1 0-1,0 1 108,-12 22-142,2 2 0,0 3 142,6-16-14,1 0 0,2 1 0,0 0-1,2 0 1,1 1 0,0 2 14,3-6 13,1 1 1,1-1 0,1 0-1,0 0 1,2 2-14,-1-10-37,1 0-1,0 0 1,1 0 0,0-1 0,1 0 0,0 0 0,1 0 0,7 10 37,-11-18-21,1 0 1,-1-1-1,1 1 1,1-1 0,-1 1-1,0-1 1,4 2 20,-5-4-1,0 0 1,0 0 0,0 0-1,1 0 1,-1 0-1,0 0 1,1 0 0,-1-1-1,0 1 1,1-1-1,-1 0 1,1 0 0,-1 0-1,1 0 1,-1 0-1,2-1 1,5-1 50,-1-1-1,0 0 1,0-1 0,0 1-1,0-2 1,0 1-1,-1-1 1,0 0 0,0-1-1,3-2-49,1-2 61,-1-1-1,1-1 0,-2 1 0,1-1 1,-2-1-1,0 0 0,0 0 0,-1-1 1,-1 0-1,3-8-60,-1 3 4,-2-1-1,0 0 1,-1 0 0,-1-1 0,-1 1-1,0-1 1,-2 1 0,0-1-1,-3-19-3,1 26-10,-1 0-1,-1-1 0,0 1 0,-1 0 1,0 0-1,-2 1 0,1 0 0,-1-1 0,-1 2 1,-1-1-1,1 1 0,-2 0 0,0 1 1,-3-4 10,9 12-19,-1-1 1,1 1 0,-1-1 0,1 1 0,-1 0 0,0 1 0,0-1 0,-1 0 0,1 1 0,0 0 0,-1 0 0,1 1 0,-1-1 0,0 1-1,1 0 1,-1 0 0,0 0 0,-4 1 18,0 0-22,0 1 0,0 0 0,0 1 0,0 0 0,0 1 1,0-1-1,0 2 0,1-1 0,0 1 0,0 0 0,0 1 0,0 0 0,0 0 0,1 1 0,0 0 0,-5 6 22,-4 5-2,1 0-1,0 2 1,1 0 0,2 0 0,-12 22 2,19-30-22,-1 0 0,1 0 0,1 1 0,0 0 0,0 0 0,1 0 0,1 1 0,0-1 0,0 12 22,2-19-5,0 0 1,0 0-1,1 0 0,0-1 0,-1 1 0,2 0 0,-1 0 0,0-1 0,1 1 0,0-1 0,0 1 0,0-1 0,1 0 0,0 0 0,-1 0 1,1 0-1,1 0 0,-1-1 0,0 1 0,1-1 0,0 0 0,0 0 0,0 0 0,0-1 0,0 1 0,3 0 5,1 0-5,0-1 0,0 0 1,1 0-1,-1-1 0,1 0 0,-1-1 0,1 1 0,0-2 0,-1 1 0,1-1 0,-1-1 1,3 0 4,1-1-16,0 0 1,0-1 0,0 0 0,-1-1-1,0 0 1,0-1 0,5-3 15,1-2 13,0 0-1,-1 0 1,0-2 0,0 0-1,-2-1 1,1-1 0,-2 0-1,2-4-12,0 2 53,-2-1-1,0 0 1,-1-1-1,-1-1 1,-1 0-1,-1 0 1,2-7-53,-8 18 52,0 1 0,-1-1 0,-1 0 0,0 1 0,0-1 0,0 0 0,-1 0 0,0 0 0,-1-2-52,0 5 61,0 0 0,-1 0 0,0 0 0,0 1 0,0-1 0,0 1 0,-1-1 0,0 1 0,0 0 1,0 0-1,-1 0 0,0 0 0,0 0 0,-1 0-61,2 2-11,0 0 1,0 0-1,-1 1 1,1-1-1,-1 1 1,1 0-1,-1 0 0,0 0 1,0 1-1,0-1 1,-4 0 10,6 1-36,-1 1-1,0-1 1,1 1 0,-1 0-1,0 0 1,1 0 0,-1 1 0,0-1-1,1 1 1,-1-1 0,1 1 0,-1 0-1,1 0 1,-1 0 0,1 0-1,0 0 1,-1 1 0,1-1 0,-1 1 36,-4 4-65,1 0 0,0 1 1,0 0-1,0-1 0,1 2 1,0-1-1,0 1 0,1-1 1,0 1-1,0 1 0,0 2 65,-7 20-66,2 1-1,-2 13 67,10-41-9,-7 29 152,1 0 0,2 0 0,1 0 0,2 0 0,2 30-143,0-60 12,0 0-1,0 0 1,1 0-1,0 1 1,0-1 0,-1 0-1,2 0 1,-1 0-1,0 0 1,1-1 0,-1 1-1,1 0 1,0-1-1,0 1 1,0-1 0,0 1-1,0-1-11,1 0 6,-1-1 0,0 1-1,1-1 1,0 1-1,-1-1 1,1 0 0,0 0-1,-1 0 1,1 0 0,0-1-1,0 1 1,0-1-1,0 0 1,-1 0 0,1 0-1,0 0 1,0 0 0,3-1-6,11-2-46,0-1 0,0-1 0,-1 0 0,0-2 0,0 0 1,0 0-1,-1-1 0,0-1 0,0-1 0,-1 0 0,-1-1 0,1 0 1,0-3 45,-3 3-45,-1 1 1,0-2-1,-1 1 0,0-1 1,-1-1-1,0 0 1,-1 0-1,0 0 1,-1-1-1,-1 0 1,0 0-1,-1 0 1,-1-1-1,0 1 1,0-10 44,-3 18 40,0 0 0,0 0 0,0 0 1,-1 0-1,0 0 0,0 1 1,-1-1-1,1 0 0,-1 0 0,-1 1 1,1-1-1,-1 1 0,0 0 1,0 0-1,0 0 0,-1 0 0,0 1 1,0-1-1,-2-1-40,1 1 43,-1 1 0,0 0 0,0 0 1,0 0-1,0 0 0,0 1 0,-1 0 0,1 1 0,-1-1 1,0 1-1,0 0 0,0 1 0,0 0 0,0 0 0,0 1 1,-2-1-44,4 1-22,1 1 0,0-1 0,-1 0 0,1 1 1,0 0-1,-1 0 0,1 1 0,0-1 0,0 1 1,0 0-1,0 0 0,0 0 0,0 0 1,1 1-1,-1-1 0,1 1 0,-1 0 0,1 0 1,-2 3 21,1-1-58,1 1 1,-1-1 0,1 1 0,0-1 0,1 1 0,-1 0-1,1 0 1,0 0 0,1 1 0,-1-1 0,1 0-1,1 1 1,-1 2 57,1 7-102,0 0 0,1 0 0,1 0-1,1 0 1,0 0 0,1 0 0,1-1-1,0 0 1,6 11 102,-6-14 13,0-1 0,2 0 1,-1 0-1,1 0 0,1-1 0,0 0 0,0-1 0,1 0 0,0 0 0,1-1 0,0 0 1,7 4-14,-12-9 47,-1-1 0,1 1 1,0-1-1,-1-1 1,1 1-1,0-1 0,0 1 1,1-1-1,-1-1 1,2 1-48,-4-1 26,-1 0 0,1 0 0,-1 0 1,0-1-1,1 1 0,-1 0 0,0-1 1,1 0-1,-1 0 0,0 0 0,0 0 1,0 0-1,0 0 0,0 0 0,0 0 1,0-1-1,0 1 0,0-1 0,0 0 1,-1 0-1,1 1 0,-1-1 0,1 0 1,-1 0-27,4-7 4,-1 0-1,0 0 1,-1 0 0,0 0 0,0-1 0,-1 1 0,0-1 0,-1 0 0,0 1 0,0-1 0,-1-9-4,-1 9-26,1-1 0,-1 1 0,-1-1 1,0 1-1,-1 0 0,0 0 1,0 0-1,-1 0 0,0 0 0,-1 1 1,-1-2 25,-3-1 54,0 0 0,0 0 1,-1 1-1,-1 0 0,1 1 1,-2 1-1,0-1 0,-7-3-54,1 2 55,1 1 0,-1 1-1,-1 1 1,1 1 0,-1 0-1,-3 1-54,14 3-57,-1 1 1,1 1-1,-1 0 0,1 0 0,-1 0 0,1 1 0,-1 1 1,1-1-1,-1 1 0,1 1 0,-1 0 0,1 0 1,0 0-1,-1 1 0,2 0 0,-1 1 0,0 0 0,1 0 1,-1 1-1,1 0 0,0 0 0,1 0 0,-1 1 0,1 0 1,0 0-1,1 1 0,0 0 0,0 0 0,-2 3 57,-1 6-25,0 1-1,1 0 0,1 0 0,0 1 1,1-1-1,1 1 0,1 0 0,1 1 1,0-1-1,2 0 0,0 0 1,0 1-1,2-1 0,0 0 0,2 0 1,0 0-1,3 10 26,-3-18 8,0-1 0,0 1 0,1-1 0,0 0 0,0 0 0,1-1 0,0 1 1,0-1-1,3 2-8,-4-6 6,-1 0 0,0 0 0,1 0 0,0-1 0,0 0 0,0 0 1,0 0-1,1 0 0,-1-1 0,1 0 0,-1 0 0,1 0 0,0-1 0,0 0 1,0 0-1,4 0-6,0-1 10,0 0 1,0-1-1,0 0 0,-1-1 1,1 0-1,0 0 1,0-1-1,-1 0 1,0-1-1,0 0 1,0-1-1,0 0 1,0 0-1,-1 0 1,3-4-11,1-1-4,-1 0 1,0-2 0,-1 1 0,0-1-1,0-1 1,-2 1 0,1-2 0,-2 1 0,4-9 3,-1 1-42,-2 0 1,0 0 0,-1-1-1,-1 0 1,-2 0 0,0 0-1,-1-1 1,-1 1 0,-1-1-1,-1 1 1,-1-1 0,-1 0-1,-1 1 1,-1 0 0,-1 0-1,-6-18 42,1 13-4,0 0 1,-2 1-1,-1 0 0,-6-8 4,12 24 44,0-1 1,0 1-1,0 1 1,-1 0 0,-1 0-1,0 0 1,0 1-1,0 0 1,-1 1-1,-1 0 1,-4-2-45,10 7-4,0 0 0,1 0 0,-1 1 0,0 0 0,0 0-1,0 0 1,0 1 0,0-1 0,0 1 0,0 0 0,0 1 0,0-1 0,0 1 0,0 0 0,1 0 0,-1 1-1,0-1 1,0 1 0,1 0 0,-1 1 0,1-1 0,-1 1 4,-9 6-64,1 1 0,0 0 0,1 0 0,0 1-1,0 1 1,-1 3 64,-4 5-84,0 0-1,2 2 1,0 0-1,-10 20 85,18-27-1,0 1 0,1 0 0,0 0 0,1 0 0,1 0 0,1 1 0,0 0 0,1 2 1,1 4-27,1 1 0,1-1 0,1 0-1,1 1 1,0-1 0,2 0 0,1 0 0,3 4 27,-2-8-34,0 0-1,1-1 0,1 0 1,1-1-1,1 0 1,0-1-1,1 0 0,0 0 1,15 12 34,-17-19-10,0-1 1,1-1-1,0 0 1,0 0 0,1-1-1,0 0 1,0-1-1,0-1 1,0 0-1,1 0 1,0-1 0,0-1-1,0 0 1,0-1-1,0 0 1,12-1 9,-7-1-17,1-1 1,0 0 0,-1-1-1,1-1 1,-1-1 0,0-1-1,0 0 1,-1-2 0,0 0-1,0 0 1,7-7 16,-12 7 76,-1-1 0,0 0 0,-1-1 0,0 0-1,0-1 1,-1 0 0,-1-1 0,0 0 0,0 0 0,-1 0 0,-1-1 0,4-11-76,-4 10 89,-1-1 0,-1 0 1,0 0-1,-1-1 0,-1 1 1,0-1-1,-1 1 0,-1-1 1,0 0-1,-1 1 0,-2-10-89,-1 10-23,0 1-1,0 0 1,-2 0-1,0 0 0,0 0 1,-1 1-1,-1 0 1,0 1-1,-1-1 1,0 2-1,-1-1 0,-3-1 24,-14-13-191,0 1-1,-2 2 0,0 1 0,-14-7 192,21 15-40,0 1 0,-1 1 1,0 1-1,-1 1 0,-9-3 40,23 10 5,0 0 0,0 1-1,0 0 1,0 1 0,0 0 0,0 0-1,0 1 1,-1 1 0,1 0-1,0 0 1,0 0 0,0 2-1,0-1 1,1 1 0,-1 1-5,-10 5-8,1 1 0,1 1 0,0 1 0,0 1 0,1 0 0,1 1 0,0 1 0,1 1 0,1 0 0,0 0 0,1 2 0,1 0 0,1 0 0,-7 16 8,8-12-19,1 0 0,1 1 0,1-1 1,1 1-1,1 1 0,1-1 0,1 1 0,2 0 1,0 20 18,1-26-12,2 0 0,0 0 1,1 0-1,1 0 1,0 0-1,2-1 0,0 0 1,0 0-1,2 0 1,0-1-1,1 0 0,1-1 1,3 4 11,-4-7 29,1 0 0,0-1 1,1 0-1,1 0 1,-1-1-1,2-1 0,-1 0 1,7 3-30,-10-8 17,0 1-1,1-1 1,-1 0 0,1-1 0,0 0 0,0-1-1,0 0 1,1 0 0,-1-1 0,0-1-1,0 0 1,1 0 0,1-1-17,4-1-2,-1 0 0,0-1 0,0-1 0,0-1 0,0 0 0,-1 0 0,0-2 0,0 0 0,-1 0 0,1-1 0,-2-1 0,1 0 0,-1-1 0,-1 0 0,0-1-1,0-1 1,-1 1 0,0-1 0,-1-1 0,-1 0 0,3-5 2,0-4 22,0-1 0,-2 0 0,0-1 0,-2 0 0,0 0 0,-2-1 0,0 0 0,-2 0 0,-1-11-22,-1 14 101,-1 0-1,-2 0 1,0 0 0,-1 1 0,-2-1 0,0 1-1,-1-1 1,-1 2 0,-1-1 0,-10-18-101,1 7 127,-2 1 0,0 1 0,-19-19-127,26 34 1,0 1 0,-2 1 0,1 0 0,-2 1 1,0 0-1,0 1 0,-17-9-1,24 16-34,0 0 0,0 1 0,-1 0 0,1 0 0,-1 1 0,1 0 0,-1 1 0,0-1 0,0 2 0,0-1 0,0 1 0,0 1 0,0-1 0,-7 3 34,3 0-77,-1 1 0,1 1 0,0 0 0,0 0 1,1 2-1,0-1 0,0 2 0,0-1 0,-1 3 77,-13 10-106,1 2 0,0 0 0,2 2 0,1 0 0,0 2 1,2 1-1,-2 4 106,13-15 32,0 1 0,1-1 0,0 1 0,1 1 0,1-1 1,1 1-1,1 0 0,0 1 0,1-1 0,1 1 0,1-1 1,1 15-33,0-22 2,1 0 0,0 0 0,1 0 0,0-1 1,1 1-1,0 0 0,1-1 0,0 0 0,1 0 1,0 0-1,0 0 0,1-1 0,0 0 0,1 0 0,0-1 1,0 0-1,1 0 0,0 0 0,0-1 0,1 0 1,8 4-3,-9-5-13,1-2 1,0 1 0,0-1 0,0 0-1,1-1 1,-1 0 0,1-1 0,0 0-1,-1-1 1,1 1 0,0-2-1,0 1 1,0-2 0,0 1 0,0-1-1,0-1 1,-1 0 0,1 0 0,0-1-1,-1 0 1,0-1 0,0 0 0,0 0-1,0-1 1,0 0 0,-1 0-1,0-1 1,0 0 0,-1-1 0,6-5 12,12-16 86,-1-1-1,-2-1 1,13-23-86,-29 44 25,7-10 82,-2-2 0,0 1-1,-1-2 1,-1 1 0,-1-1-1,-1-1 1,-1 1 0,-1-1-1,-1 0 1,1-18-107,-5 28 56,0 1 0,-1-1 0,-1 0 0,1 0 0,-2 1 0,-2-7-56,3 11 0,-1 0 0,0 0 0,0 0 0,-1 0 0,0 1 0,-1 0 0,1 0 0,-1 0 0,0 0 0,-3-1 0,6 6-7,0 0 1,-1 0-1,1 0 1,-1 0-1,0 0 1,0 1-1,1-1 1,-1 1-1,0 0 1,0 0-1,0 0 1,-1 0-1,1 0 0,0 1 1,0-1-1,0 1 1,-1 0-1,1 0 1,0 0-1,0 0 1,0 1-1,-1-1 1,1 1-1,0 0 1,0 0-1,0 0 1,0 0-1,0 1 7,-11 5-33,0 0-1,1 2 1,0-1 0,1 2-1,-6 4 34,9-7-18,-23 18-53,1 2 0,1 1 0,1 1 0,-14 20 71,34-37-16,0 0-1,1 1 1,0 0 0,1 0 0,1 0-1,0 1 1,1 0 0,0 1-1,1-1 1,0 1 0,2-1 0,0 1-1,0 0 1,1 5 16,1-13-45,1 0 0,-1 0 0,1 0 0,0 0 0,1-1 0,0 1 0,0 0 1,0-1-1,1 1 0,0-1 0,0 0 0,4 6 45,-5-9-7,1 0 0,-1-1 0,0 1 1,1 0-1,0-1 0,-1 0 0,1 0 0,0 0 1,0 0-1,0 0 0,1 0 0,-1-1 0,0 1 1,1-1-1,-1 0 0,1 0 0,-1 0 0,1-1 1,-1 1-1,1-1 0,-1 0 0,1 0 0,0 0 0,-1-1 1,4 0 6,3-1-13,-1 0 1,1-1 0,0-1 0,-1 1 0,0-2 0,0 1-1,0-1 1,-1-1 0,6-3 12,14-13 57,-2-1-1,4-5-56,-13 11 50,-2 3 75,0-1 0,-1-1 0,-1 0 0,-1-1 0,8-13-125,-14 19 51,0-1 1,-1 0-1,0 1 1,-1-2-1,0 1 1,-1 0-1,0-1 1,-1 1-1,0-14-51,-1 2 81,-2 0 1,0 0-1,-2 0 1,0 0-1,-7-21-81,6 30-20,-1 1-1,0 0 0,0 0 0,-2 0 0,0 0 0,0 1 0,-1 0 0,-1 1 0,-9-11 21,17 21-16,-1 1 0,1-1 0,0 1 0,-1 0 0,1 0 0,-1-1 1,0 1-1,1 0 0,-1 0 0,0 1 0,0-1 0,1 0 0,-1 0 1,0 1-1,0-1 0,0 1 0,0 0 0,0 0 0,0-1 0,-1 1 16,1 1-17,-1-1-1,1 1 1,0 0-1,0 0 1,-1 0-1,1 0 1,0 0-1,0 0 1,0 0-1,0 1 1,0-1-1,1 1 1,-1-1-1,0 1 1,1 0-1,-2 1 18,-7 10-44,1 0 0,0 1 0,1 0-1,0 0 1,1 1 0,1-1-1,1 2 1,0-1 0,0 1 0,2 0 44,2-14 26,1 1 0,-1-1 0,1 0 0,0 0 0,0 1 0,0-1 0,0 0 1,0 0-1,1 1 0,-1-1 0,1 0 0,-1 0 0,1 0 0,0 1 0,0-1 0,1 1-26,-1-2 5,0 0 0,0 1-1,0-1 1,0 0 0,0 0-1,0 0 1,0-1-1,1 1 1,-1 0 0,0 0-1,0-1 1,1 1-1,-1-1 1,1 1 0,-1-1-1,1 1 1,-1-1 0,1 0-1,-1 0 1,1 0-1,-1 0 1,1 0 0,-1 0-1,1 0 1,0 0-5,4-1-7,-1 0 0,1-1 0,-1 0 0,1 1 0,-1-1 0,0-1 0,0 1 0,0-1 0,0 0 0,0 0 0,-1-1 0,1 1 0,-1-1 0,0 0 0,0 0 0,0 0 0,-1-1 0,0 1 0,1-1 0,-2 0 0,1 0 0,0 0 0,1-6 7,2-5-5,-1-2 1,0 1 0,-1-1 0,-1 1 0,0-1-1,-1-18 5,-1 23 132,-1 0-1,-1 0 0,0 0 1,-1 1-1,0-1 1,-1 1-1,0-1 0,-1 1 1,0 0-1,-1 0 1,-2-4-132,5 14 33,1 0 0,-1-1 1,0 1-1,0 0 1,1-1-1,-2 1 1,1 0-1,0 1 0,0-1 1,0 0-1,-1 1 1,1-1-1,-3 0-33,4 1-29,0 1 0,0-1 0,0 1 0,-1 0 0,1 0 1,0-1-1,0 1 0,0 0 0,-1 0 0,1 0 0,0 0 0,0 1 0,0-1 0,-1 0 0,1 0 0,0 1 1,0-1-1,0 1 0,0-1 0,0 1 0,0-1 0,-1 1 0,1 0 0,1-1 0,-1 1 0,0 0 1,0 0-1,0 0 0,0-1 0,0 1 0,1 0 0,-1 1 29,-1 1-68,1 0 0,0-1 0,0 1 0,1 0 0,-1 0 0,0 0 0,1 0 0,0-1 0,0 1 0,0 0 0,0 0 0,0 0 0,1 2 68,-1 9-103,-1 34-51,0-25 214,1 0 0,0 0 0,2 0 0,3 14-60,-4-34 70,0 0 1,0 1-1,0-1 1,0 0-1,1 1 1,-1-1-1,1 0 1,0 0 0,0 0-1,2 1-70,-4-3-1,1-1 0,-1 1 0,1-1 0,0 1 0,-1-1 0,1 1 0,0-1 0,-1 1-1,1-1 1,0 0 0,0 1 0,-1-1 0,1 0 0,0 0 0,0 0 0,-1 1 0,1-1 0,0 0 0,0 0 0,0 0 0,0 0-1,-1 0 1,1 0 0,0-1 0,0 1 0,0 0 0,-1 0 0,1-1 0,0 1 0,0 0 0,-1-1 0,1 1 0,0 0 0,-1-1-1,1 1 1,0-1 0,-1 0 0,1 1 0,-1-1 0,1 1 0,-1-1 0,1 0 0,-1 1 0,0-1 0,1 0 0,-1 0 1,6-7-42,-1 0 0,-1-1 0,0 1 0,0-1 0,0 0 0,-1 0 0,1-8 42,3-12 134,1-25-134,-7 3 549,8 70-1728,9 48 421,-8-28 601,3 4 157,-8-31 8,0 1 0,0-1 0,1-1 0,1 1 1,3 4-9,-5-9 55,0 0 0,1 0-1,0-1 1,0 1 0,0-1 0,1-1 0,-1 1 0,1-1 0,1 0 0,-1-1 0,1 0 0,0 0 0,0 0 0,0-1 0,0-1 0,0 1 0,1-1-1,0 0 1,-1-1 0,2 0-55,31 0-51,-17-1-88,21 3 139,-36-2-22,-1 1-1,1 0 1,-1 0 0,0 1-1,0 0 1,0 1 0,1 0 22,-1 0-35,-1 1 0,0 0 1,-1 0-1,1 1 1,-1 0-1,0 0 1,0 0-1,-1 1 0,0 0 1,0 0-1,-1 0 1,1 0-1,-2 1 1,4 7 34,3 14 73,0 1 0,-3-1 0,3 17-73,-5-24 105,10 67 90,1 8-86,-15-92 271,-4-10-187,-3-12 7,-4-29 86,-8-32-401,-7-10 115,-1-3-150,27 85-49,-1 6 193,0 0-1,0 0 0,0 0 0,0-1 1,0 1-1,0 0 0,1 0 0,-1 0 1,0 0-1,0 0 0,0 0 1,0 0-1,0 0 0,0 0 0,0 0 1,0 0-1,1 0 0,-1 0 0,0 0 1,0 0-1,0 0 0,0 0 0,0 0 1,0 0-1,0 0 0,0 0 1,1 0-1,-1 0 0,0 1 0,0-1 1,0 0-1,0 0 0,0 0 0,0 0 1,0 0-1,0 0 0,0 0 0,0 0 1,0 0-1,0 0 0,0 0 1,1 0-1,-1 1 0,0-1 0,0 0 1,0 0-1,0 0 0,0 0 0,0 0 1,0 0-1,0 0 0,0 0 1,0 1-1,0-1 0,0 0 0,0 0 7,21 40-469,-11-11 389,-2 0 0,0 1 0,-3 0 0,3 24 80,-8-5 597,-8-58-298,6 4-298,-1 0 0,1-1 0,0 0 0,0 1 0,1-1-1,0 0 1,0 0 0,0 1 0,0-3-1,-2-13-35,1 0-34,1 0 0,0-1-1,2 1 1,1-1 0,3-20 69,-4 31-86,2-10-50,-2 18 144,-1 14 99,2 9-120,0 1 0,1-1 0,1 2 13,3 26-89,-2-14 0,2 24-489,-1 49 578,-6-107 19,0 0 0,0 0-1,-1 0 1,1 0 0,0 0-1,-1 0 1,1 0 0,0 0-1,-1 0 1,1 0 0,0 0-1,-1 0 1,1 0 0,0 0-1,0 0 1,-1 0 0,1 0-1,0 0 1,-1-1 0,1 1-1,0 0 1,0 0 0,-1 0-1,1-1 1,0 1 0,0 0-1,-1 0 1,1-1-19,-3-4 29,0 0 1,0-1-1,0 0 0,0 1 1,1-1-1,0 0 0,1-1 1,-1-1-30,-3-10-2,1 0 0,1 0 1,1 0-1,1-1 1,0 1-1,2 0 0,0-1 1,0 1-1,2 0 1,1-5 1,-3 22-9,-1-1 1,0 1-1,1 0 1,-1-1-1,1 1 1,-1 0-1,1 0 1,-1 0-1,1 0 1,0 0-1,0-1 1,0 1-1,-1 0 1,1 1-1,0-1 1,0 0 0,0 0-1,1 0 9,-1 0-14,0 1 1,0 0-1,-1 0 0,1 0 1,0 0-1,0-1 0,0 1 1,0 0-1,0 0 0,0 1 0,-1-1 1,1 0-1,0 0 0,0 0 1,0 0-1,0 1 0,-1-1 1,1 0-1,0 1 0,0 0 14,3 1-45,-1 0 0,0 1 0,0-1 0,-1 1 0,1 0 0,0 0-1,-1 0 1,0 0 0,0 0 0,0 0 0,0 1 45,2 4 6,-1-1 1,0 1-1,-1 0 0,0 0 1,0 0-1,-1 0 1,0 0-1,0 0 0,-1 1 1,0-1-1,0 2-6,-3 16 113,-1 0 1,-7 23-114,4-21 57,1 0 0,1 6-57,1-5-40,-2 13-54,7-38 78,-3 3-22,0 2-20,1-2 58,-12 6-10,11-10-20,0 0 1,0 1 0,0-1-1,1 1 1,-1-1-1,1 1 1,0-1 0,0 1 29,-7 17-117,-6 4 73,0 0 92,-1 0 1,0-1-1,-8 6-48,10-13-13,10-12 25,0 0 0,-1-1 0,0 1 0,0-1 1,0 0-1,-1 0 0,1 0 0,-1-1 0,-3 2-12,8-24-432,26-83-187,-22 72 973,-1 0 0,-1 0 0,-2-8-354,0 38 18,0 0 0,0 0 0,0-1 0,0 1 0,0 0 0,0 0 0,0-1 0,0 1 0,0 0 0,0 0 0,0 0 0,0-1 0,0 1 0,0 0 0,0 0 0,0-1 0,0 1 0,0 0 0,0 0 0,0 0 0,-1-1 0,1 1 0,0 0 0,0 0 0,0 0 0,0 0 0,-1-1 0,1 1 0,0 0 0,0 0 0,0 0 1,0 0-1,-1 0 0,1 0 0,0-1 0,0 1 0,-1 0-18,-7 5 204,-7 14-414,7-6-49,1 2-1,1-1 1,-2 7 259,-11 22-118,12-27 108,1-1 1,0 1-1,-3 12 10,7-20 54,1 0 1,-1 0-1,2 0 0,-1 0 0,1 0 1,0 0-1,0 0 0,2 7-54,11 42 130,-5-22-718,2 24 588,-9-41 164,-1-1 0,0 0 1,-2 1-1,0-1 0,-2 5-164,-1 15 315,5-27-307,0 0 0,0 0 0,1-1 0,0 1 0,0 0 0,2 0 0,-1 0 0,1-1 0,0 0 0,5 9-8,-6-9 132,-4-10 301,2 0-405,-1 0 1,0 0-1,1 0 1,-1 0-1,1-1 1,0 1-1,-1 0 0,1 0 1,0 0-1,0-1 1,-1 1-1,1-1-28,1-26-92,-2-1-1,-1 0 0,-2 0 0,-1 1 0,-2-5 93,7 31 47,0 1 0,-1 0-1,1-1 1,-1 1 0,1-1 0,-1 1-1,0 0 1,1 0 0,-1-1-1,0 1 1,0 0 0,0 0-1,0 0 1,0 0 0,0 0 0,0 0-1,0 0 1,-2 0-47,2 0 12,0 1 0,0 0 0,1 0 0,-1 0 0,0 0 0,0 0 0,0 0 0,0 0 0,0 0 0,0 1 0,0-1 0,0 0 0,0 1 0,0-1 0,0 0 0,1 1 0,-1-1 0,0 1 0,0-1 0,1 1 0,-1 0 0,0-1 0,0 1 1,1 0-1,-1-1 0,1 1 0,-1 0 0,1 0 0,-1 0-12,-5 7-27,1 0 1,0 1 0,1-1 0,-1 2 26,-16 28 41,12-24-74,-5 8 68,-2-1 0,-12 14-35,23-30 77,0 0 0,1-1 0,-2 1-1,1-1 1,0 0 0,-1 0 0,0-1 0,0 0 0,0 0 0,0 0 0,0-1 0,-7 2-77,9-3 15,0 0 1,0-1-1,1 0 1,-1 1-1,0-2 1,0 1-1,0 0 1,0-1-1,1 0 1,-1 0 0,0 0-1,1 0 1,-1 0-1,-1-2-15,0 1-5,0-1 1,0 0-1,1-1 0,-1 1 0,1-1 0,0 0 0,0 0 1,0 0-1,-1-3 5,-2-2-28,1-2 0,0 1 0,0-1 1,1 0-1,0 0 0,1 0 0,1-1 1,-3-10 27,2-2-114,1-1 1,1 1 0,1-1-1,1 0 1,1 0 0,1 0-1,1 1 1,4-11 113,-5 17 10,-4 16 369,-2 10-155,-10 19 37,-5 20-261,15-37-259,1-1-1,0 1 1,1 0-1,0 0 1,1 1-1,0 8 260,1-18-170,0-10 47,0 4 149,1-1 0,0 1 0,0-1 1,1 1-1,1-5-26,2-8 18,-3 10-18,0 1 0,0 0 0,0 0 0,1 0 0,0 0 0,0 0 0,1 0 0,0 1 0,4-5 0,-8 11-3,0-1-1,0 1 0,0 0 1,0 0-1,0-1 0,1 1 1,-1 0-1,0 0 1,0-1-1,0 1 0,1 0 1,-1 0-1,0 0 0,0-1 1,1 1-1,-1 0 0,0 0 1,0 0-1,1 0 0,-1 0 1,0-1-1,1 1 1,-1 0-1,0 0 0,1 0 1,-1 0-1,0 0 0,0 0 1,1 0-1,-1 0 0,0 0 1,1 0-1,-1 0 0,0 0 1,1 1-1,-1-1 1,0 0-1,0 0 0,1 0 1,-1 0-1,0 0 0,1 1 1,-1-1-1,0 0 0,0 0 1,0 0-1,1 1 0,-1-1 1,0 0-1,0 0 1,0 1-1,1-1 0,-1 0 1,0 0-1,0 1 4,1 1-26,0 0-1,-1 0 1,1 0 0,-1 0 0,0 0-1,1 0 1,-1 0 0,0 2 26,0 24 12,-2 1 1,0-1-1,-2 0 0,-1 0 1,-1 0-1,-7 19-12,9-39 97,1 0 0,-1 0-1,-1 0 1,1 0 0,-5 4-97,7-9 26,-1 1 0,1-1 1,-1-1-1,0 1 1,1 0-1,-1-1 1,-1 1-1,1-1 0,0 0 1,0 0-1,-1 0 1,0 0-1,-3 0-26,6-1-2,1-1 0,-1 0 0,0 0 0,0 0 0,1 0 1,-1 0-1,0 0 0,0-1 0,0 1 0,1 0 0,-1 0 0,0 0 0,0-1 0,1 1 0,-1 0 1,0-1-1,1 1 0,-1-1 0,0 1 0,1-1 0,-1 1 0,0-1 0,1 1 0,-1-1 0,1 0 1,-1 1-1,1-1 0,0 0 0,-1 1 0,1-1 0,0 0 0,-1 0 0,1 1 0,0-1 2,-1-3-95,-1 1 0,2-1 0,-1 0 0,0 1 0,1-1-1,-1 0 1,1-1 95,3-32-176,1-1 0,1 1 0,6-15 176,-10 47 10,-1 3 26,0-1 1,1 0 0,-1 0-1,1 0 1,0 1 0,0-1-1,0 0 1,0 1 0,1-1-1,-1 0 1,1 1 0,-1 0-1,1-1 1,0 1-37,-1 2 64,-2 4-23,1 1 1,-1-1-1,0 1 1,0-1-1,0 0 0,-1 1 1,1-1-1,-1 0 1,0 0-1,-2 2-41,-27 40 440,19-30-350,0 2 47,-2-1 0,-14 14-137,22-25 43,0 0-1,0-1 0,-1 0 1,1 0-1,-1-1 1,-1 1-1,1-2 1,0 1-1,-3 0-42,8-3-5,1-1-1,-1 1 1,1-1 0,-1 0 0,0 1-1,1-1 1,-1 0 0,1 0 0,-1 0-1,0 0 1,1 0 0,-1-1 0,1 1-1,-1 0 1,0-1 0,1 1 0,-1-1 5,1 0-12,0 0-1,0 1 1,0-1 0,0 0 0,1 0 0,-1 0 0,0 1 0,1-1 0,-1 0 0,0 0 0,1 0-1,-1 0 1,1 0 0,0 0 0,-1 0 0,1 0 0,0 0 0,-1-1 0,1 1 0,0 0 0,0 0-1,0 0 1,0 0 0,0 0 0,0 0 0,1 0 0,-1-1 12,3-21-33,1-1 0,2 1 1,0 1-1,1-1 0,1 1 0,2 0 1,4-7 32,60-121 181,-71 145-154,-2 3-13,0 0 0,0 0 0,-1 0 0,1 0 0,0 0 0,0 0 0,-1 0 0,1-1-14,-1 2 90,-2 2-15,-43 36 97,-2-2 1,-2-2-1,-22 11-172,68-43-5,0 1 1,-1-1-1,1 0 0,-1 1 0,1-2 0,-2 1 5,4 0-12,1-1 0,-1 0 0,1 0 0,-1 0-1,1 0 1,-1 0 0,0 0 0,1 0 0,-1 0 0,1 0-1,-1 0 1,1 0 0,-1 0 0,1 0 0,-1 0 0,0 0 0,1-1-1,-1 1 1,1 0 0,-1 0 0,1-1 0,-1 1 0,1 0-1,0-1 1,-1 1 0,1-1 0,-1 1 0,1 0 0,0-1 0,-1 1-1,1-1 1,0 1 0,0-1 0,-1 1 0,1-1 0,0 1 0,0-1-1,0 1 1,-1-1 0,1 1 0,0-1 0,0 0 0,0 1-1,0-1 1,0 1 12,1-5-47,-1 1 0,1 0 0,0 0 0,0 0 0,1 0 1,-1 0-1,1 0 0,1-2 47,19-32-234,-21 37 225,14-20-5,0 0 1,2 2 0,0 0-1,6-5 14,-9 8-9,-11 13 71,0-1-1,0 0 1,1 1-1,-1 0 1,3-2-62,-19 24 112,-55 66-337,20-24 289,-3-2 1,-9 4-65,58-61 0,0 1 18,0-1 0,-1 1 1,1-1-1,-1 0 0,1 0 0,-1 0 1,0 0-1,0-1 0,0 1 0,0-1 0,0 1 1,-2-1-19,5-1-9,-1 0 0,1 0 1,0-1-1,-1 1 1,1 0-1,0 0 1,-1-1-1,1 1 0,0 0 1,0 0-1,-1-1 1,1 1-1,0 0 1,0-1-1,0 1 0,-1-1 1,1 1-1,0 0 1,0-1-1,0 1 0,0 0 1,0-1-1,0 1 1,0-1-1,0 1 1,0 0-1,0-1 0,0 1 1,0-1-1,0 1 1,0 0-1,0-1 1,0 1-1,0-1 0,0 1 9,4-19-285,-4 15 225,7-24 1,2 0 1,0 0-1,2 1 0,12-23 59,-15 34 11,12-21 25,-14 27 71,0-1 0,0 0 1,0-3-108,-46 46-64,8 3 84,2 1 0,2 2 0,-3 8-20,-3 2 526,33-46-515,1-1 0,-1 0-1,0 0 1,0 0 0,0 0-1,0 0 1,0 0 0,0 0 0,0 0-1,0-1 1,0 1 0,0 0-1,0-1 1,0 1 0,-2 0-11,3-1-3,0 0 0,0 0-1,0 0 1,0 0 0,-1 0 0,1 0 0,0 0 0,0-1 0,0 1-1,0 0 1,0 0 0,-1 0 0,1 0 0,0 0 0,0 0 0,0 0 0,0 0-1,0-1 1,0 1 0,-1 0 0,1 0 0,0 0 0,0 0 0,0-1 0,0 1-1,0 0 1,0 0 0,0 0 0,0 0 0,0-1 0,0 1 0,0 0-1,0 0 1,0 0 3,1-14-208,5-10-73,2 1 1,0 0 0,11-20 280,37-63-116,-27 54 587,9-27-471,-37 78 27,0-1-1,0 0 1,-1 1-1,1-1 0,0 0 1,-1 0-1,0 1 1,1-1-1,-1 0 1,0 0-1,0 0 0,0 1 1,0-1-1,-1 0 1,1 0-27,0 2 3,0-1 1,0 1-1,0 0 0,-1 0 1,1-1-1,0 1 1,0 0-1,-1 0 1,1-1-1,0 1 1,0 0-1,-1 0 1,1-1-1,0 1 1,0 0-1,-1 0 0,1 0 1,0 0-1,-1 0 1,1-1-1,0 1 1,-1 0-1,1 0 1,0 0-1,-1 0 1,1 0-4,-16 4 15,10-1-78,0 1 1,0 0-1,1 0 1,-1 0-1,1 0 1,0 1-1,-2 2 63,-31 39-75,0-1 337,38-45-259,0 0 0,0 0 1,0 0-1,0 0 0,-1 0 0,1 0 1,0 0-1,0 0 0,0 0 0,0 0 1,0 0-1,0 0 0,0 0 0,-1 0 1,1 0-1,0 0 0,0 0 0,0 0 1,0 0-1,0 0 0,0 0 0,-1 0 1,1 0-1,0 0 0,0 0 0,0 0 1,0 0-1,0 0 0,0 0 0,0 0 1,-1 0-1,1-1 0,0 1 0,0 0 0,0 0 1,0 0-1,0 0 0,0 0 0,0 0 1,0 0-1,0 0 0,0-1 0,0 1 1,0 0-1,-1 0 0,1 0 0,0 0 1,0 0-1,0 0 0,0-1 0,0 1 1,0 0-1,0 0 0,0 0 0,0 0 1,0 0-1,1 0 0,-1-1-3,-1-7-23,28-89-319,-15 62 395,-3 0 1,0-1 0,0-17-54,-9 50 6,2-25 220,-2 26-209,0 0 1,0 0 0,0 0-1,-1 0 1,1 0-1,0 0 1,-1 0-1,1 1 1,-1-1-1,0 0 1,0 0 0,0 0-18,1 2-3,0-1 0,-1 1 0,1 0 0,0-1 1,0 1-1,-1 0 0,1-1 0,0 1 1,-1 0-1,1 0 0,0-1 0,-1 1 0,1 0 1,-1 0-1,1 0 0,0 0 0,-1-1 1,1 1-1,-1 0 0,1 0 0,-1 0 0,1 0 1,0 0-1,-1 0 0,1 0 0,-1 0 1,1 0-1,0 0 0,-1 0 0,1 1 3,-12 8-71,8-5 60,1 0 1,1 0-1,-1 1 0,1-1 1,-1 1 10,-13 51-237,14-50-86,10-32 299,38-121 234,-45 144-212,0 1 0,0-1 0,0 1 0,0 0 0,0-1 0,0 1 0,1 0 0,-1 0 0,1 0-1,0 0 1,-1 0 0,1 0 0,0 0 0,0 0 0,0 1 0,1-1 0,-1 1 0,0 0 0,0-1 0,1 1-1,-1 0 1,1 0 0,-1 1 0,3-1 2,-2 0-51,1 1 0,0 0 0,-1 0 0,1 1 0,0-1 0,-1 1 0,1 0 0,-1 0 0,1 0 0,-1 0 0,1 1 0,-1-1 0,0 1 0,0 0 0,0 0 0,0 0 0,3 3 51,1 1 68,-1 1 0,1 0 0,-1 1 0,-1-1 0,1 1 0,-1 0 1,-1 1-1,1-1 0,-1 1 0,-1 0 0,0 0 0,0 0 0,-1 0 0,0 1 0,0-1 0,-1 1 0,0 5-68,-10-22 758,3 0-730,1-1 1,0 1-1,1-1 1,-1 0-1,-1-5-28,-4-8 12,-48-97 138,54 109-165,-1-1 0,2 0 0,-1 1 0,1-1 0,1-1 0,0 1 0,0 0 0,0-7 15,2 14-9,0 0 0,0 0 1,0 0-1,0 0 0,1 0 0,-1 0 0,1 0 1,0 0-1,0 0 0,0 0 0,0 0 0,0 0 0,1 0 1,-1 1-1,1-1 0,0 1 0,-1-1 0,1 1 1,0 0-1,1 0 0,-1-1 0,0 2 0,1-1 0,-1 0 1,1 0-1,-1 1 0,1-1 0,0 1 0,0 0 1,2-1 8,23-6-209,1 2 1,0 1 0,12 0 208,-5 0-47,34-9 47,-59 11 114,0 0 0,0-1 0,0 0 0,-1-1 0,1-1 0,-1 1 0,0-2 0,1 0-114,-6 3 104,-1-1 0,1 1 0,-1-1 0,1 0 0,-1-1 0,-1 1 0,1 0 0,-1-1 0,0 0 0,0 0 0,-1 0 0,1 0 0,-1-2-104,4-15 46,-1-1 1,-1 1-1,-1-3-46,1-1-361,4-17 361,-8 40-153,1 0-1,0 1 0,0-1 1,1 0-1,-1 1 1,1-1-1,0 1 0,0 0 1,0-1-1,1 0 154,-3 12-394,-5 10 430,0-1 1,-2 1-1,-3 6-36,3-7 67,1-2 1,-1 0 0,-1 0 0,0-1 0,-1 0 0,0-1 0,-1 0 1,-1 0-1,0-1 0,-4 2-68,15-13 5,-1-1 0,1 1 0,-1 0 0,0-1 0,1 1 0,-1-1 0,0 1 0,0-1 0,0 1 0,1-1 0,-1 1 0,0-1 0,0 0 0,0 0 0,0 1 0,0-1 0,0 0 0,0 0 0,-1 0-5,2 0 3,-1 0-1,1-1 0,-1 1 0,1 0 1,-1 0-1,1-1 0,0 1 0,-1 0 1,1-1-1,-1 1 0,1-1 0,0 1 0,-1-1 1,1 1-1,0 0 0,-1-1 0,1 1 1,0-1-1,0 0 0,0 1 0,-1-1 0,1 1 1,0-1-3,-1-4-13,1 0 0,-1 0 0,1 0 0,0 0 0,0 0 0,0-2 13,6-34-64,1 0 0,5-13 64,8-38-5,-19 87 26,0-3 2,1 1 0,-2-1 0,1 0 0,-1 1 0,0-1-1,0 0 1,-2-5-23,2 13 0,0-1 1,0 1-1,0 0 0,0-1 0,0 1 0,0 0 0,-1-1 0,1 1 1,0 0-1,0 0 0,0-1 0,-1 1 0,1 0 0,0 0 0,-1-1 1,1 1-1,0 0 0,0 0 0,-1 0 0,1 0 0,0-1 0,-1 1 1,1 0-1,0 0 0,-1 0 0,1 0 0,0 0 0,-1 0 1,1 0-1,0 0 0,-1 0 0,1 0 0,-1 0 0,1 0 0,0 0 1,-1 0-1,1 0 0,0 0 0,-1 0 0,1 1 0,0-1 0,0 0 1,-1 0-1,1 0 0,-15 10-17,9-4 7,0 1 1,0 0 0,1 0 0,-1 0 0,1 1 0,-2 5 9,-23 53-51,18-39 45,-25 52-37,-11 24-138,48-103 169,0 1 1,-1 0-1,1-1 1,0 1 0,0 0-1,-1-1 1,1 1 0,0 0-1,0-1 1,0 1-1,0 0 1,0-1 0,0 1-1,0 0 1,0 0-1,0-1 1,0 1 0,0 0 11,1-1-2,-1 0 0,0 0 0,0 0 0,1 0 1,-1 0-1,0 1 0,0-1 0,1 0 1,-1 0-1,0 0 0,0 0 0,1 0 0,-1 0 1,0 0-1,1 0 0,-1 0 0,0 0 0,0 0 1,1-1-1,-1 1 0,0 0 0,0 0 0,1 0 1,-1 0-1,0 0 0,0 0 0,1-1 0,-1 1 2,21-16 53,32-40 75,24-23-100,-61 65-54,0 0 1,1 1-1,1 1 0,3-1 26,-17 11-41,1 0 0,-1 0 0,1 0-1,-1 0 1,1 1 0,-1 0 0,1 0 0,0 0-1,4 0 42,-8 1-70,0 0-1,0 0 0,0 0 0,1 0 1,-1 0-1,0 0 0,0 1 1,0-1-1,0 0 0,1 1 0,-1-1 1,0 0-1,0 1 0,0 0 0,0-1 1,0 1-1,0 0 0,0-1 1,0 1-1,0 0 0,-1 0 0,1 0 1,0 0-1,0 0 0,-1 0 1,1 0-1,-1 0 0,1 0 0,-1 0 1,1 0-1,-1 0 0,1 0 0,-1 0 1,0 1-1,0-1 0,0 0 1,0 0-1,1 0 0,-2 0 0,1 2 71,0-1-269,0 0-1,0 0 1,0 0-1,0 0 1,-1 0-1,1 0 0,-1-1 1,1 1-1,-1 0 1,0 0-1,0 1 270,-7 9-2229</inkml:trace>
  <inkml:trace contextRef="#ctx0" brushRef="#br6" timeOffset="10757.31">16371 3159 8704,'-23'-5'2750,"17"5"-2547,1-1 0,-1 0 0,1-1 0,0 0-1,-1 1 1,1-1 0,-3-3-203,22 9-805,-7 2 615,1-1 0,-1 1 0,0 0 0,-1 1 0,1 0 0,-1 0 0,-1 0 0,1 1 0,-1 0 0,0 0 0,-1 0 0,0 0 190,10 24 125,-1 1 0,4 17-125,-15-44 115,3 14 259,-3-13-24,0-1-1,0 1 0,1-1 0,1 4-349,-4-10 24,0 0 1,0 0-1,0 0 1,0 0-1,0 1 1,0-1-1,0 0 1,1 0-1,-1 0 1,0 0-1,0 0 1,0 0-1,0 1 1,0-1-1,0 0 1,0 0-1,1 0 0,-1 0 1,0 0-1,0 0 1,0 0-1,0 0 1,1 0-1,-1 0 1,0 0-1,0 0 1,0 0-1,0 0 1,0 0-1,1 0 1,-1 0-1,0 0 1,0 0-1,0 0 1,0 0-1,1 0 0,-1 0 1,0 0-25,6-6 378,4-14-328,-9 17-11,30-67-115,36-73-114,-66 140 189,1-1 1,0 1-1,0 0 1,0 0-1,1 1 1,-1-2 0,-1 4 0,-1-1 1,0 1-1,1 0 0,-1-1 1,1 1-1,-1-1 0,1 1 1,-1 0-1,1-1 0,-1 1 1,1 0-1,0 0 0,-1-1 1,1 1-1,-1 0 1,1 0-1,0 0 0,-1 0 1,1 0-1,-1-1 0,1 1 1,0 1-1,-1-1 0,1 0 1,0 0-1,-1 0 0,1 0 1,-1 0-1,1 0 0,0 1 1,-1-1-1,1 0 1,-1 0-1,1 1 0,-1-1 1,1 1-1,-1-1 0,1 1 0,5 5 1,0 0 0,-1 0 0,0 1 1,0 0-1,0 0 0,2 6-1,21 49 18,-6-11-107,18 23 47,-40-73 40,1 0-1,-1 0 1,1 0 0,0 0 0,-1 0 0,1 0 0,0 0 0,0-1 0,-1 1 0,1 0 0,0 0 0,0 0-1,0-1 1,0 1 0,0-1 0,0 1 0,0-1 0,1 1 2,-2-1 6,1 0 0,-1 0-1,1 0 1,-1 0 0,1 0 0,-1 0-1,1-1 1,0 1 0,-1 0 0,1 0-1,-1 0 1,1-1 0,-1 1 0,0 0 0,1-1-1,-1 1 1,1 0 0,-1-1 0,1 1-1,-1-1 1,0 1 0,1-1 0,-1 1-1,0 0 1,1-1-6,1-3 30,-1 0 0,1 0 0,0 0 0,-1 0 0,0 0 0,0 0 0,0-1 0,0-1-30,0-25 29,-1 1 1,-1 0-1,-5-28-29,0-7-77,5-19 90,1 50 294,0 34-319,0 0 1,0 1-1,0-1 0,1 0 1,-1 0-1,0 0 1,0 0-1,0 1 0,0-1 1,1 0-1,-1 0 0,0 0 1,0 0-1,0 0 1,1 0-1,-1 0 0,0 0 1,0 0-1,0 0 0,1 0 1,-1 0-1,0 1 1,0-1-1,1 0 0,-1-1 1,0 1-1,0 0 0,0 0 1,1 0-1,-1 0 0,0 0 1,0 0-1,0 0 1,1 0-1,-1 0 0,0 0 1,0 0-1,0-1 0,1 1 1,-1 0-1,0 0 1,0 0-1,0 0 0,0-1 1,0 1-1,1 0 0,-1 0 1,0 0-1,0 0 1,0-1 11,0 16-408,1-10 424,-1-1 0,0 1 0,0 0 0,0 0 1,-1 0-1,1 0 0,-1 0 0,0 0 0,-1 0 1,1-1-1,-1 1 0,0 0 0,0-1 0,-1 1-16,3-5 15,0 1-1,0-1 0,0 0 0,-1 0 1,1 1-1,0-1 0,0 0 0,-1 1 0,1-1 1,0 0-1,-1 0 0,1 1 0,0-1 1,-1 0-1,1 0 0,0 0 0,-1 0 1,1 1-1,0-1 0,-1 0 0,1 0 1,-1 0-1,1 0 0,0 0 0,-1 0 1,1 0-1,0 0 0,-1 0 0,1 0 1,-1 0-1,1 0 0,-1 0-14,0-1 18,1 0-1,-1 1 1,0-1-1,0 0 1,0 1-1,1-1 1,-1 0 0,0 0-1,1 0 1,-1 0-1,1 1 1,-1-2-18,-10-27-48,6 8-104,4 14 148,0-1-1,0 1 1,-1 1-1,-1-1 1,1 0-1,-1 0 1,0 1-1,0 0 1,-5-6 4,8 12-3,0 0 1,0 0-1,0 0 1,0 0-1,0 0 1,0 0-1,0 0 1,0 0-1,0 0 0,0 0 1,0 0-1,0 0 1,0 0-1,0 0 1,0 1-1,0-1 1,0 0-1,0 0 1,0 0-1,0 0 0,0 0 1,0 0-1,0 0 1,0 0-1,0 0 1,0 0-1,0 0 1,0 0-1,0 0 1,0 0-1,0 0 0,-1 0 1,1 0-1,0 0 1,0 0-1,0 0 1,0 0-1,0 0 1,0 0-1,0 0 1,0 0-1,0 0 0,0 0 1,0 0-1,0 0 1,0 0-1,0 0 1,-1 0-1,1 0 1,0 0-1,0 0 1,0 0-1,0 0 0,0 0 1,0 0-1,0 0 1,0 0-1,0 0 1,0 0-1,0 0 1,0 0-1,0 0 1,0 0-1,0 0 0,0 0 1,0-1-1,0 1 1,0 0-1,0 0 1,0 0 2,-1 10-47,5 12 16,10 18-200,17 38 231,-18-49-23,-1 1-1,-2 0 0,0 1 1,1 14 23,-11-28 216,0-17-220,0 0 1,0 0 0,0 0 0,0 0 0,0 0 0,0 0 0,0 0-1,0 0 1,0 0 0,0 0 0,0 0 0,0 1 0,0-1-1,0 0 1,0 0 0,0 0 0,0 0 0,0 0 0,-1 0 0,1 0-1,0 0 1,0 0 0,0 0 0,0 0 0,0 0 0,0 0 0,0 0-1,0 0 1,0 0 0,0 0 0,0 0 0,0 0 0,0 0 0,0 0-1,0 0 1,0 0 0,-1 0 0,1 0 0,0 0 0,0 0 0,0 0-1,0 0 1,0 0 0,0 0 0,0 0 0,0 0 0,0 0-1,0 0 1,0 0 0,0 0 0,0 0 0,0 0 0,0 0 0,0 0-1,0 0 1,-1 0 0,1 0 0,0 0 3,-4-9-455,2 4 356,1 0-1,0-1 1,0 1 0,1 0-1,-1 0 1,1 0-1,0 0 1,0-1 0,1 1-1,0 0 1,0 0-1,0 0 1,0 0 0,1 0-1,0 0 1,0 0-1,0 1 1,1-1 0,-1 1-1,1-1 1,0 1-1,1 0 1,-1 0-1,1 0 1,2-2 99,-4 5-13,0 0 0,-1 0 0,1 0-1,0 1 1,0-1 0,0 0 0,0 1 0,0 0 0,0-1 0,0 1-1,0 0 1,0 0 0,0 0 0,0 0 0,0 0 0,0 1 0,0-1-1,0 1 1,0-1 0,0 1 0,-1-1 0,1 1 0,0 0 0,0 0 0,-1 0-1,1 0 1,0 0 0,-1 1 0,1-1 0,-1 0 0,1 2 13,1-1 167,0 1 1,-1-1 0,1 1 0,-1 0 0,0 0-1,0 0 1,0 0 0,0 1 0,0-1 0,-1 0-1,1 1 1,-1-1 0,0 1 0,0 0 0,0-1-1,-1 4-167,0-6 86,0-1-790,0-1-816,-4-5-1360</inkml:trace>
  <inkml:trace contextRef="#ctx0" brushRef="#br7" timeOffset="38583.488">14953 6868 4864,'-4'34'2896,"4"-32"-2144,0-2 165,0 0 86,0-1-756,0-1 1,0 1-1,0-1 1,0 1-1,1-1 1,-1 1 0,0 0-1,1-1 1,-1 1-1,1-1 1,0 1-1,-1-1-247,126-164 4315,-79 107-3787,-13 19-326,67-79 187,-53 65 126,-2-1 0,3-11-515,-27 33 110,-2-2 0,-1 0 0,-2-2 0,-1 0-1,-2-1-109,16-56 875,9-56-875,-21 63 123,-13 63-80,-1 0 1,-1 0 0,-1 0 0,-1 0-1,-1 0-43,4-82 230,1 65-262,-5 41-6,3 0-4,-1 0-33,2 0 38,-1 0 42,-1 0 43,2 0-11,-3 1-40,0-1 0,0 0 0,0 1 0,1-1 0,-1 1 0,0-1 0,0 1 0,0 0 0,0-1 0,0 1 0,0 0 0,0 0 0,0 0 0,0 0 0,-1 0 0,1 0 0,0 0 0,0 0 0,-1 0 0,1 0 0,-1 0 0,1 0 0,-1 0 0,1 1 0,-1-1 0,0 1 4,1-1 12,1 4 7,-1 0-1,1 0 0,-1 0 1,0 0-1,-1 0 0,1 0 1,-1 0-1,0 2-19,0-6 7,0-1-4,0 1 0,0-1 0,0 1-1,0 0 1,0-1 0,1 1 0,-1-1 0,0 1 0,0-1 0,1 1-1,-1-1 1,0 1 0,0 0 0,1-1 0,-1 0 0,0 1-1,1-1 1,-1 1 0,1-1 0,-1 1-3,3-1 16,-2 0 43,-1 0 26,0 0-21,0 0-48,0 0-80,0 0 37,0 0 59,0 1-48,0 1 0,0-2 48,0 0-48,0 0 0,0 0 48,49 0-117,-16 0 64,-14-1-3,-1 1 0,10 1 24,3 1-177,28-2 177,-35 0-16,-1 0 0,0 1 0,0 1 1,3 2 15,-14-2-3,1 0 1,12-1 2,14 1-27,-16-1 60,-19-1-25,1 0 0,-1 0 0,0 1-1,1-1 1,-1 1 0,1 0-8,14 3 36,0 0 0,0-2 0,1 0 1,-1-2-1,6 0-36,14 9-11,-39-9 13,1 0 1,-1 0-1,1 0 0,-1 0 0,0 0 0,1 0 0,-1 0 0,1 1 0,-1-1 0,1 0 0,-1 0 0,0 0 1,1 1-1,-1-1 0,0 0 0,1 0 0,-1 1 0,0-1 0,1 0 0,-1 1 0,0-1 0,1 0 0,-1 1 0,0-1 1,0 1-1,0-1 0,1 0 0,-1 1 0,0-1 0,0 1 0,0-1 0,0 1 0,0-1 0,0 0 0,0 1 1,0-1-1,0 1 0,0-1 0,0 1 0,0-1 0,0 1 0,0-1 0,0 0 0,0 1 0,-1 0-2,2 4-56,3 8 9,-1 0 0,1 0 0,-2 1 0,0-1 0,0 10 47,-1 23-67,-1 2 67,-1-1 67,0 33 2,-7 49-69,-11 19-5,-14 172 10,31-258 9,-1-3 42,-6 42-56,-4 30 58,10-102-58,3-20 34,-1-1-1,0 1 0,0 0 1,-2 2-34,2-4-39,0 0 1,0-1-1,1 1 1,0 0-1,0 0 1,1 4 38,0 13-25,-1-21 30,0 0 0,-1 0 0,1 0 0,-1 0 1,0 0-1,0 2-5,0-2 11,0 0-1,0 0 1,0 0 0,1 0 0,0 0 0,-1 2-11,2-3 4,-5 8-8,3-9-135,-8-14-309,3-2 369,2 0-1,0-1 1,0 1-1,2-1 1,0 0-1,1 0 1,0-8 79,-2-22-137,-5-94-203,6-52 340,3 110-18,10-180-78,0 2-816,-10 256 1024,1 12-55,0 16-7,-14 489 108,7-356-97,2-77-25,-4 237-1224,7-342 864,0-36 445,-5-24-121,-4-131-267,6 89 86,1 78 47,0 1-164,-3-21 298,4 58-2,1 5-67,-5 10-4,0 6 33,0 0 0,1-1 0,1 1 0,0 1-1,0-1 1,-1 8 40,1-4-4,-59 310 30,52-256-61,0-3 44,-2 1-9,9-52-23,1 0 0,1 1 0,0 2 23,-1 14-59,1-3 57,-3 22 30,3-45 16,0-1 0,0 0 0,0 1 0,-1-1 0,0 0 0,1 0-1,-1 0 1,-1 0 0,-1 2-44,4-5 15,-1-1 0,1 1 0,-1-1 0,1 1 0,-1-1 0,0 0 0,1 1 0,-1-1 0,0 0 0,1 0-1,-1 0 1,1 1 0,-1-1 0,0 0 0,1 0 0,-1 0 0,0 0 0,0 0 0,1 0 0,-1 0 0,0 0 0,1 0 0,-1-1 0,0 1 0,1 0 0,-1 0 0,1 0-1,-1-1 1,0 1 0,1 0 0,-1-1-15,-18-12-106,2-1 225,-1 0 0,-1 2 0,-17-10-119,10 7 481,-19-16-481,24 17 148,0 1 0,-1 1 0,-1 1 1,-5-1-149,1 0 95,0-2 1,-18-12-96,-239-156 160,267 170-412,11 6-27,6 6 267,0 0 0,0 0 0,0 0 0,0 0 0,0 0 0,0 0 0,0 0 0,0 0 0,0 0 0,0 0 0,0 0 0,0 0 0,0 0 0,0 0 0,0 0 0,0 0 0,0 0 0,0 0 0,0 0 0,0 0-1,0-1 1,0 1 0,0 0 0,0 0 0,0 0 0,0 0 0,0 0 0,0 0 0,0 0 0,0 0 0,0 0 0,0 0 0,0 0 0,0 0 0,0 0 0,0 0 0,0 0 0,0 0 0,0 0 0,0 0 0,0 0 0,0 0 0,0 0 0,0 0 0,0 0 12,6 2-91,0 1 0,-1 0 1,1 1-1,-1-1 0,2 3 91,3 1-85,39 31-102,-2 2 1,-1 3-1,34 41 187,-66-69 80,-1 0 0,0 1 0,-1 0 0,-1 1 0,7 14-80,-18-30 8,0-1 1,1 1-1,-1 0 0,0-1 0,1 1 1,-1 0-1,0-1 0,0 1 1,0 0-1,0-1 0,1 1 0,-1 0 1,0 0-1,0-1 0,0 1 0,-1 0 1,1-1-1,0 1 0,0 0-8,0-1 12,-1 0-1,1 1 1,0-1 0,0 0 0,-1 0-1,1 0 1,0 1 0,-1-1-1,1 0 1,0 0 0,-1 0-1,1 0 1,0 0 0,-1 0-1,1 0 1,0 0 0,-1 0-1,1 0 1,0 0 0,-1 0-1,1 0 1,0 0 0,-1 0-1,1 0 1,0 0 0,-1 0-12,-3-2 81,0 1 1,0-1 0,0 0 0,0 0-1,-2-1-81,-93-67 99,8 6-59,35 32-177,33 19-234,0-1-1,-13-10 372,35 24-9,1 0 0,0 0-1,0 0 1,-1-1 0,1 1 0,0 0 0,0 0-1,-1 0 1,1-1 0,0 1 0,0 0 0,0 0-1,-1-1 1,1 1 0,0 0 0,0 0-1,0-1 1,0 1 0,-1 0 0,1-1 0,0 1-1,0 0 1,0-1 0,0 1 0,0 0 0,0-1-1,0 1 1,0 0 0,0-1 9,8-2-193,18 1-15,-23 2 188,59 4-285,0 2-1,0 3 1,4 3 305,33 5-182,-25-5 374,0 3 0,8 5-192,-70-17 83,-10-3-58,0 1 0,0-1 0,0 0 0,0 1 0,0 0 0,0-1 0,-1 1 0,1 0 0,0 0 0,0 0 0,-1 0 0,1 1-25,-25-2 384,-57-11-146,0-4-1,-12-7-237,-39-7-125,-93-9 125,169 30-195,40 6 112,-2-1-158,1 1 0,-11 0 241,22 3-202,6 2 36,9 3-10,61 18-248,36 5 424,-30-8-147,22 11 147,198 71 294,-248-88-44,-111-38 161,15 11-387,-2 0-22,-6-4-2,-346-107-207,246 84 201,66 12-442,211 58-323,14 5 593,88 31 33,-143-47 477,67 8-332,-129-26 162,0-1 1,6-1-163,-43-7 165,-4 4-142,-46-7 205,-65-17-228,-133-33-16,-2 1 69,259 57-144,12 5-94,18 8-45,43 9-24,1-3 0,2-2 254,12 3 6,10 7-6,258 78 251,-315-94-243,-24-6 57,1 0 0,-1 0 1,1-1-1,0-1 1,0 0-1,1 0-65,-6-2 56,-10-3-78,-10-3-28,-32-11 45,-131-54 42,60 25 76,-109-28-113,215 71 20,-32-9-153,0 2 0,-22-1 133,66 11-13,1 1 1,-1 0-1,0 0 1,0-1-1,1 1 1,-1 0-1,0 0 1,0 0 0,0 0-1,1 0 1,-1 0-1,0 0 1,0 1-1,0-1 1,1 0-1,-1 0 1,0 1 0,0-1-1,1 0 1,-1 1-1,0-1 1,1 0-1,-1 1 13,1 0-13,0 0 0,1 0 0,-1 0 0,1-1-1,-1 1 1,1 0 0,-1 0 0,1-1 0,-1 1 0,1 0-1,0-1 1,-1 1 0,1-1 0,0 1 0,0-1 0,-1 1-1,1-1 1,0 1 0,0-1 0,0 0 0,0 1 0,0-1 13,21 9-86,0-1 1,0-1 0,13 3 85,36 11-86,138 65 177,-55-20 27,-75-33-76,-42-17 120,0-2-1,2-2 1,12 2-162,-40-13 190,-16-5 30,-18-5-102,-50-3-218,45 8 105,0-2 0,-25-8-5,3-2-17,-17-8-279,-2 4 1,-8 1 295,73 19-32,2-1-27,-1 0 0,0 0 0,0 1 0,1 0 0,-1-1 0,0 1-1,0 0 1,0 0 0,0 1 0,1-1 0,-1 1 0,0-1 0,-1 1 59,4 0-25,0 0 0,0-1 0,0 1 1,1 0-1,-1-1 0,0 1 0,0 0 0,1-1 1,-1 1-1,0-1 0,1 1 0,-1-1 1,1 1-1,-1 0 25,3 1-19,0 1 0,0 0 0,0-1 0,0 1 0,0-1 0,1 0 0,-1 0 0,1-1 0,-1 1 0,2 0 19,40 11 35,-38-11-19,10 2-4,24 7 17,1-2 0,4-1-29,99 16 87,-15-1 12,-94-23 35,-49-7 362,-2 3-506,0 1 0,-1 1 1,1 0-1,0 1 0,-1 1 1,-11 1 9,1 0-76,-24-3 76,-119-24 144,66 8 363,52 7-720,98 37-337,-23-15 559,0-1 0,1-2 1,0 0-1,0-2 0,1-1 0,-1-1 0,1-1 0,0-1 0,0-1 0,1-2 0,-1 0 0,0-2 0,-1-1 1,1-1-1,0-1 0,-1-1 0,17-8-9,-32 11 26,-2 0 1,1 0 0,0-1-1,-1-1 1,0 1-1,0-2 1,-1 1-1,0-1 1,0 0 0,4-5-27,-4 3 15,-1 0 1,-1-1-1,1 1 1,-1-1-1,-1-1 1,0 1-1,0 0 1,-1-1-1,0-4-15,4-23 46,-1 0-1,-2 0 1,-2-11-46,-4-114 13,-2 98-141,-9-38 128,12 95 30,-1-1 0,0 0 1,-1 0-1,1 1 1,-2-1-1,1 1 1,-5-7-31,8 15-4,0 0 1,0-1-1,0 1 0,-1-1 1,1 1-1,0 0 0,0-1 1,-1 1-1,1-1 1,0 1-1,-1 0 0,1-1 1,0 1-1,-1 0 0,1 0 1,-1-1-1,1 1 0,0 0 1,-1 0-1,1 0 1,-1-1-1,1 1 0,-1 0 1,1 0-1,-1 0 0,1 0 1,-1 0-1,1 0 0,0 0 1,-1 0-1,1 0 1,-1 0-1,1 0 0,-1 0 1,1 0-1,-1 0 0,1 1 1,-1-1-1,1 0 0,0 0 1,-1 0-1,1 1 1,-1-1-1,1 0 0,-1 1 4,-1 1-17,1 0-1,-1 0 1,0 0-1,0 1 1,1-1-1,-1 1 0,1-1 1,-1 2 17,-9 27-62,0 1-1,2 0 1,1 1-1,0 15 63,2-20-1,-8 47 55,4 1-1,2 0 0,4 1 1,5 53-54,0-116 3,1 0 1,0 0-1,1 3-3,-3-16 1,0-1 1,0 1-1,1-1 0,-1 1 0,0 0 0,0-1 1,0 1-1,1 0 0,-1-1 0,0 1 0,1-1 0,-1 1 1,0-1-1,1 1 0,-1-1 0,1 1 0,-1-1 1,1 1-1,-1-1 0,1 0 0,-1 1 0,1-1 1,0 1-2,-1-1 2,1 0-1,0 0 1,-1 0 0,1-1 0,-1 1 0,1 0 0,0 0 0,-1 0 0,1 0 0,-1-1 0,1 1 0,0 0 0,-1 0 0,1-1 0,-1 1 0,1 0 0,-1-1 0,1 1 0,-1-1 0,0 1-2,4-3 8,-1-1 1,0 1-1,0-1 1,-1 0-1,1 0 1,0-2-9,11-24-7,0-1 1,-2 0 0,-2-1 0,-1 0 0,2-13 6,6-58-63,-2-8 63,-3 9-50,6-4 50,-13 84-34,-2 3 14,2 1 1,0-1-1,0 0 1,9-14 19,-14 32 0,0 1-1,0-1 1,0 1 0,0-1 0,1 1 0,-1-1 0,0 1 0,0 0 0,1-1 0,-1 1 0,0-1 0,1 1 0,-1 0 0,0-1 0,1 1 0,-1 0 0,1-1 0,-1 1 0,1 0 0,-1 0 0,0-1 0,1 1 0,-1 0 0,1 0 0,-1 1 0,0-1 0,1 0 0,-1 0 0,0 1 0,0-1 0,1 0 1,-1 0-1,0 1 0,0-1 0,0 0 0,1 1 0,-1-1 0,0 0 0,0 1 0,0-1 0,0 0 0,0 1 0,0-1 0,0 0 0,0 1 1,0-1-1,2 26-17,-13 58-85,-14 52 102,-4 3 238,7 1-1,3 30-237,15-122 21,-1 26-149,7-96 105,0 0-1,2-4 24,1-14 79,67-536 305,-23 285-624,-44 269 163,-1 14 48,-4 7 28,0 1 0,0 0 0,0 0 1,0 0-1,0 0 0,0 0 0,0 0 0,1 0 1,-1 0-1,0 0 0,0 0 0,0 0 1,0 0-1,0 0 0,0 0 0,0 0 1,1 0-1,-1 0 0,0 0 0,0 0 1,0 0-1,0 0 0,0 0 0,0 0 1,0 0-1,1 0 0,-1 0 0,0 0 0,0 0 1,0 0-1,0 0 0,0 0 0,0 0 1,0 0-1,0 0 0,0 0 0,1 0 1,-1 1-1,0-1 0,0 0 0,0 0 1,0 0-1,0 0 0,0 0 0,0 0 1,0 0-1,0 0 0,0 0 0,0 1 0,0-1 1,0 0-1,0 0 0,0 0 0,0 0 1,0 0-1,0 0 1,2 7-15,0 0 1,-1 0 0,0-1-1,0 1 1,-1 0-1,0 0 1,0 0 0,-1 0-1,0 3 15,0 7-3,-30 537 509,30-535-488,-2 22 146,-6 29-164,9-69 10,0 0 0,0 0 1,0 0-1,-1 0 1,1 0-1,0 0 0,0 0 1,-1 0-1,1 0 0,0 0 1,-1 0-1,1 0 1,-1-1-1,1 1 0,-1 0 1,1 0-1,-1 0 1,0-1-1,0 1 0,1 0 1,-1 0-1,0-1 1,0 1-1,0 0-10,1-2 6,-1 1-1,1 0 1,0 0-1,-1 0 1,1 0-1,0 0 1,-1 0-1,1 0 1,0-1-1,0 1 1,-1 0-1,1 0 1,0 0-1,0-1 1,-1 1-1,1 0 1,0 0-1,0-1 1,0 1-1,-1 0 1,1-1-1,0 1 1,0 0-1,0 0 1,0-1-6,-4-15 13,2-33-52,3 0 0,6-48 39,-4 56-2,63-486-541,-53 443 382,-10 63 33,1 0 0,7-19 128,-11 39-4,0 0 0,0 0 0,0 0 0,0 1 1,1-1-1,-1 0 0,0 0 0,1 0 1,-1 1-1,1-1 0,-1 0 0,0 0 1,1 1-1,0-1 0,-1 1 0,1-1 0,-1 0 1,1 1-1,0-1 0,-1 1 0,1-1 1,0 1-1,0-1 0,-1 1 0,1 0 1,0-1 3,0 2 2,0-1 1,-1 1 0,1 0 0,0-1-1,-1 1 1,1 0 0,-1-1 0,1 1-1,-1 0 1,1 0 0,-1 0 0,0-1-1,1 1 1,-1 0 0,0 0 0,0 0-1,1 0 1,-1 0 0,0 0 0,0-1-1,0 1 1,0 0 0,0 0 0,0 0-3,1 64 151,-2 0 1,-3 0-1,-6 21-151,6-41 58,-39 300 179,16-187 59,-13 27-296,36-167 19,0 0-9,-1-1 1,-2 4-11,5-16 4,0-1 0,0 1 0,0-1 0,-1 0 0,0 1 0,0-1 0,0-1 0,0 1 0,0 0 0,-1 0-4,3-4 1,0 1 1,1 0-1,-1-1 1,0 1-1,0-1 1,1 1-1,-1-1 1,0 1 0,0-1-1,0 0 1,0 1-1,0-1 1,0 0-1,1 0 1,-1 0-1,0 0 1,0 1-1,0-1 1,0-1-1,0 1 1,0 0-1,0 0 1,0 0-1,0 0 1,0-1-2,-1 0-2,0 0 1,0 0-1,1 0 0,-1 0 0,1 0 1,-1-1-1,1 1 0,-1 0 1,1-1-1,0 0 0,0 1 1,-1-1 1,-3-6-25,1-1 1,0 0-1,0 1 1,-2-9 24,-2-10-43,1 0 0,2 0 0,0-1-1,1-7 44,-3-112-104,7 146 104,1-144-149,16-113 149,37-141 122,-52 382-87,-2 17-37,0 0 0,0 0-1,0 0 1,0 0 0,0 0-1,0 0 1,0 0 0,0 0-1,0 0 1,0 0 0,0 0 0,0 0-1,0 0 3,-7 28-137,2-4 88,-61 194-24,34-119 66,-8 26 84,-89 313 571,107-336-457,8-35-275,-12 32 84,20-86-240,4-18-44,6-26 2,20-91-80,20-49 362,45-120 55,-78 254-57,15-43 27,81-240 169,-87 262-104,-11 31 108,1 0-1,1 0 0,6-8-197,-17 34 9,1 1 0,-1-1 0,0 1 0,0-1 0,1 1 0,-1 0 0,0-1 1,0 1-1,1-1 0,-1 1 0,1 0 0,-1-1 0,0 1 0,1 0 0,-1-1 0,1 1 0,-1 0 0,1 0 0,-1-1-9,1 2 4,-1-1 0,0 1 1,0-1-1,0 1 0,1-1 0,-1 0 0,0 1 0,0-1 1,0 1-1,0-1 0,0 1 0,0-1 0,0 1 0,0-1 1,0 1-1,0-1 0,0 1 0,0-1 0,0 1 0,0-1 1,-1 0-1,1 1 0,0-1 0,0 1-4,-14 49-222,-1 0-1,-3-1 0,-15 28 223,-7 18-116,-181 494 751,190-503-299,24-73-328,7-13-12,0 0 0,0 0 1,0 0-1,0 0 0,0 1 0,0-1 0,0 0 0,0 0 0,-1 0 0,1 0 0,0 0 1,0 0-1,0 0 0,0 0 0,0 0 0,0 0 0,0 0 0,-1 0 0,1 1 0,0-1 0,0 0 1,0 0-1,0 0 0,0 0 0,0 0 0,0 0 0,-1 0 0,1 0 0,0 0 0,0 0 1,0 0-1,0 0 0,0 0 0,0-1 0,-1 1 0,1 0 0,0 0 0,0 0 0,0 0 0,0 0 1,0 0-1,0 0 0,0 0 0,0 0 4,-1-2-33,1 1 0,-1-1 0,1 0 0,0 1-1,0-1 1,-1 1 0,1-1 0,0 0 0,1 1 0,-1-1 0,0 1 0,1-2 33,7-39-184,2 1 1,2 0-1,2 1 1,1 0 0,19-33 183,78-133-38,10-18-79,-113 205 70,35-65-333,-27 60 220,-17 24 162,0 0-1,1-1 0,-1 1 1,0 0-1,0 0 0,0-1 1,0 1-1,0 0 0,1 0 1,-1 0-1,0-1 0,0 1 1,0 0-1,1 0 0,-1 0 1,0-1-1,0 1 0,1 0 1,-1 0-1,0 0 0,0 0 1,1 0-1,-1 0 0,0 0 1,0 0-1,1 0 0,-1 0 1,0 0-1,0 0 0,1 0 1,-1 0-1,0 0 0,1 0 1,-1 0-1,0 0 0,0 0 1,1 0-1,-1 0 0,0 0 1,0 0-2,0 13 176,-3-2-56,0-1 1,-1 1 0,0-1 0,0 0 0,-1 0 0,-5 6-121,-14 20 439,-4 3-439,-6 8 174,-113 188 274,77-120-277,37-60-110,-23 36-106,46-76-281,-2 0-1,0-1 0,0 0 0,-9 6 327,21-19-19,0-1 0,-1 0 0,1 1-1,0-1 1,0 0 0,-1 0 0,1 1 0,0-1-1,-1 0 1,1 0 0,0 1 0,-1-1 0,1 0-1,-1 0 1,1 0 0,0 0 0,-1 0 0,1 1-1,-1-1 1,1 0 0,0 0 0,-1 0 0,1 0-1,-1 0 1,1 0 0,0 0 0,-1-1 19,1 1-14,-1 0 1,1-1-1,0 1 1,-1-1-1,1 1 1,0-1-1,0 1 1,0 0 0,-1-1-1,1 1 1,0-1-1,0 1 1,0-1-1,0 1 1,0-1-1,0 1 1,0-1-1,0 0 14,4-25-172,7-17 112,2 1 1,2 0-1,1 1 1,2 1-1,2 1 1,25-36 59,118-138 501,-153 201-220,-1 1 0,2 0 0,8-7-281,-7 12 331,-12 6-324,0 0 0,0 0 0,0 0 0,1 0-1,-1 0 1,0 0 0,0 0 0,0 0 0,0 0 0,1 0 0,-1 0 0,0 0-1,0 1 1,0-1 0,0 0 0,0 0 0,0 0 0,1 0 0,-1 0-1,0 0 1,0 0 0,0 1 0,0-1 0,0 0 0,0 0 0,0 0 0,0 0-1,0 0 1,1 1 0,-1-1 0,0 0 0,0 0 0,0 0 0,0 0-1,0 1 1,0-1 0,0 0 0,0 0 0,0 0-7,-1 3 28,1-1-1,-1 1 1,1-1 0,-1 1 0,0-1-1,0 1 1,0-1 0,0 1-28,-220 476 224,182-389-571,-34 57 347,72-144-32,-9 12-52,10-14 78,0-1 1,0 1-1,-1-1 1,1 0-1,0 1 0,0-1 1,-1 0-1,1 1 1,0-1-1,-1 0 1,1 1-1,0-1 1,-1 0-1,1 0 0,-1 1 1,1-1-1,0 0 1,-1 0-1,1 0 1,-1 0-1,1 0 1,-1 1-1,1-1 0,0 0 1,-1 0-1,1 0 1,-1 0-1,1 0 6,-1-1-8,1 1 1,0 0-1,0-1 0,0 1 0,0 0 0,0 0 1,0-1-1,-1 1 0,1 0 0,0-1 0,0 1 1,0 0-1,0-1 0,0 1 0,0 0 0,0-1 1,0 1-1,0 0 0,1-1 0,-1 1 1,0 0-1,0-1 0,0 1 0,0 0 0,0 0 1,1-1 7,22-69-187,4 2 0,2 1 1,8-8 186,44-72-65,26-26 65,-61 100 59,-31 48-22,-8 12-10,1 0 1,0 1 0,0 0-1,2 0 1,-1 1 0,11-9-28,-19 19 4,0 0 1,0 0-1,0 1 1,0-1-1,1 0 1,-1 0-1,0 1 1,0-1-1,0 1 1,1-1-1,-1 1 0,0 0 1,1-1-1,-1 1 1,1 0-5,-2 0 3,1 0-1,-1 0 1,1 1 0,0-1 0,-1 0-1,1 0 1,-1 0 0,1 1 0,-1-1-1,1 0 1,-1 1 0,1-1-1,-1 0 1,0 1 0,1-1 0,-1 0-1,1 1 1,-1-1 0,0 1 0,1-1-1,-1 1 1,0-1 0,0 1 0,1-1-3,0 4 4,0-1 1,0 0 0,-1 0 0,1 1 0,-1-1 0,0 0 0,0 1 0,0-1 0,0 0 0,0 1 0,-1-1-5,-12 74 484,-11 28-484,6-24 262,-1 5-149,-24 119-151,35-152-127,2 1-1,1 45 166,5-24-442,0-74 429,0 0 0,0-1 0,0 1 0,0 0 1,0 0-1,1 0 0,-1-1 0,0 1 1,0 0-1,0 0 0,1 0 0,-1-1 1,0 1-1,1 0 0,-1-1 0,1 1 1,-1 0-1,1-1 0,0 2 13,-1-2-4,0-1 1,1 1-1,-1 0 0,1 0 0,-1 0 0,1 0 1,-1-1-1,0 1 0,1 0 0,-1 0 1,0-1-1,1 1 0,-1 0 0,0-1 1,1 1-1,-1 0 0,0-1 0,0 1 1,1-1-1,-1 1 0,0 0 0,0-1 1,0 1-1,0-1 4,14-33 82,-1-21 100,-3 0-1,3-51-181,0 2 117,8-56-184,-6-1 1,-7-67 66,-8 222 0,0-13 23,-1 0 0,0 0 0,-2-8-23,3 26 5,-1-1 0,1 1 0,-1 0 0,1-1 0,0 1-1,-1-1 1,0 1 0,1 0 0,-1-1 0,0 1 0,0 0-5,1 0 1,0 1-1,-1 0 0,1 0 1,0 0-1,0-1 1,-1 1-1,1 0 0,0 0 1,0 0-1,-1 0 0,1 0 1,0 0-1,-1 0 1,1-1-1,0 1 0,-1 0 1,1 0-1,0 0 1,0 0-1,-1 0 0,1 0 1,0 0-1,-1 1 0,1-1 1,0 0-1,-1 0 1,1 0-1,0 0 0,0 0 1,-1 0-1,-1 2-2,-1 0-1,1 0 1,0 1 0,-1-1 0,1 0-1,0 1 1,1-1 0,-2 2 2,-18 28-31,2 0 1,1 1-1,1 2 1,-4 14 30,-47 147 211,42-113-193,4-18 2,-53 166 146,43-137-422,77-235-232,6 2 0,17-25 488,-21 59 98,14-29 18,5 2-116,-60 121 32,-3 4 66,1 0 0,0 0 0,1 1 0,-1-1 0,4-3-98,-7 10 6,-1 0-1,0 0 0,0-1 0,0 1 1,0 0-1,0 0 0,0 0 1,0 0-1,1-1 0,-1 1 1,0 0-1,0 0 0,0 0 1,0 0-1,1 0 0,-1 0 1,0 0-1,0 0 0,0-1 1,1 1-1,-1 0 0,0 0 1,0 0-1,0 0 0,1 0 0,-1 0 1,0 0-1,0 0 0,0 0 1,1 0-1,-1 0 0,0 0 1,0 0-1,0 0 0,1 1 1,-1-1-1,0 0 0,0 0 1,0 0-1,0 0 0,1 0 1,-1 0-1,0 0 0,0 1 1,0-1-1,0 0 0,1 0 0,-1 0 1,0 0-1,0 1 0,0-1 1,0 0-1,0 0 0,0 0 1,0 0-1,0 1 0,0-1 1,0 0-1,0 0 0,0 0 1,0 1-1,1-1 0,-2 0 1,1 0-1,0 0 0,0 1 1,0-1-6,0 17 166,-4 0-100,-1 0 0,-1 0 1,0 0-1,-1-1 0,-1 1 1,-9 13-67,3-4 18,-123 244 622,-94 269-640,183-414-496,52-152-80,23-66 304,4 1 0,14-22 272,214-434 67,-208 446 106,-37 74 462,11-15-635,-17 33 328,-8 10-323,0-1-1,0 1 0,0 0 0,0 0 0,0 0 0,0 0 0,0 0 0,0 0 1,1 0-1,-1 0 0,0 0 0,0 0 0,0 0 0,0 0 0,0 0 1,0 0-1,0 0 0,0 0 0,0 0 0,0 0 0,0 0 0,0 0 0,0 0 1,0 0-1,1 0 0,-1 0 0,0 0 0,0 0 0,0 0 0,0 0 1,0 0-1,0 0 0,0 0 0,0 0 0,0 0 0,0 0 0,0 0 0,0 0 1,0 0-1,0 0 0,0 0 0,0 1 0,0-1 0,0 0 0,1 0 1,-1 0-1,0 0 0,0 0 0,0 0 0,0 0 0,0 0 0,0 0 0,0 0 1,0 0-1,0 0 0,0 0 0,0 0 0,0 1 0,0-1 0,0 0 1,0 0-1,0 0 0,0 0 0,0 0 0,0 0 0,0 0-4,-7 20 188,-1-5-203,-1 0 0,-1-1-1,0 0 1,-1-1 0,-7 6 15,-17 23-15,-24 40 161,-49 90-146,27-39 41,62-103-30,-30 44 30,42-64-84,-1 0-1,0-1 1,-1 0-1,0 0 0,-7 5 44,15-14-13,0 1-1,0-1 0,1 1 0,-1-1 0,0 1 1,0-1-1,1 0 0,-1 1 0,0-1 0,0 0 1,0 0-1,0 1 0,0-1 0,0 0 0,1 0 1,-1 0-1,-1 0 14,1 0-11,1-1 0,-1 1 0,1 0 0,-1-1 1,1 1-1,-1 0 0,1-1 0,-1 1 0,1-1 0,-1 1 0,1-1 0,-1 1 1,1-1-1,0 1 0,-1-1 0,1 1 0,0-1 0,0 1 0,-1-1 0,1 0 1,0 1-1,0-1 0,0 1 0,0-1 0,0 0 0,0 0 11,-1-9-78,1 0-1,0-1 1,0 1 0,1 0-1,1-1 1,1-6 78,0 4-42,9-50-35,2 0 0,3 1-1,3 1 1,6-7 77,46-96 432,41-61-432,-98 196 432,-1 0 0,2-8-432,-43 77-59,-25 42-259,-29 53 103,8 3 268,-11 21 242,56-112-261,-1 0 0,-10 7-34,36-51-28,1 0 1,-1 1-1,0-1 0,0 0 1,0 0-1,-3 1 28,6-4-5,0 0-1,-1 1 1,1-1 0,0 0-1,0 0 1,-1 0-1,1 0 1,0 0-1,-1 1 1,1-1-1,0 0 1,-1 0 0,1 0-1,0 0 1,-1 0-1,1 0 1,0 0-1,0 0 1,-1 0 0,1 0-1,0 0 1,-1 0-1,1-1 1,0 1-1,-1 0 1,1 0-1,0 0 1,0 0 0,-1 0-1,1-1 6,-1 0-14,1 0-1,-1 0 1,1 0 0,-1 0-1,1 0 1,0 0 0,-1 0-1,1 0 1,0 0 0,0 0-1,0 0 1,0 0 0,0 0-1,0 0 1,0 0 14,1-11-75,0 0 1,1 0-1,0 1 1,0-1-1,2 1 1,1-5 74,12-27-143,1 0 143,-3 10-50,111-254-150,-77 187 656,50-73-456,-95 167 44,-4 7-30,-3 11-16,2-9 5,-43 104 73,-4-2 0,-4-2 1,-21 25-77,25-50 147,-2-3-1,-4-2 1,-3-2-1,-22 18-146,76-85-13,-1 0-1,1 0 0,-1-1 0,0 1 1,0-1-1,-1 0 0,1 0 0,0-1 1,-1 1-1,0-1 0,0 0 0,-2 1 14,6-3-9,1 0 0,-1 1 0,1-1 0,-1 0 0,1 0 0,-1 0 0,1 0 1,0 0-1,-1 0 0,1 0 0,-1 0 0,1 0 0,-1 0 0,1 0 0,-1-1 0,1 1 0,-1 0 0,1 0 0,-1 0 0,1-1 0,0 1 0,-1 0 0,1 0 0,-1-1 0,1 1 0,0 0 0,-1-1 0,1 1 0,0 0 0,-1-1 1,1 1-1,0-1 0,0 1 0,0 0 0,-1-1 0,1 1 0,0-1 0,0 1 0,0-1 0,0 1 0,0-1 9,1-22-199,-1 22 195,5-19-79,0 1 1,1 0-1,0 0 1,2 0-1,1 1 1,3-5 82,24-40-193,9-6 193,8-15-27,65-127 17,4-7 276,-105 191-277,-17 27 8,1-1-1,-1 1 1,0-1 0,0 1-1,1-1 1,-1 1-1,0-1 1,1 1-1,-1 0 1,0-1 0,1 1-1,-1-1 1,1 1-1,-1 0 1,1 0 0,-1-1-1,1 1 1,-1 0-1,1 0 1,-1 0 0,1-1 3,0 14-99,-7 27 152,-1 0 1,-2 0 0,-1-1 0,-3-1-1,-10 22-53,-30 61 54,-9 1-54,49-96-18,-144 255 103,101-186-176,47-80-19,6-12 73,1 0 1,0 0-1,0 0 0,0 1 0,1-1 0,-1 0 0,0 4 37,2-7-3,0 0 0,0 0 0,0 1 0,0-1 0,0 0 0,0 0 0,0 0 0,0 0 0,0 1 0,0-1 0,0 0 0,0 0 0,0 0 0,0 0 0,0 1 0,0-1 0,0 0 0,0 0 0,0 0 0,0 0 0,0 1 0,0-1 0,0 0 0,0 0 0,1 0 0,-1 0 0,0 1 0,0-1 0,0 0 0,0 0 1,0 0-1,0 0 0,1 0 0,-1 0 0,0 0 0,0 0 0,0 1 0,0-1 0,1 0 0,-1 0 0,0 0 0,0 0 0,0 0 3,10-3-73,12-9 20,-22 12 51,17-12-12,-1-1 0,0-1 0,-1 0-1,-1-1 1,1-2 14,65-84-65,-72 91 73,46-62 1741,39-38-1749,-90 107 128,1-1 0,0 1 0,0 0-1,0 1 1,4-3-128,-8 5 8,1-1-1,-1 1 1,1 0 0,-1 0-1,1 0 1,-1-1 0,1 1-1,-1 0 1,1 0 0,-1 0 0,1 0-1,-1 0 1,1 0 0,-1 0-1,1 0 1,-1 0 0,1 0-1,-1 0 1,1 0 0,-1 0-1,1 0 1,-1 1 0,1-1-8,-1 0-3,1 1 0,-1 0 0,0-1 0,0 1 0,1 0 0,-1-1 0,0 1 0,0 0 0,0 0 0,0-1 0,0 1 0,0 0 0,0-1 0,0 1 0,0 0 0,0 0 0,0-1 0,0 1 0,0 0 0,-1-1 0,1 1 0,0 0 0,-1-1 3,-1 8 15,-1-1-1,-1 0 1,1 0 0,-1-1-1,-3 3-14,-5 12 396,7-7-235,5-13-158,0-1-1,0 0 1,0 1-1,0-1 1,0 0 0,0 1-1,0-1 1,0 0-1,0 1 1,0-1-1,0 0 1,0 0-1,0 1 1,1-1-1,-1 0 1,0 1 0,0-1-1,0 0 1,0 0-1,1 1 1,-1-1-1,0 0 1,0 0-1,1 0 1,-1 1-3,2-1 12,0 1 0,-1-1 1,1 0-1,0 1 0,0-1 0,0 0 1,0 0-1,0 0 0,-1-1 0,3 1-12,8-1 181,2 0 226,-12 1-362,1 0-1,-1-1 1,0 1-1,1 0 1,-1 0-1,0 1 1,1-1-1,0 1-44,-2-1 8,-1 0 0,1 1 0,0-1 0,0 1 0,0-1 0,0 1 0,-1 0 0,1-1 0,0 1 0,-1 0 0,1-1 0,0 1 0,-1 0 0,1 0 0,-1 0 0,1 0 0,-1-1 0,1 1 0,-1 0 0,0 0 0,1 0 0,-1 1-8,2 17 22,-2-17-36,0-1-1,0 1 1,0 0 0,1 0 0,-1 0 0,0 0 0,1 0 0,-1 0 0,1 0-1,0-1 1,-1 1 0,1 0 0,0 0 0,0-1 0,0 1 0,0-1-1,1 1 15,10 17-42,-11-19 68,-1 2 70,0 4-42,0-5-1,0-1-16,-1 3-36,-1 1 0,0-1 0,0 0 0,0-1 0,0 1 0,-2 2-1,1-1-38,-5 9-85,7-11 119,0 0 0,0 0 0,0 0 0,-1 0 0,1-1 0,0 1 0,-1 0-1,0-1 1,0 1 4,2 22-890,0-23 714,0-1 96,-9 9 37,-5 37-922,-4-4 952,-2-2 0,-1 0-1,-6 4 14,0 2 456,-20 44-456,7 1 122,38-88-94,1-1-2,0 0 0,0 0 0,1 0 0,-1 0 0,0-1 0,1 1 0,-1 0 0,1 0 0,0 0 0,0 2-26,7-12-21,100-157-431,-92 141 435,10-21 58,-2-2 0,-2-1 0,12-45-41,-6 22 10,-7 16 145,-2 0-1,-3-2 1,6-38-155,-21 94 5,0 0 0,0 0-1,1 0 1,-1 0 0,0 0 0,0 0-1,0 1 1,0-1 0,-1 0 0,1 0-1,0 0 1,0 0 0,0 0-1,-1 0 1,1 0 0,-1 0 0,1 1-1,0-1 1,-1 0-5,0 0 10,1 1 0,-1-1 0,1 1-1,-1 0 1,1-1 0,-1 1 0,0 0 0,1 0-1,-1-1 1,1 1 0,-1 0 0,0 0 0,1 0 0,-1 0-1,0-1 1,1 1 0,-1 0 0,0 0 0,1 1-1,-1-1-9,-2 0 25,0 1 0,1-1-1,-1 1 1,0 0-1,1 0 1,-1 0 0,1 1-1,0-1 1,-1 0-1,1 1 1,0 0-1,0-1-24,-8 9 49,0 0-1,1 1 0,1 0 1,0 0-1,-2 3-48,-32 63 113,10-18-116,17-33 3,0 1 0,-1 0 0,-1-1 0,-13 13 0,8-13-106,35-33-321,-1-7 297,-1-1 0,0-1 0,2-6 130,7-9-53,2-3 52,9-13-107,8-6 108,-29 40 13,1 0 0,1 1 0,0 0 0,0 1 0,1 0-1,2 0-12,-14 11 6,-1 0 0,0 0 0,0-1 0,0 1 0,1 0-1,-1 0 1,0 0 0,0-1 0,0 1 0,1 0 0,-1 0-1,0 0 1,1 0 0,-1 0 0,0 0 0,0-1 0,1 1-1,-1 0 1,0 0 0,1 0 0,-1 0 0,0 0 0,0 0-1,1 0 1,-1 0 0,0 0 0,1 0 0,-1 1 0,0-1-1,0 0 1,1 0-6,-3 9 98,-9 12-41,-1-3-16,-1-1 0,-1 0-1,0-1 1,-1 0-1,-1-1 1,0-1-1,-1 0 1,-15 8-41,-8 2 9,-1-1 0,-1-2 0,-24 7-9,49-21-34,-6 2-10,0 1-1,0 1 0,1 1 0,-7 6 45,28-18-16,0 1 1,1-1-1,-1 1 0,0-1 0,1 1 0,-1-1 1,0 1-1,1 0 0,-1-1 0,1 1 0,-1 0 1,1-1-1,-1 1 0,1 0 0,-1 0 0,1-1 1,0 1-1,-1 0 0,1 0 0,0 0 1,0-1-1,0 1 0,0 0 0,-1 0 0,1 0 1,0 0 15,1 1-12,-1-1 0,1 0 0,0 0-1,-1 0 1,1 0 0,0 0 0,0 0 0,-1-1 0,1 1 0,0 0 0,0 0 0,0 0 0,0-1 0,0 1 0,0 0 0,1 0 12,6 3-50,1-1-1,0 0 1,-1 0-1,6 1 51,-13-4-6,26 5-82,1 0-1,15-1 89,-18-2 18,0 2 0,0 0 1,10 4-19,-31-7 24,0 1 0,-1-1 0,1 1 1,-1 0-1,0 0 0,1 0 0,-1 0 0,0 1 0,0-1 1,1 2-25,-3-3 4,-1 0 1,1 0-1,0 0 1,0 0-1,0 0 1,-1 0-1,1 0 1,-1 0-1,1 0 1,-1 0-1,1 0 1,-1 0-1,1 0 1,-1 1-1,0-1 1,0 0-1,0 0 1,0 1-1,1-1 1,-2 0-1,1 0 1,0 0-1,0 1 0,0-1 1,-1 0-1,1 0 1,0 0-1,-1 0 1,1 1-1,-1-1 1,1 0-1,-1 0 1,0 0-1,0 1-4,-1-1 7,0 1 0,1-1 0,-1 0 0,0 0 0,0 0 0,0 0 0,0 0 0,0 0 0,-1 0 0,1 0 0,0-1 0,0 1 0,0-1 0,-1 0 0,1 0 0,0 0 0,-2 0-6,-45-3 127,38 1-50,-58-8 536,0-4-614,-36-5-12,66 13-417,0 2 0,-16 2 429,174 9-363,-23-3 227,15 6 136,29 1 99,-131-11-84,0 1 0,0 1 0,0 0 0,0 0 0,2 1-15,-7-2 22,-1 0 0,1 1 0,-1-1 0,0 1 1,0 0-1,0 0 0,0 0 0,0 0 0,0 0 0,0 0 0,-1 1 0,1 0 0,-1-1 0,2 4-22,-4-6 0,0 0 1,0 0-1,0 0 1,0 0 0,0 0-1,0 0 1,0 1-1,0-1 1,0 0-1,0 0 1,0 0-1,0 0 1,0 0 0,0 0-1,0 0 1,0 0-1,0 1 1,0-1-1,0 0 1,-1 0-1,1 0 1,0 0 0,0 0-1,0 0 1,0 0-1,0 0 1,0 0-1,0 0 1,0 0-1,0 1 1,0-1 0,-1 0-1,1 0 1,0 0-1,0 0 1,0 0-1,0 0 1,0 0-1,0 0 1,0 0 0,-1 0-1,1 0 1,0 0-1,0 0 1,0 0-1,0 0 1,0 0 0,0 0-1,0 0 1,0 0-1,-1 0 1,1 0-1,-5-1 24,-37-6 351,-14-6-375,-6-1 142,-50-4-46,-38 1-96,142 16-82,1 1-1,-1 0 0,0 0 1,0 0-1,0 1 0,1 0 1,-1 1-1,-6 1 83,14-3-8,0 1-1,0-1 1,0 0-1,0 0 1,-1 0-1,1 0 1,0 1-1,0-1 1,0 0 0,0 0-1,0 0 1,-1 1-1,1-1 1,0 0-1,0 0 1,0 0-1,0 1 1,0-1-1,0 0 1,0 0-1,0 0 1,0 1 0,0-1-1,0 0 1,0 0-1,0 1 1,0-1-1,0 0 1,0 0-1,0 1 1,0-1-1,0 0 1,1 0-1,-1 0 1,0 1 0,0-1-1,0 0 1,0 0-1,0 0 1,0 0-1,1 1 1,-1-1-1,0 0 1,0 0-1,0 0 1,0 0-1,1 0 9,7 8-135,-3-5 91,0-1 0,0 1 1,0-1-1,0-1 0,1 1 0,-1-1 1,0 0-1,6 0 44,9 3-104,36 7 5,-9-3-27,-1 3-1,26 10 127,-3 5-69,-15-5 172,8 0-103,-43-16 88,-1-1-1,1 0 0,0-1 0,0-1 0,9-1-87,-27-1 8,-1 0 0,1 0 0,-1 0 0,1 1 1,-1-1-1,1 0 0,-1 0 0,1 0 0,-1 0 0,1 0 1,-1-1-1,0 1 0,1 0 0,-1 0 0,1 0 0,-1 0 1,1 0-1,-1-1 0,1 1 0,-1 0 0,1 0 0,-1-1 1,0 1-1,1 0 0,-1-1 0,0 1 0,1-1-8,-1 1 10,-1-1-1,1 0 0,0 1 1,-1-1-1,1 1 0,-1-1 1,1 1-1,-1-1 0,1 1 1,-1-1-1,1 1 0,-1-1 1,1 1-1,-1 0 0,1-1 1,-1 1-10,-30-15 62,-31-5 19,-2 3 0,0 2 1,-1 3-1,-22 1-81,70 8-17,-6 0-212,0 1 0,-3 1 229,30 10-240,-2-5 224,1-1 0,0 0 0,0 0 0,0 0 0,0 0 0,1-1 0,-1 1 0,1-1 0,2 2 16,37 16-215,-31-15 158,192 83-369,130 34 426,-305-114 41,21 4-41,-38-10 51,-1-1 1,1 1-1,0-2 1,-1 0-1,12-1-51,-21 1 17,-1-1 0,1 1 0,0 0 0,-1-1 0,1 1 0,-1-1 0,1 1 0,-1-1-1,1 0 1,-1 0 0,1 0 0,-1 1 0,0-1 0,1-1 0,-1 1 0,0 0-1,0 0 1,0 0 0,0-1 0,0 1 0,0 0 0,0-1 0,0 1 0,-1-1 0,1 1-1,0-1 1,-1 1 0,0-1 0,1 0 0,-1 1 0,0-1-17,1-1-16,-1 0 0,0 0 1,0 0-1,0 0 0,-1-1 1,1 1-1,-1 0 0,0 0 1,0 0-1,0 0 0,0 1 1,0-1-1,-1 0 0,1 0 0,-2-1 16,-3-5-61,-1 1-1,-1 0 1,1 1-1,-1-1 0,0 1 1,-1 1-1,1 0 0,-1 0 1,0 1-1,-1 0 1,0 0-1,1 1 0,-2 0 1,1 1 61,-12-3 29,-1 1 1,0 1 0,1 1-1,-1 1 1,-23 1-30,29 1 45,-19 0-167,34 1 83,-1-1 1,1 0-1,-1 1 1,1 0-1,0-1 1,-1 1-1,1 0 1,0 0 0,0 1-1,0-1 1,0 0-1,-2 2 39,3-3-10,1 1 0,-1-1-1,1 1 1,0-1 0,-1 0 0,1 1-1,0-1 1,-1 1 0,1-1 0,0 1-1,-1 0 1,1-1 0,0 1 0,0-1-1,0 1 1,0-1 0,-1 1 0,1 0-1,0-1 1,0 1 0,0-1 0,0 1-1,0 0 1,0-1 0,1 1 0,-1-1-1,0 1 11,0 1-21,1-1 0,0 0 0,0 1-1,0-1 1,-1 0 0,1 1 0,0-1-1,1 0 1,-1 0 0,0 0 0,0 0 21,4 3-71,1 0 0,-1 0 0,1 0 0,5 1 71,55 23-45,62 18 45,-100-37 23,-25-8-16,15 5 26,1-1-1,13 2-32,-28-6 53,0 0 0,1 0 0,-1-1-1,1 0 1,-1 0 0,1 0 0,-1-1-1,1 0 1,-1 1 0,1-2 0,-1 1-1,0 0 1,1-1 0,-1 0-53,-3 1 12,0 1 0,0-1 0,0 0 0,0 0 0,-1 0 0,1 0 0,0 0 0,-1 0 0,1 0 0,0 0 0,-1 0 0,1-1 0,-1 1 0,0 0 0,1 0 0,-1 0 0,0-1 1,0 1-1,0 0 0,0 0 0,0-1 0,0 1 0,0 0 0,0-1-12,-1-4-18,0 0 1,0 0-1,0 1 1,-2-4 17,-8-21-13,-1 0 0,-1 1 1,-11-14 12,19 33-21,-29-62 68,22 44-41,-1 1 0,-9-12-6,21 37-14,0 1 1,0-1 0,0 0 0,0 1 0,0-1 0,-1 1 0,1-1-1,0 1 1,-1 0 0,1 0 0,-1-1 0,0 1 13,1 1-3,1 0 0,0 0 1,-1 0-1,1 0 0,0 0 0,0 0 1,-1 0-1,1 0 0,0 0 0,-1 0 1,1 0-1,0 0 0,0 0 0,-1 0 1,1 0-1,0 0 0,-1 0 0,1 0 1,0 1-1,0-1 0,-1 0 0,1 0 1,0 0-1,0 1 0,0-1 0,-1 0 1,1 0 2,-6 15 8,1 6-2,2 1 0,1 0 1,0 0-1,2-1 1,0 1-1,2 1-6,-1 27 63,-2-29-2,1-4-20,0 1 1,2 3-42,-2-17 8,1 0 0,-1 1 1,1-1-1,0 0 0,1 0 0,-1 1 1,1-1-1,0 0 0,0-1 0,0 1 1,1 0-9,-3-3-4,1-1 1,-1 1 0,1 0-1,-1-1 1,1 1 0,-1-1-1,1 1 1,0-1 0,-1 1-1,1-1 1,0 1 0,-1-1 0,1 0-1,0 1 1,0-1 0,-1 0-1,1 0 1,0 1 0,0-1-1,-1 0 1,1 0 0,0 0-1,0 0 1,0 0 0,-1 0 0,1 0-1,0 0 1,0 0 0,0-1-1,-1 1 1,1 0 0,0 0-1,0-1 1,-1 1 0,1-1-1,0 1 1,-1 0 0,1-1 0,0 1-1,-1-1 1,1 0 0,-1 1-1,1-1 1,0 0 3,4-4-27,-1 0 0,0-1 0,0 1 0,0-1-1,0-1 28,-1 1-49,9-12-26,-1-2 1,-1 1-1,4-15 75,-5 10-15,1 0 0,1 1 0,1 0-1,1 1 1,0 0 0,9-9 15,-21 31-1,-1-1-1,0 1 0,1-1 1,-1 1-1,1-1 1,-1 1-1,1-1 0,-1 1 1,1-1-1,0 1 0,-1 0 1,1-1-1,-1 1 1,1 0-1,0 0 0,-1-1 1,1 1-1,0 0 1,-1 0-1,1 0 0,0 0 2,0 0 7,-1 0-1,1 0 0,-1 1 0,1-1 0,-1 0 0,1 0 0,-1 1 0,1-1 0,-1 0 1,0 1-1,1-1 0,-1 1 0,1-1 0,-1 0 0,0 1 0,0-1 0,1 1 0,-1-1 1,0 1-1,0-1 0,1 1-6,0 3 16,0-1 0,0 1 0,0 0 1,-1-1-1,1 1 0,-1 0 0,0 2-16,1 53 38,0-12 66,-2 1 0,-3 18-104,-1-43-160,1-32 10,2-6 135,2-1 0,0 0 0,0 0 0,2 0 0,0 1-1,1-1 1,2-4 15,2-18-75,1-1 157,4-10-82,-6 30-23,1 5-141,-3 13 54,-2 8 80,-4 16 106,-1 1 0,0-1 0,-2 0 0,0-1 0,-2 2-76,-2 7 114,2 1 0,0 7-114,-11 66-99,14-84-160,-1-100 862,14-332 165,-1 271-740,6-175 408,-16 270 875,-7-42-1311,6 64 150,-5-9-891,-1 41 143,-2 8 422,1 0-1,-8 18 177,-2 2-62,-15 31 520,34-66-293,2-5-149,-1 0-1,1 1 0,-1-1 0,1 0 0,0 0 0,1-2-15,2-5-37,72-221-204,-13 43 220,-60 177-108,1-1-1,0 1 0,1 0 0,0 0 1,1 0-1,1-1 130,-7 12-7,0 0 0,0 0 1,0 0-1,0 0 0,0 0 0,0 0 0,0 1 1,0-1-1,0 0 0,0 0 0,0 0 1,0 0-1,0 0 0,0 0 0,0 0 1,0 0-1,1 0 0,-1 0 0,0 0 1,0 0-1,0 0 0,0 0 0,0 0 0,0 0 1,0 0-1,0 1 0,0-1 0,0 0 1,0 0-1,0 0 0,0 0 0,0 0 1,0 0-1,0 0 0,0 0 0,0 0 0,1 0 1,-1 0-1,0 0 0,0 0 0,0 0 1,0 0-1,0 0 0,0 0 0,0 0 1,0 0-1,0 0 0,0 0 0,0 0 1,0 0-1,0 0 0,0 0 0,0-1 0,1 1 1,-1 0-1,0 0 0,0 0 0,0 0 1,0 0-1,0 0 0,0 0 0,0 0 1,0 0-1,0 0 7,0 10-108,-3 11 116,-3 19-1,3-19-59,-1 0 0,-3 5 52,6-20 9,-1-1 0,0 1 0,0-1 1,-1 0-1,0 1 0,0-1 0,0-1 0,0 1 0,-1 0 0,-1 1-9,4-7-2,0 1-1,0-1 0,0 0 1,0 1-1,1-1 0,-1 0 1,0 0-1,1 1 0,-1-1 1,1 0-1,-1 0 0,1 0 1,-1 0-1,1 0 3,-2-5-3,1 1 0,0-1-1,0 0 1,0 1 0,1-1 0,0 0 0,0 0 0,0 1 0,1-1 3,-1-13-63,1 9 83,0-1 0,1 1 0,0-1 0,1-1-20,3-16 32,2 0-165,-8 24 5,2 7 56,0 7 32,-2 24 102,1 36 111,-3 0 0,-3-1 0,-7 22-173,6-66 245,5-25-243,1 0 0,0 0 0,0 0 0,0 0 0,0 0 0,0 0 0,0-1 1,0 1-1,0 0 0,0 0 0,0 0 0,0 0 0,0 0 0,0 0 0,0 0 0,0 0 0,0 0 0,0 0 0,0 0 0,-1 0 0,1 0 0,0 0 1,0 0-1,0 0 0,0 0 0,0 0 0,0 0 0,0 1 0,0-1 0,0 0 0,0 0 0,0 0 0,0 0 0,0 0 0,0 0 0,0 0 0,0 0 0,0 0 1,0 0-1,0 0 0,-1 0 0,1 0 0,0 0 0,0 0 0,0 0 0,0 0 0,0 0 0,0 0 0,0 0 0,0 0 0,0 1 0,0-1 0,0 0 1,0 0-1,0 0 0,0 0 0,0 0 0,0 0-2,1-14-24,10-59-187,5-10 211,-1 13 185,-1-23-185,-14 25 410,0 68-463,-1 0 26,1 1 0,-1-1 0,0 1 1,1 0-1,-1 0 0,0-1 0,1 1 0,-1 0 0,1 0 0,-1 0 0,1 0 0,-1 0 0,1 0 27,-1 1-50,-5 10 10,1 1 0,1 0 0,0 0 0,1 0 0,0 0-1,0 14 41,-2 6-175,4-21 31,7-15 150,6-18 116,-3-1-323,1 0-1,1 1 0,1 0 1,0 1-1,13-15 202,-24 33 37,1 1 0,-1-1 0,0 1 0,1 0 0,-1-1 0,1 1 0,-1 0 0,1 0 0,0 0-1,-1 0 1,1 0 0,0 0 0,0 0-37,-1 1 390,-10 0 84,-5-1-321,0 0 1,0-1-1,-3-1-153,-37-4 143,-30 2-130,0 5 0,-9 4-13,35-1 105,-9-3-105,40 0-78,24 0 66,2 0 5,0 0 0,0 1 0,0-1 0,0 0 0,0 0 0,-1 0 0,1-1 0,0 1 1,0 0-1,0 0 0,0-1 0,0 1 0,0 0 0,0-1 0,0 1 0,0-1 0,0 1 0,0-1 0,0 0 0,0 1 0,0-1 0,0 0 7,1 0-9,0 1 1,0 0-1,0 0 1,0-1-1,0 1 0,0 0 1,0-1-1,0 1 1,0 0-1,0 0 1,0-1-1,0 1 1,1 0-1,-1 0 0,0 0 1,0-1-1,0 1 1,0 0-1,0 0 1,1 0-1,-1-1 0,0 1 1,0 0-1,0 0 1,1 0-1,-1 0 1,0 0-1,0-1 1,1 1-1,-1 0 0,0 0 1,0 0-1,1 0 1,-1 0-1,0 0 9,14-5-163,-10 4 114,24-6-91,1 0 0,0 3 1,0 0-1,14 1 140,20-3-49,-46 5 88,0 0 1,0 1 0,-1 1-1,1 1 1,-1 0 0,1 1-1,14 5-39,-4-2 239,-23-7-12,-17-4 6,0 2-157,1 1-1,-1 0 1,0 1 0,0 1-1,1 0 1,-10 1-76,-9 0 74,-28-3 11,-55-8-85,71 5-155,1 3 1,-3 1 154,23 6-517,37 1-17,3-4 469,0-1 0,0-1 0,7-1 65,10 0-45,-10 1-10,78 0 425,21 7-370,-103-3 99,-16-1 79,-13-2 190,-147-8 91,141 6-481,0 1-1,-1 1 1,1 1 0,0 0 0,0 1-1,-3 1 23,1 1-20,1 0 0,-1 1-1,1 1 1,0 1-1,1 0 1,-7 5 20,14-8 18,0 1 0,0 0 0,1 1 1,-1-1-1,1 1 0,1 0 0,-1 0 1,1 1-1,1 0 0,-1 0 0,1 0 0,-2 7-18,-2 9 85,1 1 0,1 0 0,1 1 0,1 4-85,-2 38 82,2 0-82,2 194-96,3-145 240,8-151-518,64-330 72,-42 219 391,-23 111-32,-4 23-48,-2 0-1,1-1 0,-1 1 1,0-9-9,-8 39 157,-1-2-170,-49 232 733,-4 104-720,59-349 8,-2 20-99,-1 1-1,-2-1 0,-7 21 92,10-38-253,2-11 98,4-20 16,-2 19 110,14-89-85,5 2 1,4 0-1,20-45 114,-12 52 274,3 0-1,3 3 1,35-52-274,-78 144 46,0 1 1,1-1-1,0 1 0,0 1 1,0 5-47,-2 4-13,-33 108-21,-24 91 340,52-175-233,-31 123 259,34-145-492,6-20-121,1-5 86,0-11-4,5-22 58,9-29 104,3 0-1,3 1 1,3 1 0,2 1-1,4 1 1,22-38 37,-35 73 25,-7 9 15,1 2 0,0-1-1,1 1 1,0 1 0,9-8-40,-19 20 3,0 1-1,1 0 1,-1-1-1,0 1 1,0 0-1,0 0 1,1-1 0,-1 1-1,0 0 1,1 0-1,-1 0 1,0 0-1,0-1 1,1 1-1,-1 0 1,0 0 0,1 0-1,-1 0 1,0 0-1,1 0 1,-1 0-1,0 0 1,1 0-1,-1 0 1,0 0 0,1 0-1,-1 0 1,0 0-1,1 0 1,-1 0-1,1 0-2,-1 1 2,0-1 0,1 1 0,-1 0 0,0-1 0,1 1 0,-1 0 0,0-1 0,0 1 0,1 0 0,-1-1 0,0 1-1,0 0 1,0-1 0,0 1 0,0 0 0,0 0 0,0-1-2,-2 19 10,0 0 0,-1-1-1,0 1 1,-4 8-10,-2 8 20,-38 166 370,-34 177-199,92-413-599,2 1 0,8-14 408,51-118 91,-3-15-91,-16 5 335,-43 139-238,-5 10-38,-5 21-109,-5 16-114,-57 198-102,26-81 473,-11 46 100,-4 16-43,50-185-257,-1 1-1,0 0 1,0 0 0,0-1 0,-1 2-7,3-6-2,0 0 1,0 0-1,0 0 1,0 0-1,0 0 1,-1 0-1,1 1 1,0-1-1,0 0 1,0 0-1,0 0 1,0 0-1,0 0 1,0 0-1,0 0 1,0 0-1,0 0 1,0 0-1,0 0 1,0 1-1,0-1 1,0 0-1,-1 0 1,1 0-1,0 0 1,0 0-1,0 0 1,0 0 0,0 0-1,0 0 1,0 0-1,0 0 1,-1 0-1,1 0 1,0 0-1,0 0 1,0 0-1,0 0 1,0 0-1,0 0 1,0 0-1,0 0 1,-1 0-1,1 0 1,0 0-1,0 0 1,0 0-1,0 0 1,0 0-1,0-1 1,0 1-1,0 0 1,0 0-1,0 0 1,0 0-1,-1 0 1,1 0-1,0 0 1,0 0 0,0 0-1,0 0 1,0 0-1,0-1 2,0-17-127,3-6 62,2-1 0,0 1 0,1 0 0,2 0 0,2-2 65,51-116-19,-58 136 22,74-159 109,-75 160-108,-1 2 4,1 0 0,-1 0-1,0 0 1,1 0 0,0 1 0,0-1 0,0 0 0,0 1 0,2-3-8,-3 5 1,-1 0 1,0 0 0,0 0-1,0 0 1,1 0 0,-1 0 0,0 0-1,0 0 1,0 1 0,1-1-1,-1 0 1,0 0 0,0 0-1,0 0 1,0 0 0,1 0-1,-1 0 1,0 0 0,0 0-1,0 1 1,0-1 0,0 0-1,0 0 1,1 0 0,-1 0-1,0 0 1,0 1 0,0-1-1,0 0 1,0 0 0,0 0-1,0 0 1,0 1 0,0-1-1,0 0 1,0 0 0,0 0-1,0 1 1,0-1 0,0 0-1,0 0 1,0 0 0,0 0 0,0 1-1,0-1 1,0 0-2,1 13-14,-1-12 15,-2 17-47,0-1 1,-1 0-1,-1 0 1,0 0-1,-1 0 1,-4 5 45,-4 17 65,-105 364 484,95-328 48,-26 56-597,44-122-162,5-14-69,5-20-64,11-45 90,33-133-131,-33 148 340,3 1 0,17-35-4,-27 69 45,14-28-34,-21 45-14,0-1-1,0 1 1,1 0-1,-1-1 1,1 1-1,0 1 1,0-1-1,0 0 1,0 1-1,3-3 4,-5 5 3,-1-1-1,1 1 0,-1 0 0,1-1 0,0 1 0,-1 0 0,1 0 0,0 0 1,-1-1-1,1 1 0,0 0 0,-1 0 0,1 0 0,0 0 0,-1 0 1,1 0-1,-1 0 0,1 0 0,0 0 0,-1 1 0,1-1 0,0 0 0,-1 0 1,1 0-1,0 1 0,-1-1 0,1 0 0,-1 1 0,1-1 0,-1 1 0,1-1 1,-1 0-1,1 1 0,-1-1 0,1 1 0,-1-1 0,0 1 0,1 0 0,-1-1 1,0 1-1,1-1 0,-1 1 0,0 0 0,0-1 0,1 1-2,0 4 8,1 1-1,-1-1 1,0 0-1,-1 1 1,1 3-8,-1 13-4,-1 0 1,-1 0 0,0 0-1,-2-1 1,-5 17 3,4-17-15,-9 42-123,-4-1 0,-24 56 138,23-74 114,-1-1 1,-2-1-1,-3-1 0,-10 12-114,35-52-13,-1 1-1,0-1 0,0 0 1,-1 0-1,1 0 0,0 0 1,0 0-1,0 0 1,-1 0-1,1 0 0,-1 0 1,0 0 13,2-1-7,0 0 0,0 0 0,0 0 0,-1 0 0,1 0 0,0 0 0,0 0 0,0 0 0,-1 0 0,1 0 0,0 0 0,0 0 0,0 0 0,-1 0 0,1 0 0,0 0 0,0 0 0,0 0 0,0 0 0,-1 0 0,1-1 0,0 1 0,0 0 0,0 0 0,0 0 0,-1 0 0,1 0 0,0 0 0,0-1 0,0 1 0,0 0 7,-1-12-169,55-268-205,-39 220 401,15-39-27,-19 67-18,2 1 1,2 0-1,16-25 18,-27 50-83,0 0 1,1 0 0,0 0-1,0 1 1,0-1-1,3 0 83,-7 5-38,1-1 0,-1 1 0,1 0 0,0 0 1,-1 1-1,1-1 0,0 0 0,0 0 0,-1 1 0,1-1 0,0 1 0,1-1 38,-2 1-18,0 0 0,0 1 0,0-1 0,0 0 0,0 0 1,0 0-1,0 1 0,0-1 0,0 1 0,0-1 0,0 0 0,0 1 0,-1-1 0,1 1 0,0 0 1,0-1-1,-1 1 0,1 0 0,0-1 0,-1 1 0,1 0 0,0 0 0,-1 0 0,1 0 1,-1-1 17,1 3-3,0-1 1,-1 1 0,1 0 0,-1-1 0,1 1 0,-1-1 0,0 1 0,0 0 0,0-1 0,0 1 0,-1-1 0,1 1 0,-1 0 0,1-1 0,-1 1 0,0-1 0,0 1 0,-1 0 2,-2 8 46,-1-1 0,-1 1 0,-5 6-46,-5 4 206,-1 0 1,-2 0-1,0-2 1,-1-1-1,0 0 1,-2-1-1,-2 0-206,11-8 117,-1-1 0,0 0 0,0-1 0,-2 0-117,8-4 54,-1 0-1,1 0 1,-1-1-1,0 0 1,0 0-1,0-1 1,-6 0-54,12-1-2,0 0 0,0 0 0,-1-1 0,1 1 0,0-1 1,0 1-1,0-1 0,0 0 0,0 0 0,1 0 0,-1-1 0,0 1 0,0-1 0,1 1 1,-1-1-1,1 0 0,-3-2 2,3 1-25,-1 0 1,1 0-1,0 0 0,0 0 1,1-1-1,-1 1 1,1 0-1,-1-1 0,1 0 1,0 1-1,0-1 1,1 1-1,-1-2 25,0-5-53,1 0 0,0-1 1,0 1-1,1 0 0,1 1 0,-1-1 0,2 0 0,-1 0 1,1 1-1,3-6 53,5-7-59,0 0 1,2 1-1,0 1 0,2 0 1,0 1-1,15-14 59,20-17-885,39-29 885,-76 68-102,5-4-164,0 0-1,10-5 267,-23 17-19,0 0 1,0 0 0,1 1-1,-1-1 1,1 1-1,-1 0 1,1 1-1,0-1 1,0 1 0,0 1-1,4-1 19,-8 1 18,0 0 0,0 0 0,0 0 0,0 0 0,0 1 0,0-1 0,0 1 0,0-1 0,-1 1 0,1 0 0,0 0 0,0 0 0,-1 0 0,1 0 0,0 0 0,-1 0 0,1 0 0,-1 1 0,0-1 0,1 1 0,-1-1 0,0 1 0,0 0 0,0-1 0,0 1-1,0 0 1,0-1 0,0 1 0,-1 0 0,1 0 0,-1 0-18,1 3 27,0 0-1,0 0 1,-1-1-1,1 1 1,-1 0-1,0 0 1,-1 0-1,1 0 0,-1-1 1,0 1-1,0 0 1,-1 0-27,-3 7 60,0 0-1,0 0 1,-2 0-1,1-1 1,-1 1 0,-1-2-1,0 1 1,-8 6-60,4-4 113,-1-1 1,-1 0-1,0-1 0,-1 0 1,0-2-1,-4 2-113,12-7 25,-1 0 1,1-1-1,-1 0 1,0 0-1,0-1 0,0 0 1,-1-1-1,1 0 0,-6 1-25,12-2-14,0 0 0,-1 0 0,1 0 0,0 0 0,-1-1 0,1 1 0,-1-1 0,1 1 0,0-1 0,0 0 0,-1 1 1,1-1-1,0-1 0,0 1 0,0 0 0,0 0 0,0-1 0,0 1 0,1-1 0,-1 0 0,0 1 0,1-1 0,-1 0 0,1 0 0,0 0 0,-1 0 0,1 0 0,0 0 0,0 0 0,0-1 0,1 1 0,-1 0 0,0 0 0,1-1 0,0 0 14,-1-4-38,1-1 0,0 0 0,0 0 1,1 0-1,0 0 0,0 1 0,1-1 0,0 0 1,2-6 37,7-15-30,14-24 30,-18 38 2,10-19-70,1 1 0,1 1 0,2 1 0,1 1 0,2 0 0,0 2 0,2 1 0,16-12 68,-31 30-207,0 0 0,10-5 207,3 4-81,-23 9 94,0 1 0,1 0 0,-1 0 0,0 0 0,0 0 1,0 0-1,0 0 0,0 0 0,0 0 0,0 0 0,1 0 0,-1 1 0,0-1 1,0 0-1,0 1 0,0-1 0,1 1-13,-2 0 6,1-1 0,-1 1-1,1-1 1,-1 1 0,1-1 0,-1 1 0,1 0 0,-1-1 0,0 1 0,1 0-1,-1-1 1,0 1 0,1 0 0,-1-1 0,0 1 0,0 0 0,0 0-1,0-1 1,0 1 0,0 0 0,0 0 0,0 0 0,0-1 0,0 1-6,-5 19-34,4-18 39,-3 12-52,-2-1 1,0 0 0,0-1-1,-1 1 1,-1-1-1,0-1 1,-1 0-1,0 0 1,0 0-1,-10 7 47,10-10 44,0 0 0,-1-1 1,0 0-1,0 0 0,-1-1 0,1 0 0,-1-1 0,-1 0 0,1-1 0,-1-1 0,0 1 0,-8 0-44,17-4 13,0 1 0,0-1 0,0 0 0,0 0 0,-1 0 1,1-1-1,0 1 0,0-1 0,0 1 0,1-1 0,-1 0 0,0 0 0,0-1 0,-2 0-13,3 0-11,0 1 0,0-1 0,1 1 0,-1-1 0,0 0 0,1 1 0,-1-1 0,1 0 0,-1 0 0,1 0 0,0-1 0,0 1 0,0 0-1,0 0 1,1 0 0,-1-1 0,0 1 0,1-1 0,0 1 11,-1-8-46,0 0 1,1 0-1,0 0 0,1 0 0,0 0 1,0 0-1,1 0 0,1 0 0,-1 0 1,4-6 45,2-2-12,0 0 0,1 0 0,1 1 0,0 0 0,2 1 12,-4 5-110,1 0-1,0 0 1,1 1 0,1 1 0,-1 0 0,10-6 110,-11 9-92,0 0 0,0 1 0,0 0 0,1 1 0,0 0 0,0 0 1,0 1-1,0 0 0,3 1 92,-11 1 24,1 1 1,-1 0-1,1 0 1,-1 0-1,0 0 1,1 0-1,-1 0 1,1 1-1,-1-1 1,1 1-1,-1 0 1,0 0-1,0 0 1,1 0-1,-1 0 1,0 0-1,0 0 1,0 1-1,0-1 1,0 1-1,0-1 1,-1 1-1,1 0 1,0 0-1,-1 0 1,1 0-1,-1 1-24,1 0 45,0 0 0,-1 1-1,1-1 1,-1 1 0,0-1 0,0 1-1,-1-1 1,1 1 0,-1 0 0,1-1-1,-1 1 1,0 0 0,-1-1 0,1 1-1,-1 0 1,1-1 0,-1 1 0,-1 1-45,-2 4 28,0 1 0,0-1 0,-1 0 0,-1-1-1,1 1 1,-1-1 0,-1 0 0,0 0-28,-15 16 97,-23 18-97,30-29 66,-1-1 1,-1 0 0,0 0-1,-16 6-66,23-13 48,0 0-1,-1-1 0,1 0 1,-1-1-1,0 0 1,0 0-1,0-1 0,0-1 1,-7 0-48,15-1-14,-1 0 0,0 0 1,1 0-1,-1-1 0,0 0 0,1 1 0,-1-1 1,1-1-1,-1 1 0,1 0 0,0-1 1,-1 0 13,2 1-21,0-1 1,1 1 0,-1 0-1,1-1 1,-1 1 0,1-1-1,0 0 1,0 1 0,0-1-1,0 0 1,0 0 0,0 0-1,0 0 1,0 0 0,1 0-1,-1 0 1,1 0 0,0 0-1,-1 0 1,1 0 0,0 0 20,0-8-52,1 1-1,0 0 1,0-1 0,1 1 0,0 0 0,0 0 0,1 0-1,1 1 1,-1-1 0,1 1 0,1-1 0,0 1-1,0 0 1,0 1 0,2-2 52,8-9-43,1 0 0,1 1 0,1 0 0,0 2 1,8-5 42,-24 18 6,25-18-11,17-8 5,-36 23 2,-1 1 0,2 0 0,-1 0-1,0 1 1,1 0 0,0 1 0,-1-1 0,4 1-2,-11 2 10,0 0 1,0 0 0,0 0-1,1 0 1,-1 0 0,0 0-1,0 0 1,0 0 0,1 0-1,-1 0 1,0 1 0,0-1-1,0 0 1,0 1 0,0-1-1,0 1 1,0 0 0,0-1-1,0 1 1,0 0 0,0-1 0,0 1-1,0 0 1,0 0 0,-1 0-1,1 0 1,0 0 0,-1 0-1,1 0 1,0 0 0,-1 0-1,1 0 1,-1 0 0,0 1-11,1 0-7,-1-1-1,0 1 1,0 0 0,0 0 0,0 0 0,0 0 0,0 0 0,0 0-1,-1 0 1,1 0 0,-1-1 0,1 1 0,-1 0 0,0 0 0,0-1 0,0 1-1,0 0 1,0-1 0,0 1 0,0-1 0,-1 2 7,-9 7 50,0 0 1,-1 0-1,0-1 1,0-1-1,-1 0 1,0 0-1,-1-1-50,-16 7 189,0-2 0,-24 6-189,7-6-348,43-12 301,0 1 0,0-1 0,0 0 0,0 0 1,0 0-1,0 0 0,0-1 0,0 0 0,0 1 1,-3-2 46,6 1-15,0 1 0,1 0 1,-1-1-1,0 1 1,0 0-1,1-1 1,-1 1-1,0-1 1,1 1-1,-1-1 1,0 1-1,1-1 0,-1 1 1,1-1-1,-1 0 1,1 1-1,-1-1 1,1 0-1,-1 0 1,1 1-1,0-1 1,-1 0-1,1 0 1,0 0-1,0 1 0,0-1 15,0-1-7,0 1 0,0-1 0,0 0-1,1 1 1,-1-1 0,1 1 0,-1 0-1,1-1 1,-1 1 0,1-1-1,0 1 1,0 0 0,0-1 7,3-4-18,1 0 1,0 1 0,0-1-1,1 1 1,3-2 17,3-1-51,0 0 1,1 1 0,0 1 0,0 0 0,1 0 0,0 2 0,0 0 0,0 0-1,0 1 1,0 1 0,1 0 0,-1 1 0,1 1 0,-1 0 0,7 2 50,-14-1 40,-1 0 1,0 0 0,1 1-1,-1 0 1,0 0 0,0 0 0,0 1-1,5 3-40,-9-5 39,1 1 0,-1 0 0,0 0 0,0 0 0,1 0 0,-1 0 0,0 0 0,-1 0-1,1 1 1,0-1 0,-1 1 0,1-1 0,-1 1 0,0 0 0,0 0 0,0-1 0,0 1 0,-1 0 0,1 0 0,-1 1-39,1 3 36,-2 0-1,1 0 1,-1 0 0,0 0 0,0 0 0,-1 0 0,0-1 0,0 1 0,-1-1 0,1 1 0,-2-1 0,1 0 0,-1 0 0,1 0 0,-2-1 0,1 1 0,-1-1 0,-4 4-36,5-4-29,0-1 0,-1 0 0,1-1 0,-1 1 0,0-1 0,0 0 0,0 0 0,0-1 0,0 1 0,-1-1 0,1 0 0,-1-1 1,1 1-1,-1-1 0,0 0 0,0 0 0,1-1 0,-1 0 0,0 0 0,0 0 0,0-1 0,-3 0 29,7 0-32,0 1 0,0-1 0,0 0 1,0 0-1,0 0 0,0 0 0,0 0 0,0 0 0,0 0 0,0-1 0,0 1 0,1 0 0,-1-1 0,1 0 0,-1 1 0,1-1 0,-1 0 1,1 0-1,0 0 0,0 0 32,0-1-18,0 0 1,0 0 0,0 0-1,1 0 1,0 0 0,-1 0-1,1 0 1,0 0-1,0 0 1,1 0 0,-1 0-1,1 0 1,0-2 17,1-3-6,1 0 0,-1 1 0,2 0 1,-1-1-1,1 1 0,0 0 0,0 1 0,1-1 0,0 1 1,5-5 5,-3 5-46,1-1 1,0 1 0,1 0 0,-1 1-1,1 0 1,0 0 0,0 1 0,1 0-1,5-1 46,-11 4 6,0-1 0,1 1-1,-1 0 1,1 1 0,-1-1-1,1 1 1,-1-1 0,1 1-1,-1 1 1,1-1 0,-1 1-1,1 0 1,-1 0 0,1 0-1,-1 0 1,0 1 0,0-1-1,0 1 1,0 1 0,0-1-1,0 0 1,0 1-6,-1 0 57,0 0 1,0 1-1,-1-1 0,0 1 1,1 0-1,-1-1 0,0 1 1,-1 0-1,1 0 1,-1 0-1,1 0 0,-1 1 1,-1-1-1,1 0 0,0 0 1,-1 1-1,0-1 1,0 0-1,-1 2-57,0 11 59,-1 0 1,0-1-1,-2 1 1,-1 5-60,2-12-30,0 0-1,0 0 1,-1 0 0,0-1 0,-1 1 0,0-1-1,0 0 1,-1 0 0,-1 0 30,7-8-8,0-1-1,-1 1 1,1-1 0,0 1-1,0-1 1,-1 0 0,1 1-1,-1-1 1,1 1 0,0-1-1,-1 0 1,1 1 0,-1-1-1,1 0 1,-1 0 0,1 0-1,-1 1 1,1-1 0,-1 0-1,1 0 1,-1 0 0,1 0-1,-1 0 1,1 0 0,-1 0 8,1 0-11,0-1 0,0 1 0,-1-1 0,1 1 0,0-1 0,0 1 0,0-1 0,0 0 0,0 1 0,0-1 0,0 1 1,0-1-1,0 0 0,0 1 0,0-1 0,0 1 0,1-1 0,-1 1 11,10-34-196,-9 31 205,7-17-32,0 0 1,1 0-1,1 1 0,1 0 1,1 1-1,1 1 0,0-1 1,2 1 22,-13 15-8,-1 0 0,1 0 0,0 0 0,0 0 0,0 1 0,0-1 1,0 1-1,1 0 0,-1 0 0,0 0 0,1 0 0,-1 0 0,0 0 1,1 0-1,-1 1 8,0 0 8,-1 0 1,1 0-1,-1 0 0,1 0 1,-1 1-1,1-1 1,-1 1-1,0-1 1,1 1-1,-1-1 0,0 1 1,1 0-1,-1 0 1,0 0-1,0-1 1,0 1-1,0 0 0,1 0 1,-2 1-1,1-1 1,0 0-1,0 0 1,0 0-1,0 1 0,-1-1 1,1 1-9,2 4 33,0 1 1,0-1 0,-1 1-1,0-1 1,-1 1-1,1 0 1,-1 0-1,0 4-33,0 15 153,-1 19-153,-1-15 38,1-27-56,0 1 0,0-1 0,-1 1 0,1-1 1,-1 0-1,0 3 18,1-6-3,-1 0 1,1 0 0,0 0-1,0 0 1,0 0-1,0 0 1,0 1 0,0-1-1,0 0 1,0 0-1,0 0 1,0 0-1,0 0 1,0 0 0,0 0-1,-1 0 1,1 0-1,0 0 1,0 1 0,0-1-1,0 0 1,0 0-1,0 0 1,0 0-1,-1 0 1,1 0 0,0 0-1,0 0 1,0 0-1,0 0 1,0 0-1,0 0 1,-1 0 0,1 0-1,0 0 1,0 0-1,0 0 1,0 0 0,0 0-1,0 0 1,-1 0-1,1 0 1,0-1-1,0 1 1,0 0 0,0 0-1,0 0 1,0 0-1,0 0 1,0 0-1,-1 0 1,1 0 0,0 0-1,0-1 1,0 1-1,0 0 1,0 0 0,0 0-1,0 0 1,0 0-1,0 0 3,-4-7 31,2-1-37,0 0 1,1 0 0,0 1 0,1-1 0,0 0 0,0 0-1,1-2 6,-1-11-33,0 7 7,1 0-1,1-1 0,0 1 0,3-9 27,-4 16-18,1 0-1,1 1 0,-1-1 0,1 0 0,1 1 0,-1-1 0,1 1 0,0 0 0,5-5 19,-9 11-2,0 0 0,0-1-1,0 1 1,0 0 0,0 0 0,0 0 0,0 0 0,0-1-1,0 1 1,1 0 0,-1 0 0,0 0 0,0 0 0,0-1-1,0 1 1,1 0 0,-1 0 0,0 0 0,0 0-1,0 0 1,0 0 0,1 0 0,-1 0 0,0-1 0,0 1-1,0 0 1,1 0 0,-1 0 0,0 0 0,0 0 0,1 0-1,-1 0 1,0 0 0,0 0 0,0 0 0,1 0 0,-1 1-1,0-1 1,0 0 0,0 0 0,1 0 0,-1 0 0,0 0-1,0 0 3,1 12 47,-5 15 103,0-13-51,-37 118 717,33-108-743,-2-1-1,-1 0 1,-1 0 0,-7 8-73,8-17-61,5-12-83,4-9-110,3-13 122,1 1 0,0-1 1,2 1-1,0-2 132,23-77 39,-23 87-79,22-63-1780,-3 11-4840,-14 26 3455</inkml:trace>
  <inkml:trace contextRef="#ctx0" brushRef="#br7" timeOffset="67116.626">14718 4337 6144,'0'1'363,"0"0"0,0 0 0,-1 0 0,1 0 0,0 0 0,0 0 0,-1 0 0,1 0 0,-1 0 0,1 0 0,-1 0 0,1 0 0,-1 0 0,1 0 0,-1-1 0,0 1 0,1 0 0,-1 0 0,0-1 0,0 1 0,0 0 0,0 0-363,-25 10 7515,9-4-8414,0 0 1130,-1 0 0,1-2 0,-10 2-231,-22 7-58,39-10 47,1 0-1,0 1 1,0 0 0,0 0 0,1 1 0,0 0 0,0 1-1,0 0 1,1 0 0,0 0 0,0 1 11,-40 35 69,46-43-72,1 1 0,0-1-1,0 1 1,0-1 0,-1 1-1,1-1 1,0 1 0,0-1 0,0 1-1,0 0 1,0-1 0,0 1-1,0-1 1,0 1 0,0-1-1,0 1 1,1-1 0,-1 1-1,0-1 1,0 1 0,0-1-1,1 1 1,-1-1 0,0 0 0,1 1 3,7 11-14,1-3-9,1-1-1,0 0 0,1-1 0,0 0 1,0 0-1,1-1 0,0-1 0,4 2 24,3 2 5,-1 0-1,11 8-4,-25-15 16,0 1 0,0 0 0,0 0 0,0 0 0,-1 1 0,1-1 0,-1 1 0,0 0 0,1 3-16,-3-6 9,0 0 1,-1 1-1,1 0 1,-1-1-1,1 1 0,-1-1 1,1 1-1,-1 0 0,0-1 1,0 1-1,0 0 1,0-1-1,0 1 0,0 0 1,-1-1-1,1 1 0,0 0 1,-1-1-1,1 1 1,-1-1-1,0 1 0,0-1 1,1 1-1,-1-1 0,0 1 1,0-1-1,0 0 1,0 0-1,-1 1-9,-3 4-2,-5 5-90,0 0 1,0-1-1,-1 0 1,-4 3 91,4-5-50,0 2-1,1-1 1,0 1-1,0 1 1,1-1-1,1 2 1,0-1 0,0 1-1,1 0 1,1 1-1,-3 6 51,8-17-13,1 0 0,-1 0-1,1 0 1,-1 0 0,1 0-1,-1 0 1,1 0 0,0 0-1,0 0 1,0 0-1,0 0 1,1 0 0,-1 0-1,0 0 1,1-1 0,-1 1-1,1 0 1,0 0 0,0 0-1,-1 0 1,1-1-1,0 1 1,1 0 0,-1-1-1,0 1 1,0-1 0,1 1-1,-1-1 1,1 1 0,0-1 13,3 3-5,0-1 0,0 0 0,1-1 1,-1 1-1,0-1 0,1 0 1,0-1-1,-1 1 0,1-1 0,0 0 5,127 19 230,-110-15-10,0 1 0,6 4-220,-22-8 29,-5-2-32,-1 1 1,1-1-1,0 0 0,0 0 0,-1 0 0,1 0 1,0 0-1,0 0 0,-1-1 0,1 1 1,0-1-1,-1 1 0,1-1 0,0 1 1,-1-1-1,1 0 0,-1 0 0,1 0 1,-1 0-1,1 0 0,-1 0 0,0 0 1,1 0-1,-1-1 0,0 1 0,0 0 1,0-1-1,1-1 3,3-4-21,0-1 0,0-1 1,-1 1-1,2-7 21,4-11 1,-2 0 1,0 0-1,-2 0 0,-1-1 1,-1 0-1,-2 0 0,0 0 1,-2-21-2,-1 40 51,0 0-1,0 0 1,-1 1 0,0-1 0,0 0 0,-1 1 0,-2-4-51,-3-6 209,-2 0 0,-4-5-209,5 7 36,5 11-80,1-1-1,-1 0 0,-1 1 0,1-1 1,-1 1 44,-4-5-262,13 21-21,3-3 201,0-1 0,1 0 0,0 0 0,0-1 0,1 0 0,0-1 0,4 3 82,-7-5-71,0 0 0,1-1 0,0 1 0,-1-2 0,1 1 0,1-1 0,-1 0 0,0 0 1,0-1-1,1 0 0,2 0 71,-8-1 22,-1 1 0,1-1-1,-1 0 1,1-1 0,-1 1 0,1 0 0,-1 0 0,1-1 0,-1 1 0,1-1-1,-1 1 1,1-1 0,-1 1 0,0-1 0,1 0 0,-1 0 0,0 0 0,0 0-1,0 0 1,1 0 0,-1 0 0,0 0 0,0 0 0,-1 0 0,1-1 0,0 1-1,0 0 1,0-1 0,-1 1 0,1 0 0,-1-1 0,1 1 0,-1-1 0,0 1-1,1-1 1,-1 1 0,0-1 0,0 1 0,0-1 0,0 0 0,0 1 0,-1-1-1,1 1 1,0-1 0,-1 1 0,1 0 0,-1-1 0,1 1 0,-2-2-22,0-2 15,0 0-1,-1-1 1,0 1 0,0 0 0,-1 0 0,1 1 0,-1-1 0,0 1-1,-1 0 1,1 0 0,-1 0 0,1 0 0,-1 1 0,-1-1-15,-5-2 52,0 1 0,0 0 0,0 0 0,-1 1 1,1 1-1,-1 0 0,0 1 0,0 0 0,-1 0-52,-27-1 5,-1 2 1,-2 2-6,2-1-59,36 0 47,-1 1 0,0 0 0,1 0 0,-1 0 0,1 0 0,-3 2 12,6-3-8,1 1 0,0-1 0,0 1 1,0-1-1,0 1 0,0 0 0,0-1 0,0 1 0,0 0 0,0 0 0,0 0 1,0-1-1,1 1 0,-1 1 8,0-1-8,1-1 0,0 1 0,0-1 0,0 1 0,-1 0 1,1-1-1,0 1 0,0 0 0,0-1 0,0 1 0,0 0 0,1-1 1,-1 1-1,0 0 0,0-1 0,0 1 0,0 0 0,1-1 0,-1 1 0,0 0 1,1-1-1,-1 1 0,0-1 0,1 1 0,-1-1 0,1 1 0,0-1 8,1 3-10,0-1 0,0 1 0,1-1-1,-1 0 1,1 0 0,0 0-1,0-1 1,0 1 0,0-1 0,0 1-1,0-1 1,0 0 0,0 0-1,0 0 1,0-1 0,1 1 0,-1-1-1,0 0 1,1 0 0,-1 0-1,0 0 1,0 0 0,1-1 0,-1 1-1,0-1 1,0 0 0,3-1 10,-2 0 13,0 1 0,0-1 0,-1 0 0,1 0 0,0 0 0,-1-1-1,1 1 1,-1-1 0,0 0 0,0 0 0,0 0 0,0 0 0,-1-1 0,1 1 0,-1-1 0,0 1 0,0-1 0,0 0 0,0 0 0,-1 0 0,2-3-13,-3 6 11,0 0 0,0 0 0,1 0 0,-1 0-1,0 0 1,0 0 0,0 0 0,0 0 0,0 0 0,0-1 0,-1 1 0,1 0-1,0 0 1,0 0 0,-1 0 0,1 0 0,-1 0-11,1 1 3,0-1 0,-1 1 0,1-1 1,-1 1-1,1 0 0,0-1 0,-1 1 0,1 0 0,-1-1 0,1 1 1,-1 0-1,1 0 0,-1 0 0,1-1 0,-1 1 0,0 0 1,1 0-1,-1 0 0,1 0 0,-1 0 0,1 0 0,-1 0-3,-2 0-13,1 0-1,0 1 1,0-1 0,0 1-1,0 0 1,0 0-1,0-1 1,0 1 0,0 0-1,1 1 1,-1-1 0,0 0-1,1 0 1,-1 1-1,-1 0 14,-1 4-13,0-1 0,0 1-1,1 0 1,-1 0 0,1 0-1,1 0 1,-1 0 0,1 1-1,0-1 1,1 1 0,-1 0 0,1 2 13,-2 15-62,1 1 1,2 16 61,0-39 0,1 56-68,2 5 68,0-38-47,1 0 0,0 0 1,8 20 46,-12-44-6,0 0 1,0-1 0,0 1-1,1 0 1,-1 0-1,0-1 1,1 1 0,-1 0-1,0 0 1,1-1-1,-1 1 1,1 0 0,-1-1-1,1 1 1,-1-1-1,1 1 1,-1-1 0,1 1-1,0 0 6,0-1 0,-1 0-1,0-1 0,1 1 0,-1 0 1,0 0-1,1 0 0,-1 0 1,1-1-1,-1 1 0,0 0 1,1 0-1,-1 0 0,0-1 0,0 1 1,1 0-1,-1-1 0,0 1 1,0 0-1,1-1 0,-1 1 0,0 0 1,0-1-1,0 1 0,0 0 1,1-1-1,-1 1 1,10-36 39,-8 29-48,10-41 87,20-81-1,-23 86-339,-9 101 182,3 1 0,7 36 80,-7-77 131,-2 0 0,0 17-131,-3-27 32,-1-8 6,-1-4 25,4 4-63,-8-12 51,1-1-1,0 1 1,1-2 0,-1-5-51,3 6-7,2 8-22,0-1 1,0 1-1,0 0 1,0 0-1,-3-5 29,5 10-4,-1-1 0,1 0 0,-1 1 0,1-1 0,0 1 0,-1-1 0,1 1 0,-1 0 0,1-1 0,-1 1 0,0-1 0,1 1 0,-1 0 0,1 0 0,-1-1 0,0 1 0,1 0 0,-1 0 0,1 0 0,-1-1 0,0 1 0,1 0 0,-1 0 0,0 0 0,1 0 0,-1 0 0,0 0 0,1 1 0,-1-1 0,0 0 0,1 0-1,-1 0 1,0 1 0,1-1 0,-1 0 0,1 1 0,-1-1 0,1 0 0,-1 1 0,1-1 0,-1 1 0,1-1 0,-1 1 0,1-1 0,-1 1 0,1-1 0,0 1 0,-1-1 0,1 1 4,-17 19-69,2 0 0,-3 6 69,7-11-8,0 1 0,0-1 0,-2-1-1,-10 10 9,22-23 7,0 0 0,0-1 0,0 1 0,0 0 0,1-1 0,-1 1 0,0 0 0,0-1 0,0 1 0,0-1 0,0 0 0,0 1 0,-1-1 0,1 0 0,0 1 0,0-1 0,0 0-7,1 0-3,-1 0 0,1-1 0,-1 1 0,1 0 0,-1 0 0,1 0 0,0-1 0,-1 1-1,1 0 1,0 0 0,-1-1 0,1 1 0,0 0 0,-1-1 0,1 1 0,0 0 0,0-1 0,-1 1 0,1-1 0,0 1-1,0 0 1,0-1 0,0 1 0,0-1 0,-1 1 0,1-1 0,0 1 3,0-4 3,-1 0 0,1 1 0,0-1 0,0 0-1,1 0 1,-1 1 0,1-1 0,0-2-3,2-7-41,1 0 1,0 0-1,6-10 41,-8 19-19,0 0-1,0 0 1,1 0 0,0 0-1,-1 1 1,2-1 0,-1 1-1,0-1 1,1 1 0,-1 0-1,1 1 1,0-1 0,0 1 19,5-3-59,1 0 1,0 2-1,-1-1 1,1 1-1,0 0 1,1 1-1,5 0 59,-9 1-24,1 0 0,0 0 0,0 1 0,0 0 0,0 1 0,-1 0-1,1 0 1,0 1 0,0 0 0,1 1 24,-7-3 10,-1 1-1,0-1 1,1 1 0,-1-1-1,0 1 1,0-1-1,0 1 1,1 0 0,-1 0-1,0 0 1,0 0-1,0-1 1,0 1 0,0 1-1,-1-1 1,1 0-1,0 0 1,0 0 0,-1 0-1,1 1 1,-1-1-1,1 0 1,-1 1-10,0 0 2,0-1 1,0 1-1,0-1 1,0 1-1,0 0 1,-1-1-1,1 1 1,-1-1-1,1 1 0,-1-1 1,0 1-1,1-1 1,-1 0-1,0 1 1,0-1-1,0 0 0,0 1-2,-5 4-2,0 0 0,0-1-1,0 0 1,0 0-1,-1 0 1,0-1-1,-2 2 3,-25 10 148,-22 7-148,40-16-30,15-7 24,0 1 1,1-1-1,-1 1 1,0-1-1,0 0 1,1 1-1,-1-1 1,0 0-1,0 0 1,0 0-1,0 1 1,0-1-1,1 0 1,-1 0-1,0 0 1,0 0-1,0 0 1,0-1-1,1 1 1,-1 0-1,0 0 1,0-1-1,0 1 1,0 0-1,1-1 1,-1 1-1,0-1 1,1 1-1,-1-1 6,0 0-6,0-1 1,1 1-1,-1-1 0,1 0 1,-1 1-1,1-1 0,0 0 0,0 1 1,0-1-1,0 0 0,0 0 1,0 1-1,0-1 0,1 0 0,-1 1 6,3-14 124,1 1-1,0 0 1,1 0-1,1 0 0,3-6-123,11-28 359,-15 35-472,1-4 524,0-1 0,2-16-411,-7 29-303,0 0-1,-1 0 1,0 1-1,1-1 1,-2 0-1,1 0 1,0 0-1,-1 0 1,0 0-1,0 0 1,-1 1-1,-1-6 304,-2-6-7370,5 12 3482</inkml:trace>
  <inkml:trace contextRef="#ctx0" brushRef="#br7" timeOffset="74677.303">18619 3862 4864,'0'0'1589,"-1"1"-768,-1 3 610,0 0 0,0 0 0,0-1 0,-1 1 0,1-1 0,-2 1-1431,-34 31 3249,9-8-1756,-76 91-161,-15 14-1203,78-85 179,1 1-1,-3 9-307,18-23 303,-7 14-99,1 1 1,-3 12-205,28-48 81,0 1 85,0 1-1,1-1 0,1 1 1,-1 3-166,5-14 111,1 0 0,-1 1 0,1-1 0,0 0 0,0 0 0,1 2-111,-1 7 448,1-11-437,0 1 0,0-1 0,0 1 0,0-1 0,1 1 0,-1-1 0,1 0 0,-1 0 0,1 1-11,3 4 45,3 4-101,-1-1-1,1-1 1,5 5 56,0 0 4,2 1-5,0-1 0,1-1 0,0-1 0,1 0 0,18 9 1,29 20 5,-19-12 154,-32-21-106,0 0-1,0 0 0,-1 2 0,3 2-52,56 55 69,-65-62 5,-1 0-1,0 1 0,0-1 1,1 3-74,-1 12 133,-5-20-122,0 1 0,0 0 1,0 0-1,0 0 0,0 0 1,0 0-1,0 0 0,0 0 0,0 0 1,0-1-1,0 1 0,-1 0 1,1 0-1,0 0 0,-1 0 0,1 0 1,-1-1-1,1 1 0,-1 0 1,1 0-1,-1-1 0,1 1 0,-1 0 1,0-1-1,1 1-11,-7 9-5,-2 4 5,1-4 0,4-3 13,-1-1 0,0 0 0,0 0-1,-5 5-12,-11 12 51,-5 15-124,-10 22 73,2-4-13,1-1 111,11-19-100,-13 16 2,-12 16 153,18-26-151,-21 23-2,40-51 68,1-1 1,0 1-1,-3 9-68,5-11-50,-38 69-14,26-59 122,17-19-72,1 0 0,-1 1 0,1-1 0,0 1 0,0-1 0,1 1 0,-1 0 0,1-1 0,0 1 0,0-1 0,0 4 14,0-1-6,0 21-202,0-27 192,0 20-16,0 3-37,0-22 117,0-1 27,0-1-33,0 0-38,0-1 0,-1 1-1,0-1 1,1 1 0,-1 0 0,0-1-1,1 1 1,-1 0 0,0-1 0,0 1 0,0 0-1,0 0 1,0 0 0,-1-1-4,-4-4 49,-1-6-41,-1 1 0,-1 0 0,0 1 1,0-1-1,-1 2 0,0 0 1,-1 0-1,0 1 0,-9-6-8,-17-7 40,-2 1-1,-19-6-39,16 7 33,-37-22-33,49 24-21,-12-8-182,-34-28 203,41 19-224,29 31 196,8 6-673,10 8-3519,1-7-5054,-5-4 5034</inkml:trace>
  <inkml:trace contextRef="#ctx0" brushRef="#br7" timeOffset="88221.761">17269 5613 1920,'0'-1'109,"0"1"0,1 0 1,-1 0-1,1 0 0,-1 0 1,1 0-1,-1 0 0,0 0 0,1 0 1,-1 1-1,1-1 0,-1 0 0,1 0 1,-1 0-1,0 0 0,1 1 0,-1-1 1,0 0-1,1 0 0,-1 1 1,0-1-1,1 0 0,-1 0 0,0 1 1,1-1-1,-1 0 0,0 1 0,0-1 1,1 1-1,-1-1 0,0 0 1,0 1-1,0-1 0,0 1 0,0-1 1,1 0-1,-1 1 0,0-1 0,0 1 1,0-1-1,0 1 0,0-1 0,0 1-109,0 0 1131,-6 2 6267,3-3-7020,2-1-188,0-1 1,1 1-1,-1-1 1,1 1-1,-1-1 1,1 0-1,0 1 1,-1-1-1,1 0 0,0 1 1,0-1-1,0 0 1,1 1-1,-1-1 1,0-1-191,1-2 177,0-79 1278,5-1-1,3 1 0,8-27-1454,-7 45 397,4-14 49,7-43 61,-11 55-246,7-41 101,16-83 12,-4-8-112,-10 59-188,-10 82-17,13-72 3,6-20 20,2-84-80,-25 185-32,11-65 117,7-11-85,-17 103-25,1-1-1,0 1 0,2 0 1,1 1-1,10-18 26,-16 27-21,-4 11 13,1 1 0,-1-1 1,0 1-1,1 0 1,-1-1-1,1 1 0,-1 0 1,1 0-1,0-1 1,-1 1-1,1 0 0,0 0 1,0 0-1,0 0 8,21-31 48,-15 22-76,-5 8 28,-1 0 0,1 0 1,-1 0-1,1 0 0,0 0 0,0 0 1,1-1-1,-2 3-91,-1 0-16,0 0 59,18-16 0,-14 13 117,-4 3-66,1-1 0,0 1 1,-1-1-1,1 1 1,0-1-1,-1 1 1,1-1-1,0 0 0,-1 1 1,1-1-1,-1 0 1,1 1-1,-1-1 0,0 0 1,1 0-1,-1 1 1,0-1-1,1 0 1,-1 0-4,0 1-6,0-1 1,0 1 0,0 0 0,1-1 0,-1 1 0,0 0 0,0 0 0,1-1-1,-1 1 1,0 0 0,0-1 0,1 1 0,-1 0 0,0 0 0,1 0 0,-1 0-1,0-1 1,1 1 0,-1 0 0,1 0 0,-1 0 0,0 0 0,1 0 0,-1 0-1,0 0 1,1 0 0,-1 0 0,1 0 0,-1 0 0,0 0 0,1 0-1,-1 0 1,0 0 0,1 0 0,-1 0 0,1 1 5,2-1 51,-2 0-120,-1 0 42,0 0 59,0 0-48,13 16-32,-8-6-144,0 1 0,-1 0 0,0 0-1,-1 0 1,0 0 0,-1 0 0,1 11 192,1 21-408,-1 15 408,-3-57-7,1 95-688,-7 25 695,6-110-14,-25 264-165,6-84 155,-12 234 179,22-340 45,-4 0 0,-8 20-200,16-85 187,2-16-17,0-5-36,0-10 47,2-10-196,1 0 1,0 0-1,3-12 15,10-66-2,-10 81 32,31-162 33,-27 150-115,55-219-126,-27 113 313,-27 104-604,6-10 469,-9 33-376,-2 12 180,-2 11 21,-1-4 122,0 0 1,-1-1-1,0 1 1,-1 0-1,0-1 1,0 2 52,-5 19-58,-54 209-135,21-88 162,-60 269 4,23 1 416,72-391-16,4-23 194,5-21-195,-2 7-356,38-188 31,-10 42-62,17-60 118,71-289-392,-113 485 281,17-65-139,4-38 147,-26 115-132,-2 7 74,-6 10-19,-17 45-249,-10 39 326,11-30-90,-54 165 112,-7 73-22,31-77 32,-5 17 362,57-235-325,1-3 25,-1-1 0,1 0 0,-1 0 0,0 0 0,0 0 0,0 0 1,-1 0-1,-2 4-94,5-9 6,-1 0 1,1 0-1,0 0 1,0 1-1,0-1 0,0 0 1,0 0-1,-1 0 1,1 0-1,0 1 1,0-1-1,0 0 1,0 0-1,-1 0 1,1 0-1,0 0 1,0 0-1,0 0 1,-1 0-1,1 0 1,0 0-1,0 1 0,-1-1 1,1 0-1,0 0 1,0 0-1,0 0 1,-1 0-1,1-1 1,0 1-1,0 0 1,-1 0-1,1 0 1,0 0-1,0 0 1,0 0-1,-1 0 1,1 0-1,0 0 1,0 0-1,0-1 0,0 1 1,-1 0-1,1 0 1,0 0-1,0 0 1,0-1-7,-4-11 90,3-57-148,5-84-26,6 0 0,7 1 1,17-53 83,-13 111 13,5 1 0,25-58-13,85-171-63,-154 362-219,3 2 1,-4 18 281,-20 94-142,27-106 84,-79 396-56,17 7 159,57-346-13,-22 161 362,35-245-330,-1 0 0,-3 7-64,3-52-74,4-81 71,4 0 0,7-25 3,0 7 0,-8 93 0,30-391-67,-13 255 6,25-86 61,-15 126 17,-4 20 351,-5-1-1,-2-27-367,-17 116 235,-3 24-202,-6 31-327,-8 85-421,-16 212-368,11 179 1083,21-507-6,-1 22-28,2-1 0,3 16 34,0-35 5,0-11 7,6-15 27,-9 15-31,33-79 47,-3-2-1,5-34-54,0-28 104,-5-4-104,27-225 97,-23 134-93,-28 196-20,10-69 97,-14 89-26,-2 0 0,0-1 0,-3-10-55,0 22 54,0 0 1,-5-11-55,4 14-70,1 0 0,0 0 0,0 0 0,0-11 70,2-6-59,0 27 68,-1 1-1,1-1 1,-1 1-1,0-1 0,1 1 1,-1 0-1,0 0 1,1-1-1,-1 1 1,0 0-1,0 0 0,1 0 1,-1-1-1,0 1 1,0 0-1,1 0 1,-1 0-1,0 0 1,1 1-1,-1-1 0,0 0 1,0 0-1,1 0-8,-3 0 25,0 1-109,-1-1 0,1 1 0,-1-1 0,1 1 0,-1 0 0,1 1 0,0-1 0,-1 1 0,1-1 0,0 1 0,0 0 1,-1 1 83,-36 29-344,28-21 319,4-3 3,7-6 20,-1 0 1,0 0-1,1 0 0,-1-1 1,0 1-1,0-1 1,0 1-1,0-1 0,0 0 1,0 0-1,-1 0 1,1 0-1,0 0 0,-1-1 1,1 1-1,-3 0 2,5-1-1,0 0 1,0 0-1,0 0 0,0 0 0,0 0 1,0 0-1,0 0 0,0 0 0,0 0 1,0 0-1,0 0 0,0 0 0,-1 0 1,1 1-1,0-1 0,0 0 0,0 0 1,0 0-1,0 0 0,0 0 1,0 0-1,0 0 0,0 0 0,0 0 1,-1 0-1,1-1 0,0 1 0,0 0 1,0 0-1,0 0 0,0 0 0,0 0 1,0 0-1,0 0 0,0 0 0,0 0 1,0 0-1,0 0 0,-1 0 0,1 0 1,0 0-1,0 0 0,0 0 1,0 0-1,0-1 0,0 1 0,0 0 1,0 0-1,0 0 0,0 0 0,0 0 1,0 0-1,0 0 0,0 0 0,0 0 1,4-6-96,11-8-115,-13 13 180,9-9 31,1 1 0,6-3 0,17-13 134,-5 1-160,38-31 217,-66 52-183,0 1-1,1 0 1,0 0-1,-1 1 1,1-1 0,0 1-1,0-1 1,0 1 0,0 0-1,0 0 1,0 0-1,0 0 1,0 0 0,2 1-8,-4 0 32,-1 0 21,0 0-5,0 0 27,-2 4-83,1 0 0,-1-1 0,0 1 1,0 0-1,-2 1 8,-1 4-20,-13 22-83,6-8 93,-1-1 0,-7 8 10,-20 26-85,3 2 0,3 2-1,-11 26 86,37-69 2,4-7 21,0-1-1,-1 0 1,-4 5-23,8-25 192,5-4-181,0-1 1,1 1-1,1 0 1,1 0-1,0 0 1,7-9-12,6-14 27,0-7-1,-10 19-26,12-18 0,-13 33 5,-9 11-3,0 0 0,1 0 0,-1 0 0,0 0 0,0 0 1,0 0-1,0 0 0,0 0 0,0 0 0,0 0 0,1 0 0,-1 0 0,0 0 0,0 0 0,0 0 1,0 1-1,0-1 0,0 0 0,0 0 0,0 0 0,0 0 0,1 0 0,-1 0 0,0 0 0,0 0 1,0 1-1,0-1 0,0 0 0,0 0 0,0 0 0,0 0 0,0 0 0,0 0 0,0 1 1,0-1-1,0 0 0,0 0 0,0 0 0,0 0 0,0 0 0,0 0 0,0 0 0,0 1 0,0-1 1,0 0-1,0 0 0,0 0 0,-1 0-2,-6 30 230,-15 38-141,-9 48-89,5-18-35,-43 176 397,10 12-362,41-173 384,22-157 0,9-11-471,15-42 87,7-23 66,-2-7-90,6 2 0,30-62 24,-67 183-8,1-4-12,0 1 0,0-1-1,1 1 1,0 0-1,0 0 1,1 0 0,0 1-1,2-3 21,-7 9-1,0 0 0,0 0 0,0 0 0,0-1 0,0 1 0,0 0 0,1 0 0,-1 0-1,0 0 1,0 0 0,0 0 0,0 0 0,0 0 0,0 0 0,0 0 0,0 0 0,0 0 0,1 0-1,-1 0 1,0 0 0,0 0 0,0 0 0,0 0 0,0 0 0,0 0 0,0 0 0,1 0 0,-1 0-1,0 0 1,0 0 0,0 0 0,0 0 0,0 0 0,0 0 0,0 0 0,0 0 0,1 0 0,-1 0-1,0 0 1,0 0 0,0 0 0,0 0 0,0 0 0,0 0 0,0 1 0,0-1 0,0 0 0,0 0 0,0 0-1,0 0 1,0 0 0,1 0 0,-1 0 0,0 0 0,0 0 0,0 1 0,0-1 0,0 0 0,0 0-1,0 0 1,0 0 0,0 0 0,0 0 0,0 0 0,0 1 0,0-1 0,0 0 0,-1 0 1,2 6-17,0 1 0,-1-1 0,-1 1 0,1-1 0,-1 0 0,0 1 1,0-1-1,-1 1 17,-3 17-15,-93 462-226,29-163 205,-50 317 105,99-532 65,15-77-90,2-12 3,0 0 1,-2 0-1,-2 4-47,3-14 11,1-9-29,1-16-44,6-50-27,2 0 0,11-41 89,-7 44-19,45-236-41,-30 193-14,32-79 74,-37 132-21,1 2 0,3 1-1,2 1 1,8-10 21,-32 56-8,0 0 0,0 1 0,0-1 0,0 1-1,1-1 1,-1 1 0,1 0 0,0-1 8,-3 3-1,1 0-1,-1 0 0,0-1 1,1 1-1,-1 0 1,0 0-1,0 0 1,1 0-1,-1 0 1,0 0-1,1 0 0,-1 0 1,0 0-1,0 0 1,1 0-1,-1 0 1,0 0-1,1 0 1,-1 0-1,0 0 0,1 0 1,-1 0-1,0 0 1,0 0-1,1 0 1,-1 0-1,0 1 1,0-1-1,1 0 0,-1 0 1,0 0 1,1 1-3,0 0-1,-1 1 1,1-1-1,-1 0 1,0 0 0,1 0-1,-1 0 1,0 0 0,0 0-1,0 1 1,0-1 0,0 0-1,0 0 1,0 1 3,-2 27-5,-1 0 0,-6 21 5,6-31-1,-45 203 1,22-105 0,-134 640 203,146-694-16,5-36 111,9-27-295,0 0-1,0 0 0,0-1 1,0 1-1,0 0 0,0 0 0,0 0 1,0 0-1,0 0 0,0 0 1,0 0-1,0 0 0,0-1 1,0 1-1,0 0 0,0 0 1,0 0-1,0 0 0,0 0 1,0 0-1,0 0 0,0 0 0,0 0 1,0-1-1,-1 1 0,1 0 1,0 0-1,0 0 0,0 0 1,0 0-1,0 0 0,0 0 1,0 0-1,0 0 0,-1 0 0,1 0 1,0 0-1,0 0 0,0 0 1,0 0-1,0 0 0,0 0 1,0 0-1,-1 0 0,1 0 1,0 0-1,0 0 0,0 0 1,0 0-1,0 0 0,0 0 0,0 0 1,0 0-1,-1 0 0,1 0 1,0 1-1,0-1 0,0 0 1,0 0-1,0 0-2,-1-8 16,1 1 1,0-1-1,1 0 1,1-7-17,0-3 3,9-75-67,4 1 0,24-77 64,6 17-128,22-38 128,62-138 11,-124 317 2,6-15 32,-10 24-35,0 1 0,-1-1 1,1 1-1,0 0 0,0 0 1,0-1-1,0 1 0,0 0 1,0 0-1,0 0 0,1 0 1,-1 0-1,1 0-10,2 2 33,-2 7-29,-2 2-17,0 1-1,0 0 1,-1-1 0,0 1-1,-2 4 14,-15 59-41,13-54 27,-47 167-81,-122 509 163,135-502 28,34-178-51,4-16-18,0-4-2,3-26-21,17-55-34,10-18 30,-14 48-2,15-50-83,6 2 0,3 2-1,5 1 1,15-17 85,-49 98-23,-6 10 19,0 1-1,1-1 1,0 1-1,0 0 1,0 1-1,1-1 1,1 1-1,5-5 5,-12 12-2,0 0 0,0 0-1,0 0 1,0-1 0,1 1-1,-1 0 1,0 0-1,0 0 1,1 0 0,-1 0-1,0 0 1,0-1 0,1 1-1,-1 0 1,0 0 0,0 0-1,1 0 1,-1 0 0,0 0-1,1 0 1,-1 0-1,0 0 1,0 0 0,1 0-1,-1 0 1,0 0 0,0 0-1,1 1 1,-1-1 0,0 0-1,0 0 1,1 0 0,-1 0-1,0 0 1,0 0-1,1 1 1,-1-1 0,0 0-1,0 0 3,3 13-73,-3-1 58,-2 1 0,0-1 0,0 1 0,-2 5 15,-3 10-9,-16 63 6,-5-1 0,-4 0 3,-10 33 11,-12 49 80,-39 115 239,81-256-190,3-17-72,14-43-67,0-1 0,2 1 0,2 0 1,0 1-1,13-28-1,18-26-7,23-53-77,75-188 319,-125 297-178,-7 17-38,-5 9-8,0 5 3,-4 16-5,0 0 0,-2 0-1,0 0 1,-5 10-9,-35 87-24,27-74-35,-69 200 61,28-77 44,46-130-46,-3 9 37,-9 13-37,21-52-45,4-12-18,5-19-33,-5 21 92,10-32-23,0 0 0,3 1 0,9-19 27,55-101-69,-36 76-31,49-106 228,-69 147-112,-10 26-8,-11 11-7,0 0-1,0 0 0,1-1 1,-1 1-1,0 0 0,1 0 1,-1 0-1,0 0 0,1 0 0,-1 0 1,0 0-1,0 0 0,1 0 1,-1 0-1,0 0 0,1 0 1,-1 0-1,0 0 0,0 0 1,1 0-1,-1 1 0,0-1 1,1 0-1,-1 0 0,0 0 1,0 0-1,1 1 0,0 0 1,-1 0-1,1 0 1,0 1-1,-1-1 1,1 0 0,0 1-1,-1-1 1,0 0 0,1 1-1,-1-1 1,0 1-1,0-1 1,0 1 0,0-1-1,0 2 0,-1 9 0,0 0 0,-2 0 0,1 0 0,-1 0 0,-1 0 0,0 0 0,-6 10 0,-1 4 0,-11 30 7,-39 103 173,-54 91-180,107-235 4,12-26-136,58-110-183,34-45 315,14-25 102,-105 181-98,-3 6-5,0-1 1,1 1-1,-1 0 1,1 0-1,0 1 0,0-1 1,2-2 0,-5 6-5,0 0 0,0-1 0,1 1 0,-1 0 0,0 0 0,0-1 0,0 1 0,1 0 0,-1 0 0,0 0 0,0-1 0,0 1 0,1 0 0,-1 0 0,0 0 1,1 0-1,-1-1 0,0 1 0,0 0 0,1 0 0,-1 0 0,0 0 0,1 0 0,-1 0 0,0 0 0,0 0 0,1 0 0,-1 0 0,0 0 0,1 0 0,-1 0 0,0 0 0,0 0 0,1 0 1,-1 1-1,0-1 0,1 0 0,-1 0 0,0 0 0,0 0 0,1 0 0,-1 1 0,0-1 0,0 0 0,0 0 0,1 1 0,-1-1 0,0 0 0,0 0 0,0 1 0,0-1 0,1 0 1,-1 0-1,0 1 0,0-1 0,0 0 0,0 0 0,0 1 0,0-1 0,0 0 0,0 1 5,1 20-194,-9 31 114,-2-1 0,-9 24 80,11-41-43,-12 44 125,-3 0 0,-3-2-1,-25 47-81,29-87-320,41-86 133,69-177-184,-48 134 476,22-33-105,-48 98 61,-9 17-12,1-1 0,1 2 0,2-5-49,-4 9 56,-3 7 41,-5 12 49,-32 101 61,11-33-89,-11 16-118,10-35 107,-3 0-1,-2-3 1,-28 42-107,54-96-38,1-1 0,0 1 0,-1 0 0,0-1 0,0 0-1,0 0 1,-1 1 38,5-5-4,0 0-1,0 0 0,0 0 0,-1 0 0,1 0 1,0 0-1,0 0 0,0 0 0,0 0 1,0 0-1,0 0 0,0 0 0,0 0 1,0 0-1,0 0 0,0 0 0,0 0 1,-1 0-1,1 0 0,0 0 0,0 0 0,0 0 1,0 0-1,0 0 0,0 0 0,0 0 1,0-1-1,0 1 0,0 0 0,0 0 1,0 0-1,0 0 0,0 0 0,0 0 1,0 0-1,-1 0 0,1 0 0,0 0 0,0 0 1,0 0-1,0 0 0,0 0 0,0 0 1,0 0-1,0-1 0,0 1 0,0 0 1,0 0-1,0 0 0,0 0 0,0 0 1,0 0-1,0 0 0,0 0 0,0 0 0,0 0 1,0 0-1,0 0 0,0-1 0,0 1 1,0 0-1,1 0 0,-1 0 0,0 0 1,0 0-1,0 0 0,0 0 0,0 0 5,2-11-132,7-12 39,-3 9 71,102-232-128,-80 191 172,2 2 0,2 1-1,16-19-21,-40 62 8,-2 0 36,0 1 0,1 0 0,0 0 0,0 0 0,1 1 0,4-3-44,-12 10 3,0 0 0,1 0-1,-1-1 1,0 1 0,0 0-1,0 0 1,0 0 0,0 0-1,0 0 1,0 0-1,0 0 1,1 0 0,-1 0-1,0 0 1,0-1 0,0 1-1,0 0 1,0 0 0,0 0-1,1 0 1,-1 0 0,0 0-1,0 0 1,0 0 0,0 0-1,0 0 1,1 0 0,-1 0-1,0 0 1,0 0-1,0 0 1,0 0 0,0 1-1,0-1 1,1 0 0,-1 0-1,0 0 1,0 0 0,0 0-1,0 0 1,0 0 0,0 0-1,0 0 1,1 0 0,-1 1-1,0-1 1,0 0 0,0 0-1,0 0 1,0 0-1,0 0 1,0 0 0,0 0-1,0 1 1,0-1 0,0 0-1,0 0 1,0 0 0,0 0-1,0 0 1,0 1 0,0-1-1,0 0-2,-1 10 47,-47 143 240,36-115-238,-22 59-68,-5-2 0,-14 22 19,47-106-369,8-18-151,12-22 124,14-35 164,34-66 56,-47 103 143,0 1 0,2 1 0,14-17 33,19-14 486,10-6-486,-63 65 98,0 1 0,0 0 0,1 0 0,-1 0 0,-1 4-98,-4 6 64,-27 54 218,-3 14-282,-13 25 54,17-42 56,-3-2-1,-34 43-109,55-82-59,12-17-19,-1 0 0,0 0 0,0 0 0,0 0 0,-1-1 0,0 0 0,-1 0 0,0 0 78,0-3-327,6-7 80,10-12-16,52-67-163,59-76 144,-82 113 300,3 1 0,14-10-18,-42 43 18,14-15 142,2 2-1,1 1 1,1 1-1,11-6-159,-35 27 204,-5 3-18,-8 9 22,3-6-219,-29 44 109,-16 16-98,-5 5-8,52-67 0,-54 74 39,-17 14-31,52-69-41,0 0 0,-1-1 0,0-1 0,-2-1 0,0 0-1,-5 0 42,27-17-36,-1 0 0,0 0-1,1-1 1,-1 1-1,0 0 1,0 0 0,0-1-1,0 1 1,1-1 0,-1 0-1,0 0 1,0 1 0,0-1-1,-2 0 37,4-1-11,-1 1 0,0 0 0,1-1 0,-1 1 0,0 0 0,1-1 0,-1 1 0,1 0 0,-1-1 0,0 1 0,1-1 0,-1 1 0,1-1 0,0 0 0,-1 1 0,1-1-1,-1 1 1,1-1 0,0 0 0,-1 1 0,1-1 0,0 0 0,0 0 0,0 1 0,0-1 0,-1 0 0,1 1 0,0-1 0,0 0 0,0 0 0,0 1 0,1-1 0,-1 0 0,0 1 0,0-1 0,1 0 11,1-9-86,0 0-1,1 0 1,0 0 0,1 1 0,0-1 0,2-2 86,5-11-54,23-52-3,4 0 0,2 3 0,34-42 57,-40 67 44,-11 17 68,-1-1 0,-2-1-1,-1-1 1,4-12-112,-23 44 19,1 0 0,-1 1 0,1-1 0,-1 0 0,0 0 0,1 1 0,-1-1 1,0 0-1,0 0 0,0 0 0,1 0 0,-1 1 0,0-1 0,0 0 0,0 0 0,0 0 0,-1 1 0,1-1 0,0 0 0,0 0 0,0 0 0,-1 1 0,1-1 1,0 0-1,-1 0 0,1 1 0,0-1 0,-1 0 0,1 1 0,-1-1 0,1 0 0,-1 1 0,0-1 0,1 1 0,-1-1 0,0 1 0,1-1 0,-1 1 0,0-1 1,1 1-1,-1 0 0,0-1 0,0 1 0,0 0 0,1 0 0,-1 0 0,0-1 0,0 1 0,0 0 0,0 0 0,1 0 0,-2 0-19,-5 0 73,-1 1 0,1-1-1,-1 1 1,1 0 0,-4 1-73,-63 15 133,21-4 46,-1-2-1,-19-1-178,-38-3 185,31-2-140,-35 8-45,19-4 68,59-6-70,1 1 0,-8 4 2,42-8-24,1 0 0,-1 1 1,1-1-1,-1 1 0,1-1 1,-1 1-1,1 0 0,-1-1 1,1 1-1,-1 0 1,1 0-1,-1 1 24,1-1-18,1-1-1,0 1 1,-1-1 0,1 1 0,-1 0 0,1 0-1,0-1 1,-1 1 0,1 0 0,0-1-1,0 1 1,0 0 0,0 0 0,-1-1 0,1 1-1,0 0 1,0 0 0,0-1 0,1 1 18,0 4-64,0-1 1,0 0-1,1 0 1,0 0 0,0 0-1,0 0 1,0-1-1,1 2 64,5 8-9,17 30-45,3-1 0,1-1 1,2-1-1,19 18 54,-1-8 56,1-2-1,3-2 1,3-2-56,24 20 1019,-115-81-601,3 3-239,8-1-125,0 0 1,1-1-1,0-2 0,2 0 1,-8-9-55,-28-33-167,-6-13 167,3 4-201,37 48-103,23 21 275,-1-1 0,0 1 0,0-1 0,0 1 0,0-1 0,0 1-1,0 0 1,0 0 0,0-1 0,0 1 0,0 0 0,0 0 0,0 0 29,1 0-27,-1 0 1,1 0 0,-1 0-1,1 0 1,0 1 0,-1-1-1,1 0 1,-1 0 0,1 0 0,0 1-1,-1-1 1,1 0 0,0 1-1,-1-1 1,1 0 0,0 1-1,-1-1 1,1 0 0,0 1-1,0-1 1,-1 1 0,1-1 0,0 0-1,0 1 1,0-1 0,0 1-1,0-1 1,-1 1 0,1-1 26,-1 7-87,0 0 1,1 0 0,-1 0-1,1 0 1,0 1-1,1-1 1,1 5 86,1 6-82,1 0 1,4 10 81,-1-10-49,0-1 1,1 1 0,1-1-1,1-1 1,0 0 0,1 0-1,5 4 49,11 11-57,2-1-1,28 24 58,-38-38 120,1 0-1,1-2 0,17 9-119,-71-36 714,14 6-618,1-1 0,-6-3-96,-4-5 68,0-2 0,1-1 0,1-1 0,-21-20-68,22 15-256,2 0 0,-11-16 256,32 38-153,6 4 67,6 5 27,6 6-11,0 1 0,1-2 1,1-1-1,8 5 70,24 8-265,2-1 265,-16-8 7,2-2 0,-1-2 0,11 1-7,-41-10 42,0 1 0,0-1 0,0-1 0,0 0-1,0 0 1,0 0 0,2-1-42,-7 1 20,0-1 0,0 1 0,-1-1 0,1 1 0,0-1 0,-1 1 0,1-1 0,0 0 0,-1 0 0,1 0 0,-1 0 0,1 0 0,-1 0 0,0 0 0,1-1 0,-1 1 0,0 0 0,0-1-1,0 1 1,0-1 0,0 1 0,0-1 0,0 0 0,-1 1 0,1-1 0,-1 0 0,1 0 0,-1 1 0,1-1 0,-1 0 0,0 0-20,1-12 76,-1 0 0,-1 0-1,0 0 1,-1 0 0,0-1-76,-18-71 238,18 76-215,-17-55 266,-17-36-289,14 43-27,3-1 0,1-6 27,12 41-3,2 7-30,0 1-1,1-1 1,0 0 0,1 0-1,2 0 1,-1-4 33,1 20-8,0 0 0,1-1 0,-1 1 0,0 0 0,0 0-1,0 0 1,1-1 0,-1 1 0,1 0 0,-1 0 0,1 0 0,-1 0 0,1 0 0,-1 0 0,1 0 0,0 0-1,0 0 1,0 0 0,-1 0 0,1 0 0,0 1 0,0-1 0,0 0 0,0 1 0,0-1 0,0 0 0,1 1 0,-1 0-1,0-1 1,0 1 0,0-1 0,0 1 0,1 0 0,-1 0 0,0 0 0,0 0 0,1 0 0,-1 0 0,0 0-1,0 0 1,0 0 0,1 1 8,6 1-31,0 0 1,0 0-1,0 1 0,0 0 0,6 4 31,-11-5-7,36 18-221,-2 3 0,0 1 0,26 23 228,45 30-84,-94-67 129,-7-6-20,0 1 0,0-1 0,0 0 0,0-1 0,6 3-25,-12-6 10,-1 0-1,1 0 1,-1 0-1,1 1 0,-1-1 1,1 0-1,-1 0 1,1 0-1,0 0 0,-1 0 1,1 0-1,-1 0 1,1 0-1,-1 0 0,1 0 1,-1 0-1,1 0 1,-1-1-1,1 1 0,-1 0 1,1 0-1,-1-1 0,1 1 1,-1 0-10,1-1 15,-1 1 0,0-1-1,0 1 1,0-1 0,1 1 0,-1-1 0,0 1 0,0-1 0,0 1-1,0-1 1,0 1 0,0-1 0,0 0 0,0 1 0,0-1 0,0 1-1,-1-1 1,1 1 0,0-1 0,0 1-15,-14-28 465,11 24-439,-14-26 197,-78-146 261,73 129-622,1 0 1,-10-43 137,23 69-58,-4-15-105,11 34 139,1 0-1,-1 0 1,1 0 0,0 0 0,0 0-1,0 0 1,0 0 0,0 1 0,0-1 0,0 0-1,1 0 1,-1 0 0,1 0 0,0-2 24,-1 4-6,0 0 1,0 0-1,0 0 1,0-1-1,1 1 1,-1 0-1,0 0 1,0 0-1,0 0 1,0-1 0,1 1-1,-1 0 1,0 0-1,0 0 1,1 0-1,-1 0 1,0-1-1,0 1 1,0 0-1,1 0 1,-1 0-1,0 0 1,0 0-1,1 0 1,-1 0 0,0 0-1,0 0 1,1 0-1,-1 0 1,0 0-1,0 0 1,1 0 5,8 6-116,7 12-73,10 22-201,3 8 390,-3-4-64,3 0 64,-1-6 86,2-1-1,6 4-85,-34-40 24,-1 0 0,0 1-1,0-1 1,1 1 0,-1-1 0,0 1 0,0 0-1,0-1 1,0 1 0,-1 0 0,1 0 0,0-1-1,-1 2-23,0-3 18,-1 0-1,1 1 1,0-1-1,-1 0 1,1 0-1,-1 0 1,1 0-1,-1 0 0,1 0 1,-1 0-1,1 0 1,-1 0-1,1 0 1,-1 0-1,1-1 1,0 1-1,-1 0 1,1 0-1,-1 0 0,1-1 1,-1 1-1,1 0-17,-5-4 24,0 0 0,1 0 0,-1-1 0,1 1 0,0-1-1,0 0 1,1 0 0,-2-3-24,-25-48 11,19 35 17,-28-59-482,-18-54 454,75 185-980,8 21-770,18 30 1750,-16-47-1163,6 6 1163,-23-43 55,2 0-1,0 0 1,1-1 0,14 14-55,-26-30 79,-1 0 1,0 0 0,0 0-1,1 0 1,-1 0 0,1 0 0,-1 0-1,1-1 1,-1 1 0,1-1-1,-1 1 1,2 0-80,-3-1 29,0 0-1,0 0 1,1 0 0,-1 0 0,0 0-1,1 0 1,-1 0 0,0 0 0,0-1 0,1 1-1,-1 0 1,0 0 0,0 0 0,1 0-1,-1 0 1,0 0 0,0 0 0,1-1 0,-1 1-1,0 0 1,0 0 0,0 0 0,1-1-1,-1 1 1,0 0 0,0 0-29,1-13 525,-4 2-275,0-1 1,-2 1-1,1-1 0,-1 1 0,-1 1 1,-2-5-251,-5-10 194,-14-37-129,2-2 0,4 0 0,-2-20-65,-8-21-147,14 58-498,17 47 631,0-1 0,0 1 1,0 0-1,0-1 0,0 1 1,0 0-1,0-1 0,-1 1 1,1 0-1,0-1 0,0 1 1,0 0-1,-1-1 0,1 1 1,0 0-1,0-1 0,-1 1 1,1 0-1,0 0 0,0-1 1,-1 1-1,1 0 0,0 0 1,-1 0-1,1-1 0,0 1 1,-1 0-1,1 0 0,-1 0 1,1 0-1,0 0 0,-1 0 1,1 0-1,0 0 0,-1 0 1,1 0-1,-1 0 0,1 0 1,0 0-1,-1 0 0,1 0 1,0 0-1,-1 0 0,1 0 1,-1 1 13,0-1-34,0 1 0,0 0 0,0 0 0,0 0 0,0 0 0,0 1 0,0-1 0,0 0 0,1 0 1,-1 0-1,0 1 0,1-1 0,-1 1 34,-5 18-109,1 1 1,1-1-1,1 1 0,0 0 1,2 0-1,0 8 109,0 3-87,-2 0-1,-2 9 88,3-25-9,0-4 75,1-25-32,3-124 90,-4-149 130,-19-73 317,18 305-491,6-49-80,-3 100 21,0 0 0,0 0-1,1 0 1,0 0 0,-1 0-1,1 0 1,0 0 0,0 0 0,2-1-21,-3 3 2,0 1 0,0 0 0,0 0 0,1 0 0,-1 0 0,0 0 0,0 0 0,0 0 1,0 0-1,1 0 0,-1 0 0,0 0 0,0 0 0,0 0 0,0 0 0,1 0 0,-1 0 0,0 0 0,0 0 0,0 0 1,0 0-1,1 0 0,-1 1 0,0-1 0,0 0 0,0 0 0,0 0 0,0 0 0,0 0 0,1 0 0,-1 0 1,0 1-1,0-1 0,0 0 0,0 0 0,0 0 0,0 0 0,0 0 0,0 1 0,0-1 0,0 0 0,1 0 0,-1 0 1,0 0-1,0 1 0,0-1 0,0 0 0,0 0 0,0 0 0,0 0 0,0 1 0,0-1 0,-1 0-2,5 13-25,1 29 9,-1 1 1,-3 0-1,-2 21 16,1-11 15,-5 195 252,2-184-134,2-54-74,4-11-1,3-17 28,2-43 3,-2 0 1,-3-53-90,-1 48 29,5-59-3,25-120-26,-31 236 12,1 0 0,0 1 0,1-1 0,1-4-12,-1 9 151,-1 10-64,-3 12-5,-19 119-172,-6 35-19,-8 6 109,-4 24 55,35-190-54,2-9 4,1 1 0,-1-1 0,1 1 1,-1-1-1,1 1 0,0-1 1,0 0-1,0 1 0,1 0-5,-1-4 0,0 0 0,0 0 0,0 1-1,0-1 1,0 0 0,0 0 0,0 0-1,0 0 1,0 0 0,0 0 0,1 0-1,-1 0 1,0 0 0,0 0 0,0 1-1,0-1 1,0 0 0,0 0 0,0 0-1,0 0 1,0 0 0,0 0 0,0 0-1,1 0 1,-1 0 0,0 0 0,0 0-1,0 0 1,0 0 0,0 0 0,0 0-1,0 0 1,0 0 0,1 0 0,-1 0-1,0 0 1,0 0 0,0 0 0,0 0-1,0 0 1,0 0 0,0 0 0,0 0-1,0 0 1,1 0 0,-1 0 0,0 0-1,0 0 1,0 0 0,0-1 0,0 1-1,0 0 1,0 0 0,0 0 0,0 0-1,0 0 1,0 0 0,0 0 0,0 0-1,0 0 1,0 0 0,0-1 0,1 1-1,-1 0 1,3-4-11,-1 0 0,1-1 0,-1 1 0,1-1-1,-1 0 1,0 0 0,-1 0 11,3-5-18,31-90-46,-23 61 34,2 1-1,1 0 0,2 1 1,6-8 30,-4 15 13,1 1 1,1 0 0,2 2 0,1 1-1,1 1 1,0 1 0,4 0-14,-17 16 21,-12 8-21,0 0 0,1 0 0,-1 0 0,0 0 1,0 0-1,0 0 0,0-1 0,0 1 0,0 0 0,0 0 0,0 0 0,0 0 0,0 0 0,0 0 1,0 0-1,0 0 0,0 0 0,0 0 0,0 0 0,0 0 0,1 0 0,-1 0 0,0 0 0,0 0 1,0 0-1,0 0 0,0 0 0,0 0 0,0 0 0,0 0 0,0 0 0,0 0 0,0 1 0,0-1 1,0 0-1,0 0 0,0 0 0,0 0 0,0 0 0,0 0 0,1 0 0,-1 0 0,0 0 0,0 0 0,0 0 1,0 0-1,0 0 0,0 0 0,0 0 0,0 0 0,0 0 0,0 0 0,0 0 0,0 1 0,0-1 1,0 0-1,0 0 0,0 0 0,0 0 0,0 0 0,0 0 0,0 0 0,0 0 0,0 0 0,0 0 1,0 0-1,0 0 0,0 0 0,-4 8 15,-8 10 23,11-16-34,-125 207 315,54-85-121,38-68-91,-15 15-107,38-55-164,8-11-67,8-11-281,43-60-32,-8 10 198,36-37 346,-19 32 14,3 3 0,3 3 0,36-23-14,-96 76 62,0 0 0,0 0 0,0 0 0,0 1-1,0-1 1,0 1 0,0 0 0,3-1-62,-5 2 18,-1 0 1,0 0 0,1 0-1,-1 0 1,0 0 0,1 0-1,-1 0 1,0 0-1,0 0 1,1 0 0,-1 0-1,0 0 1,1 0-1,-1 0 1,0 0 0,0 0-1,1 1 1,-1-1 0,0 0-1,0 0 1,1 0-1,-1 0 1,0 1 0,0-1-1,1 0 1,-1 0-1,0 0 1,0 1 0,0-1-1,1 0 1,-1 0 0,0 1-1,0-1-18,0 1 33,0 1 1,0-1-1,0 0 0,0 0 0,0 1 0,0-1 0,-1 0 1,1 0-1,0 1 0,-1-1 0,1 0 0,-1 0 0,0 0 1,1 1-34,-14 22 167,-1 1 0,0-2 0,-2 0 0,-10 9-167,14-15 68,-101 112 318,69-81-292,3-3-6,-2-3 0,-44 33-88,86-73-28,0 0 0,0-1 0,0 1 0,0-1 0,0 0 0,0 0 0,-1 1 0,1-1 0,0-1 0,-1 1 0,1 0 0,-3 0 28,5-1-14,-1-1 0,1 1 1,0 0-1,-1 0 1,1-1-1,0 1 0,-1 0 1,1 0-1,0-1 0,-1 1 1,1 0-1,0-1 1,-1 1-1,1 0 0,0-1 1,0 1-1,-1-1 0,1 1 1,0 0-1,0-1 1,0 1-1,0-1 0,0 1 1,-1-1-1,1 1 0,0 0 1,0-1-1,0 1 1,0-1-1,0 1 0,1-1 1,-1 1-1,0-1 0,0 1 1,0 0-1,0-1 1,0 1-1,0-1 0,1 1 14,4-21-284,4 0 149,0 1 1,1 0 0,1 0 0,6-7 134,11-13-146,15-17 146,6 3-17,2 2 0,34-27 17,-21 21-25,-43 38 45,23-20 29,-39 35 76,0 1 0,1 0 0,0 1 0,0-1 0,0 1 0,0 0 0,1 1-125,-7 1 17,0 1 0,1 0 0,-1 0 0,0 0 1,1 0-1,-1 0 0,0 0 0,1 0 0,-1-1 0,0 1 0,0 0 0,1 0 0,-1 0 0,0 0 0,1 0 0,-1 0 0,0 1 0,1-1 0,-1 0 0,0 0 0,0 0 0,1 0 0,-1 0 0,0 0 0,1 0 0,-1 1 0,0-1 0,0 0 0,1 0 0,-1 1-17,0 8 300,-11 15-49,-50 68 69,-4-3 0,-32 30-320,-15 20 74,100-123-60,-13 16 87,-4 2-101,21-26-35,0 0-1,0 0 1,-1-1 0,0 0 0,0 0 0,-3 0 35,11-6-27,-1 0-1,1 0 0,-1 0 1,0-1-1,1 1 1,-1-1-1,1 1 0,-1-1 1,0 1-1,0-1 0,1 0 1,-1 0-1,-1 0 28,2 0-10,1-1 0,-1 1-1,0 0 1,1 0 0,-1-1-1,1 1 1,-1-1 0,1 1 0,-1 0-1,0-1 1,1 1 0,-1-1-1,1 1 1,0-1 0,-1 0 0,1 1-1,-1-1 1,1 1 0,0-1-1,0 0 1,-1 1 0,1-1 0,0 0-1,0 1 1,0-1 0,0 0-1,-1 1 1,1-1 0,0 0-1,0 1 1,0-1 0,1 0 0,-1 0 10,1-14-70,1 1 0,0-1 0,1 1 0,1 0 0,5-14 70,-3 8-18,6-17-20,2 0-1,1 0 1,2 2 0,2 0 0,1 1 0,1 1 0,3 0 38,75-91 33,26-36 217,-120 153-226,2-3 55,-1 1 0,2 0 0,6-8-79,-6 13 179,-7 10-16,-10 12 39,-15 13 8,-20 21-210,19-24-41,2 1 0,-5 9 41,-62 114-59,33-54 113,30-51-14,-35 54-4,48-80-113,-1-1 0,-1 0 0,-10 9 77,25-28-25,0 0 0,0 0 1,-1 0-1,1 0 0,0 0 0,0 0 1,-1 0-1,1 0 0,-1-1 0,1 1 1,-1 0 24,2-1-10,0 0 1,-1 0-1,1 0 1,0 0-1,0 0 1,-1 0-1,1 0 1,0 0 0,0 0-1,-1 0 1,1 0-1,0-1 1,0 1-1,0 0 1,-1 0-1,1 0 1,0 0 0,0 0-1,0 0 1,-1-1-1,1 1 1,0 0-1,0 0 1,0 0-1,0 0 1,0-1 0,-1 1-1,1 0 1,0 0-1,0 0 1,0-1-1,0 1 1,0 0-1,0 0 1,0-1-1,0 1 1,0 0 0,0 0 9,-1-5-49,1 1 1,1 0-1,-1 0 1,1 0-1,-1 0 1,1 0-1,1-2 49,9-38-43,3 1 0,1 1-1,3 0 1,1 1 0,1 1-1,3 1 1,1 1 0,7-6 43,121-171 161,-89 122 232,-59 87-301,-1 2 169,-4 6 35,-10 9-102,-19 17-53,11-10-145,0 0-1,1 1 1,-6 11 4,-9 19-51,2 1-1,3 2 1,1 2 51,-5 10-97,-30 43 97,37-70-234,-1-2-1,-12 11 235,25-35-252,13-11 244,0 0 0,0 0 0,-1 0 0,1 0 1,0 0-1,0 0 0,0 0 0,0 0 0,-1 0 1,1 0-1,0 0 0,0 0 0,0 0 0,-1 0 1,1 0-1,0 0 0,0 0 0,0 0 0,-1 0 1,1 0-1,0 0 0,0 0 0,0 0 0,-1 0 1,1 0-1,0 0 0,0-1 0,0 1 0,0 0 1,-1 0-1,1 0 0,0 0 0,0 0 0,0-1 1,0 1-1,0 0 8,-1-2-31,1 0 0,-1 0 1,1 0-1,0 0 0,0 0 1,0 0-1,0 0 0,0 0 1,1 0-1,-1 0 0,0 0 1,1 0 30,9-40-95,2 0 0,2 0 0,1 2 0,3 0 0,8-14 95,28-43-64,37-46 64,28-39 1093,-155 232-649,5-8 62,2 2 0,-7 17-506,-45 117 25,47-100-32,-2-2 0,-9 8 7,37-71-267,-1 1 1,-9 9 266,12-19-255,4-5 69,2-13-67,0 12 227,3-32-157,1 0 0,10-33 183,22-68-55,-15 62 38,78-231 33,-46 153 331,-52 147-331,3-8 63,0-1-1,0 0 1,-2 1 0,1-2-79,-3 13 14,0 0 1,0 0-1,0 0 1,0 0 0,0 0-1,0 0 1,0 0-1,0 0 1,0 0 0,-1 0-1,1 0 1,0 1-1,-1-2-14,1 2 7,0 0-1,0-1 1,-1 1-1,1 0 0,0 0 1,0 0-1,0 0 1,0 0-1,-1 0 0,1-1 1,0 1-1,0 0 1,0 0-1,-1 0 0,1 0 1,0 0-1,0 0 1,0 0-1,-1 0 0,1 0 1,0 0-1,0 0 0,-1 0 1,1 0-1,0 0 1,0 0-1,0 0 0,-1 1 1,1-1-1,0 0 1,0 0-1,0 0 0,-1 0 1,1 0-1,0 0-6,-2 2 23,0 0 0,0-1 0,0 1-1,1 0 1,-1 0 0,1 0 0,-1 0 0,1 0-1,-2 3-22,-9 21-27,1 0 1,2 1-1,-5 18 27,-2 9-85,-148 415-22,142-410 125,-2-2 0,-3 0 0,-8 6-18,23-46-155,8-17 65,3-7 4,2-6 22,0-1-1,1 0 1,0 1 0,5-13 64,20-58-78,-5 18 56,68-272 89,-25 85-1,-33 120 777,-55 234-667,-23 95-336,-51 137-334,53-202 534,-35 65-40,77-191-5,0 1 2,0-1 0,0-1 0,-1 1 0,0 0 0,0-1 0,0 1 0,0-1 0,-1 0 0,1 0 3,3-4 0,0 0 0,0 0 0,0 0-1,0 0 1,0 0 0,0-1 0,0 1-1,0 0 1,0 0 0,0 0 0,0 0-1,0 0 1,0 0 0,0 0 0,-1 0-1,1-1 1,0 1 0,0 0 0,0 0-1,0 0 1,0 0 0,0 0 0,0 0-1,0 0 1,0 0 0,0 0 0,0 0-1,0 0 1,-1 0 0,1 0 0,0-1-1,0 1 1,0 0 0,0 0 0,0 0-1,0 0 1,0 0 0,0 0 0,-1 0-1,1 0 1,0 0 0,0 0 0,0 0-1,0 0 1,0 0 0,0 0 0,0 0-1,0 0 1,-1 1 0,1-1 0,0 0-1,0 0 1,0 0 0,0 0 0,0 0 0,0 0-1,0 0 1,0 0 0,0 0 0,0 0-1,-1 0 1,1 0 0,0 0 0,0 1-1,0-1 1,1-12-36,0 1-1,1 0 1,0 0-1,1-3 37,2-5-35,47-184-145,1 3 184,-30 87 48,35-143 13,-43 199-53,-4 9 318,15-34-330,-26 117-347,21 338-968,-19-351 1238,-1-4 17,0 2-88,2 0-1,2 10 149,-5-29-2,0 1 1,1-1 0,-1 1 0,1-1-1,-1 1 1,1-1 0,0 0 0,0 1-1,-1-1 1,1 0 0,0 1 1,0-2 4,-1 0-1,0 1 1,1-1 0,-1 0-1,0 0 1,1 0 0,-1 1-1,0-1 1,1 0 0,-1 0-1,0 0 1,1 0 0,-1 1-1,1-1 1,-1 0 0,0 0-1,1 0 1,-1 0 0,1 0-1,-1 0 1,0 0 0,1 0 0,-1 0-1,1 0 1,-1-1 0,1 1-4,0-1 11,0 0 1,1 0 0,-1 0-1,0 0 1,0 0 0,0 0-1,0 0 1,0-1 0,0 1-1,0 0 1,0-1 0,-1 1 0,1-1-1,0 1 1,-1-1 0,1 1-1,-1-1 1,0 1 0,1-1-12,3-21 91,0 1-1,-2 0 1,0-1 0,-2 0 0,0 1 0,-2-2-91,-6-56 557,-5-4-557,10 60-9,-21-107-103,-6-37 0,18 94-69,11 73 174,1 0 1,0 1-1,0-1 1,0 0-1,0 0 1,0 0-1,0 0 1,0 0-1,0 1 1,0-1-1,0 0 1,0 0-1,1 0 1,-1 0-1,0 1 1,1-1 6,-1 0-5,0 1 0,0 0-1,1 0 1,-1 0 0,0 0 0,0 0 0,1-1-1,-1 1 1,0 0 0,0 0 0,1 0 0,-1 0-1,0 0 1,0 0 0,1 0 0,-1 0 0,0 0-1,1 0 1,-1 0 0,0 0 0,0 0 0,1 0-1,-1 0 1,0 0 0,0 0 0,1 1 0,-1-1-1,0 0 1,1 0 5,20 16-156,-20-15 167,28 23-110,2-1 0,0-2 1,1-1-1,10 3 99,1 2 43,-2 1-1,-1 2 1,-1 2 0,-1 1-1,-2 2 1,11 16-43,-46-49 1,79 93 170,-64-72-138,-2 0 1,0 0-1,8 21-33,-18-34 7,5 8-37,-2 1 1,0 0-1,-1 0 0,1 6 30,-7-23 8,0 0 0,1 0 0,-1 0 0,0 1 0,0-1 0,0 0 0,0 0 0,0 0 0,0 0 0,0 0 0,0 1 0,0-1 0,0 0 0,0 0 0,1 0 0,-1 0 0,0 1 0,0-1 0,0 0 0,0 0 0,0 0 0,0 0 0,0 1 0,-1-1 0,1 0 0,0 0 0,0 0 0,0 0 0,0 0 0,0 1 0,0-1 0,0 0 0,0 0 0,0 0 0,0 0 0,0 0 0,-1 1 0,1-1 0,0 0 0,0 0 0,0 0 0,0 0 0,0 0 0,0 0 0,-1 0 0,1 0 0,0 0 0,0 0 0,0 1 0,0-1 0,-1 0 0,1 0 0,0 0 0,0 0 0,0 0 0,0 0 0,-1 0 0,1 0 0,0 0 0,0 0 0,0-1-8,-14-8 347,-14-20 119,-43-48-164,-4 3-1,-39-27-301,65 59-99,1-3 1,-7-12 98,31 28-153,2 0 1,1-1-1,1-1 0,2-1 1,-2-6 152,16 26-185,4 12 182,0 0 0,0 0 0,0 0 0,0 0 0,0 0 0,0 0 0,0 0 0,0 0 0,0 0 0,0 0 0,0 0 0,0-1 0,0 1 0,0 0 0,0 0 0,0 0 0,0 0 0,0 0 0,1 0 0,-1 0 0,0 0 0,0 0 0,0 0 0,0 0 0,0 0 0,0 0 0,0 0 0,0 0 0,0 0 0,0 0 0,0 0 0,0 0 0,0 0-1,1 0 1,-1 0 0,0 0 0,0 0 0,0 0 0,0 0 0,0 0 0,0 0 0,0 0 0,0 0 0,0 0 0,0 0 0,0 0 0,0 0 0,0 0 0,1 0 0,-1 0 0,0 0 0,0 0 0,0 0 0,0 0 0,0 1 0,0-1 0,0 0 0,0 0 0,0 0 0,0 0 0,0 0 0,0 0 0,0 0 3,18 17-294,-7-6 243,19 12-9,2-1 0,1-1 60,31 20-72,-37-22 73,-1 1 0,0 1 0,-2 2 0,-1 0 0,7 9-1,11 20 35,-3 1 0,-1 2-1,-3 1 1,24 56-35,-51-96 39,-2-7 16,-1-1 1,0 1 0,-1 1-1,1 2-55,-4-12 7,0 0 0,0 1 0,0-1 0,0 1 0,0-1 0,1 0-1,-1 1 1,0-1 0,0 1 0,0-1 0,0 0 0,0 1 0,-1-1-1,1 0 1,0 1 0,0-1 0,0 1 0,0-1 0,0 0 0,0 1-1,-1-1 1,1 0 0,0 1 0,0-1 0,0 0 0,-1 1 0,1-1 0,0 0-1,-1 0 1,1 1-7,-1-1 9,0 0-1,0 1 0,1-1 1,-1 0-1,0 0 0,0 0 1,0 0-1,0 0 1,0 0-1,1 0 0,-1 0 1,0 0-1,0 0 0,0-1-8,-26-9 84,26 10-80,-5-4 1,0 0-1,0 0 1,0 0-1,1 0 1,-1-1-1,1 0 1,0 0-1,0-1-4,-1-1 1,3 4-1,-188-189 22,138 140-115,9 9-294,-45-35 387,88 77-24,-1 0 1,1 0-1,0 0 1,0 1 0,0-1-1,0 0 1,-1 1 0,1-1-1,0 1 1,-1-1-1,1 1 1,0-1 0,-1 1-1,1 0 1,-1 0-1,1 0 1,-1 0 23,2 0-9,0 0 0,-1 0 1,1 0-1,0 0 0,-1 1 0,1-1 0,0 0 0,0 0 1,-1 0-1,1 1 0,0-1 0,0 0 0,-1 0 1,1 1-1,0-1 0,0 0 0,0 1 0,0-1 0,-1 0 1,1 0-1,0 1 0,0-1 0,0 0 0,0 1 1,0-1-1,0 0 9,2 17-104,6 9 50,2 0 0,0-1 0,2 0 0,1-1 0,1 0 0,3 2 54,8 10 28,3-1 0,0-1 0,17 13-28,50 38 213,-92-82-197,3 3 45,0-1 1,0 1 0,7 4-62,-12-10 12,0 1-1,0 0 1,0-1 0,0 1 0,0-1 0,0 0 0,0 1-1,0-1 1,0 0 0,0 1 0,0-1 0,1 0 0,-1 0-12,0 0 6,0 0 1,-1 0 0,1-1 0,-1 1-1,0 0 1,1 0 0,-1-1-1,1 1 1,-1 0 0,1 0 0,-1-1-1,0 1 1,1-1 0,-1 1 0,1 0-1,-1-1 1,0 1 0,0-1-1,1 1 1,-1-1 0,0 1 0,0 0-1,1-1 1,-1 1 0,0-1 0,0 0-1,0 1 1,0-1 0,0 1-7,0-2 12,1 0 1,-1 0 0,0 0-1,0 0 1,0 0-1,-1-1 1,1 1 0,-1 0-1,1 0 1,-1 1 0,1-1-1,-1 0 1,0-1-13,-15-25 96,9 16-52,-62-107-258,-13-6 214,60 99-196,21 25 177,0 0 1,0 0 0,0 1-1,0-1 1,0 0 0,0 1-1,0-1 1,0 0 0,0 1-1,-1 0 1,0-1 18,2 1-10,-1 0 0,1 0 0,0 0 0,-1 0 1,1 0-1,0 0 0,-1 0 0,1 0 0,0 1 0,-1-1 0,1 0 0,0 0 1,-1 0-1,1 1 0,0-1 0,0 0 0,-1 0 0,1 1 0,0-1 1,0 0-1,-1 0 0,1 1 0,0-1 0,0 0 0,0 1 0,0-1 1,-1 0-1,1 1 0,0-1 0,0 0 0,0 1 0,0-1 0,0 0 0,0 1 1,0-1-1,0 0 0,0 1 0,0-1 10,0 8-90,-1 0 1,2 1-1,-1-1 0,1 0 1,0 0-1,1 0 1,0 0-1,2 4 90,7 20-250,7 13 250,-13-32-30,67 147-137,-41-95 440,-23-51-366,-6-10-121,-12-8 95,8 2 131,-1 1-1,1-1 1,0 1 0,0-1 0,0 0-1,0 0 1,-1-1-12,1 0 25,-1 0 0,0 0 1,0 1-1,0-1 0,-4-1-25,-1-1 27,-26-17 74,-14-12-101,42 29 36,-3-3-96,0 0 1,-1 1 0,0 0 0,-1 1 0,-8-4 59,16 8-45,1 1 1,-1 0 0,0 1 0,0-1-1,0 0 1,0 1 0,0 0-1,0-1 1,0 1 0,0 1 0,0-1-1,0 0 1,0 1 0,0-1 0,0 1-1,0 0 1,0 0 0,1 0-1,-1 0 1,0 1 0,1-1 0,-1 1-1,0-1 1,-1 3 44,0-1-53,0 1 0,0-1 0,1 1 0,-1 0-1,1 0 1,0 1 0,0-1 0,0 1 0,1-1 0,-1 3 53,-5 7-88,-4 9 22,1 0 0,0 1 0,2 0 0,1 0 0,0 2 66,-6 21-64,-110 372 117,114-381 268,0 0 1,3 1-1,1-1 0,0 33-321,6-70 17,0 0-1,0 0 1,0 0-1,0-1 0,0 1 1,0 0-1,0 0 1,0 0-1,0 0 0,0 0 1,1 0-1,-1-1 0,0 1 1,0 0-1,1 0 1,-1 0-1,1-1 0,-1 1 1,1 0-1,0 0-16,-1-1 11,1 0-1,-1 0 0,1 0 1,-1 0-1,1 0 0,-1-1 1,1 1-1,-1 0 0,1 0 1,-1-1-1,1 1 0,-1 0 1,1 0-1,-1-1 0,1 1 1,-1-1-1,0 1 0,1 0 1,-1-1-1,0 1 0,1-1 1,-1 1-1,0-1-10,22-37 232,-20 35-224,14-36 280,-2 0 1,-1 0 0,5-30-289,-13 50 72,49-210 542,-34 145-592,-2 8 126,15-40-148,-20 76 304,-13 40-302,0 0 0,0 0 0,1 0 0,-1 0 0,0 0-1,0 0 1,0 1 0,0-1 0,0 0 0,0 0 0,0 0-1,0 0 1,0 0 0,0 0 0,1 0 0,-1 0 0,0 0 0,0 0-1,0 0 1,0 0 0,0 0 0,0 0 0,0 0 0,1 0-1,-1 0 1,0 0 0,0 0 0,0 0 0,0 0 0,0 0 0,0 0-1,1 0 1,-1 0 0,0 0 0,0 0 0,0 0 0,0 0-1,0 0 1,0 0 0,0 0 0,0 0 0,1 0 0,-1 0 0,0 0-1,0 0 1,0-1-2,-2 29 22,-14 77-17,-48 192-5,30-146 0,26-115 4,-80 350 467,74-319 46,73-490-422,-53 379-30,-2 12-103,-1 2-135,2 0 0,6-22 173,-7 43-193,0 12-31,0 22-94,-3-19 307,1 9-59,0 1 1,-1-1 0,-1 6 69,-1 169-142,3 259 118,-2-429 21,1 42-155,3-1-1,4 10 159,-7-67-14,4 23-81,-5-25 84,1-1 0,-1 1-1,1-1 1,-1 1 0,1-1 0,0 1-1,-1-1 1,1 0 0,0 1 0,0-1-1,0 0 1,0 0 0,0 0 0,0 0 11,0 0-2,-1-1 1,0 0 0,1 0 0,-1 0 0,0 0-1,1 0 1,-1 0 0,0 0 0,1 0 0,-1 0-1,0 0 1,1 0 0,-1 0 0,0 0 0,1 0-1,-1 0 1,0 0 0,1-1 0,-1 1-1,0 0 1,1 0 0,-1 0 0,0 0 0,0-1-1,1 1 1,-1 0 0,0 0 0,0-1 0,1 1-1,-1 0 1,0 0 0,0-1 0,0 1 0,0 0-1,1-1 1,-1 1 1,7-13 21,-7 12-20,28-69 75,-13 33-75,1-1-1,5-4 0,-15 31-16,0 0 1,1 1-1,0 0 0,1 0 1,0 1-1,1 0 1,0 0-1,0 1 0,3-1 16,-11 8 0,0 0 0,0 0-1,0 0 1,0 1-1,0-1 1,1 0 0,-1 1-1,0-1 1,0 1-1,1-1 1,-1 1 0,0 0-1,1 0 1,-1-1-1,0 1 1,1 0 0,-1 0-1,0 0 1,1 1-1,-1-1 1,0 0 0,1 1-6,-1-1 1,0 1-1,0-1 0,0 1 1,0 0-1,0 0 0,0 0 1,0 0-1,0 0 0,0 0 1,0 0-1,-1 0 0,1 0 1,0 0-1,-1 0 0,1 0 1,0 1 5,1 5 1,0-1 0,0 1 0,-1-1 1,0 1-1,0 0 0,0 0 0,-1 5-1,-1 41 118,0-19-122,1 0 0,2 0 0,1-1 0,1 2 4,-4-34 1,1 0 1,-1 0 0,0 0 0,0 0-1,0 0 1,1 0 0,-1 0 0,0 0-1,1 0 1,-1 0 0,1 0 0,-1 0-1,1 0 1,0-1 0,-1 1-1,1 0 1,0 0 0,0-1 0,0 1-2,-1-1 2,0 0 1,1 0-1,-1 0 1,1 0-1,-1 0 1,1 0-1,-1 0 1,1 0-1,-1 0 1,1 0-1,-1-1 1,1 1-1,-1 0 1,1 0-1,-1-1 1,0 1-1,1 0 1,-1 0-1,1-1 1,-1 1-1,0 0 1,1-1-1,-1 1 1,0-1-1,1 1 1,-1 0-1,0-1-2,5-6 28,-1 0 1,0 0-1,0-1 0,0-2-28,-1 3 0,12-22 24,1 2 0,1 0 0,1 1 0,15-16-24,-30 39 9,1 0-1,-1 0 1,1 0-1,0 1 1,0-1 0,0 1-1,3-1-8,-4 1 11,0 1 0,0-1 0,0 1 0,0-1 0,0 0 0,0 0 0,-1 0 0,1 0 0,-1 0 0,0-1 0,1 1 0,-1-1 0,0-1-11,-2 4-21,1-1 0,-1 1 0,0-1 0,0 0 0,0 1 0,0-1 0,0 1 1,0-1-1,0 0 0,0 1 0,0-1 0,0 1 0,0-1 0,0 0 0,0 1 0,0-1 1,-1 1-1,1-1 0,0 0 0,0 1 0,-1-1 0,1 1 0,0-1 0,-1 1 0,1-1 1,-1 1-1,1 0 0,-1-1 0,1 1 21,-17-12-3410,13 9 1831,-6-5-3519</inkml:trace>
  <inkml:trace contextRef="#ctx0" brushRef="#br7" timeOffset="90407.31">17432 7344 2048,'4'8'6728,"-2"12"-1892,-3 12 1311,-6-41-4744,-2-45-116,2 0 0,1-30-1287,4-112 200,3 122-62,-1 73-142,0 0 0,0 0 0,0 0 0,0 0 0,1 0 0,-1 1 0,0-1 0,1 0 0,-1 0 0,1 0 0,-1 0 0,1 0 0,-1 0 0,1 1 0,0-1 0,-1 0 0,1 0 0,0 1 0,0-1 0,-1 1 0,1-1 0,0 1 0,0-1 0,0 1 0,0-1 0,0 1 0,0 0 0,0-1 0,0 1 0,-1 0 0,1 0 0,0 0 0,0-1 0,1 1 4,6 0-55,-1-1-1,1 1 0,0 0 0,4 1 56,3 0-36,37 1 5,35 7 31,17 1 10,-91-9 50,-1 0 1,1 1-1,-1 0 1,0 0-1,3 2-60,-11-2 3,0-1-1,0 1 0,0 0 1,0 0-1,-1 0 0,1 0 0,-1 0 1,1 1-1,-1 0 0,0 0 1,0 0-1,0 0 0,-1 0 0,1 0 1,-1 1-1,1-1 0,-1 1-2,3 7-54,-1 0-1,0 0 1,0 0-1,-1 0 0,1 10 55,6 60 137,-1-5-59,-6-58-122,-2 0 1,0 0-1,-1 3 44,0-16-93,0-5 19,0 1 1,0-1 0,0 1-1,0-1 1,0 1 0,0-1-1,0 1 1,0-1 0,0 0-1,0 1 1,0-1 0,0 1-1,0-1 1,1 1 0,-1-1-1,0 0 1,0 1-1,1-1 1,-1 1 0,0-1-1,0 0 1,1 1 73,-1-2-196,0 1-1,0-1 0,1 1 1,-1 0-1,0-1 1,0 1-1,0-1 1,1 1-1,-1 0 0,0-1 1,0 1-1,0-1 1,0 1-1,0-1 1,0 1-1,0 0 0,0-1 1,0 1-1,0-1 1,0 1-1,-1-1 1,1 1-1,0 0 0,0-1 1,0 0 196,-3-8-2881,1 0-1,-2 0 1,1 0 0,-3-5 2881,-6-9-3488</inkml:trace>
  <inkml:trace contextRef="#ctx0" brushRef="#br7" timeOffset="91631.011">17549 6976 7552,'-2'1'246,"-1"-1"1,1 1 0,-1-1-1,1 1 1,-1 0-1,1 0 1,0 0 0,-1 0-1,1 1 1,0-1-1,0 1 1,0-1 0,0 1-1,0 0 1,0-1-1,0 1 1,1 0 0,-1 0-1,1 1 1,-1-1 0,1 0-1,0 0 1,-1 2-247,-4 9 167,1-1 0,0 1 0,-3 11-167,8-23 24,-19 76 690,13-47-40,-2-1 0,0-1 0,-4 4-674,10-28 273,0 1 0,-1-1 0,1 0 0,-1 0 0,-2 2-273,5-6 15,0 1 0,0-1 0,0 0 0,0 0 0,0 1 0,0-1-1,-1 0 1,1 0 0,0 0 0,0 0 0,0 1 0,0-1 0,-1 0 0,1 0 0,0 0-1,0 0 1,0 0 0,-1 0 0,1 1 0,0-1 0,0 0 0,-1 0 0,1 0 0,0 0 0,0 0-1,-1 0 1,1 0 0,0 0 0,0 0 0,-1 0 0,1 0 0,0 0-15,-3-8 141,3-12-199,6-14-105,2 1-1,0-1 0,13-28 164,-19 55 2,1 0-1,0 1 0,0-1 0,0 1 0,1-1 1,0 1-1,0 1 0,1-1 0,4-5-1,-9 11 4,0 0-1,0 0 1,0 0 0,1-1-1,-1 1 1,0 0-1,0 0 1,0 0-1,1 0 1,-1 0 0,0 0-1,0-1 1,0 1-1,1 0 1,-1 0 0,0 0-1,0 0 1,1 0-1,-1 0 1,0 0 0,0 0-1,1 0 1,-1 0-1,0 0 1,0 0 0,0 0-1,1 0 1,-1 0-1,0 0 1,0 0 0,1 0-1,-1 0 1,0 1-1,0-1 1,0 0 0,1 0-1,-1 0 1,0 0-4,4 11 58,-2 15-13,-4 28 362,-2 2-407,-1 0 409,3 2-409,2-42 155,10-83-210,-6 46 46,1-1 11,1 0 0,2 0 1,0 0-1,1 1 0,1 0 0,1 1 1,7-10-3,-6 6-64,-11 20 110,1-1 0,0 1 0,0 0 0,1 0 0,-1 0 0,1 0 0,0 1 0,2-3-46,-5 6 4,0 0 1,0-1 0,0 1 0,0 0-1,0 0 1,1 0 0,-1 0 0,0 0-1,0 0 1,0 0 0,0 0 0,0 0-1,0 0 1,0 0 0,0 0 0,0 0-1,0 0 1,0 0 0,0 0 0,0 0-1,0 0 1,1 0 0,-1 0 0,0 0-1,0 0 1,0 0 0,0 0 0,0 0-1,0 0 1,0 0 0,0 0 0,0 0-1,0 0 1,0 0 0,0 0 0,0 0-1,0 0 1,1 0 0,-1 0 0,0 0-1,0 0 1,0 0 0,0 0 0,0 1-1,0-1 1,0 0 0,0 0 0,0 0-1,0 0 1,0 0 0,0 0 0,0 0-1,0 0 1,0 0 0,0 0 0,0 0-1,0 0 1,0 0 0,0 0 0,0 1-1,0-1 1,0 0 0,0 0-5,0 8 107,-4 10-33,-65 276 1222,67-285-1305,1 0 0,0 0 0,0 8 9,11-41-347,11-32 278,3 2 0,14-24 69,-35 73 7,-1 0 1,1-1 0,0 1 0,1 1-1,-1-1 1,1 0 0,0 1 0,0-1 0,0 1-1,1 0 1,0 0-8,-4 4 3,-1 0-1,0 0 1,0 0-1,1 0 1,-1 0-1,0 0 1,0 0 0,0 0-1,1 0 1,-1 0-1,0 1 1,0-1-1,1 0 1,-1 0 0,0 0-1,0 0 1,0 0-1,0 0 1,1 1-1,-1-1 1,0 0-1,0 0 1,0 0 0,0 0-1,1 1 1,-1-1-1,0 0 1,0 0-1,0 0 1,0 1 0,0-1-1,0 0 1,0 0-1,0 0 1,0 1-1,0-1 1,0 0-1,0 0 1,0 1 0,0-1-1,0 0 1,0 0-1,0 0 1,0 1-1,0-1 1,0 0 0,0 0-1,0 1-2,0 19 63,0-11-46,-2 30 213,-2 0 1,-1 0 0,-2-1-1,-2 3-230,3-24 274,3-13-140,3-10-78,6-12-124,-1 0-1,2 1 1,0 0-1,7-10 69,1-5-99,-1 1 74,2 0 0,2 0 0,3-3 25,-13 28 25,-3 9 33,0 18 30,-2 25-99,-4 41 11,0-25 134,1 9 159,0-71-285,0 0-1,0 0 1,0 0 0,0 0-1,0 0 1,1 0 0,-1 0-1,0 0 1,0 0 0,0 0-1,0 0 1,0 0 0,0 0-1,0 0 1,0 0 0,0 0-1,0 0 1,0 0 0,0 0-1,0 0 1,0 0 0,0 0-1,1 0 1,-1 0 0,0 0-1,0 0 1,0 0 0,0 0-1,0 0 1,0 0 0,0 0-1,0 0 1,0 0 0,0 0-1,0 0 1,0 0 0,0 0-1,0 0 1,0 0 0,0 0-1,0 0 1,0 1 0,0-1-1,1 0-7,4-13 141,5-18-102,9-34-28,16-31-11,-33 92 0,-1 0-33,0 1 1,1-1-1,0 0 1,0 1-1,0-1 1,0 1-1,0 0 1,1 0-1,-1 0 1,4-3 32,-6 6-10,0 0 0,0 0 0,0-1 0,0 1 0,0 0 0,1 0 0,-1 0 1,0 0-1,0 0 0,0-1 0,0 1 0,1 0 0,-1 0 0,0 0 0,0 0 0,0 0 1,1 0-1,-1 0 0,0 0 0,0 0 0,1 0 0,-1 0 0,0 0 0,0 0 0,0 0 1,1 0-1,-1 0 0,0 0 0,0 0 0,1 0 0,-1 0 0,0 0 0,0 0 0,0 0 1,1 0-1,-1 1 0,0-1 0,0 0 0,0 0 0,0 0 0,1 0 0,-1 0 0,0 1 1,0-1-1,0 0 0,0 0 0,0 0 0,0 1 0,1-1 0,-1 0 0,0 0 0,0 0 1,0 1-1,0-1 0,0 0 0,0 0 0,0 1 0,0-1 0,0 0 0,0 0 10,0 17-206,0-13 168,0 6-94,1-5-103,-1 1 1,0-1-1,0 0 0,-1 1 0,1-1 1,-1 0-1,0 1 0,-1-1 0,1 0 0,-1 0 1,0 0 234,1-4-213,1 0 1,-1-1 0,1 1 0,-1-1-1,0 1 1,1-1 0,-1 1 0,1-1-1,-1 1 1,0-1 0,0 1 0,1-1-1,-1 0 1,0 1 0,1-1 0,-1 0-1,0 0 1,0 1 0,0-1 0,1 0-1,-1 0 1,0 0 0,0 0 0,0 0-1,1 0 1,-1 0 0,0 0-1,0-1 1,0 1 0,0 0 212,-16-7-4341</inkml:trace>
  <inkml:trace contextRef="#ctx0" brushRef="#br7" timeOffset="93077.306">17491 7186 8704,'-2'-17'4130,"1"15"-3965,1 0 1,-1-1-1,1 1 0,0 0 0,0 0 0,0-1 0,0 1 0,0 0 1,0 0-1,1 0 0,-1-1 0,1 1 0,0 0 0,-1 0 1,1-1-166,3-3 136,0-1 0,1 1 0,-1 0 1,1 0-1,1 0 0,-1 1 0,1 0 1,-1 0-1,2 0 0,0 0-136,-3 2 80,0 1-1,1-1 1,-1 0-1,1 1 1,-1 0-1,1 0 0,0 1 1,0-1-1,0 1 1,0 0-1,0 0 1,0 1-1,1-1 1,-1 1-1,2 1-79,-8-1 44,0 0-1,-1 0 0,1 0 1,0 0-1,0 0 0,0 1 1,0-1-1,-1 1 0,1-1 1,0 1-1,0-1 1,0 1-1,0-1 0,0 1 1,0 0-1,0-1 0,1 1 1,-1 0-1,0 0 1,0 0-1,0 0 0,1 0 1,-1 0-1,0 0 0,1 0 1,-1 0-1,1 0 1,0 0-1,-1 0 0,1 1 1,0-1-1,-1 0 0,1 0 1,0 0-1,0 0 1,0 1-1,0-1 0,0 0 1,1 0-1,-1 0 0,0 1 1,0-1-1,1 0 0,-1 0 1,1 0-1,-1 0 1,1 0-1,-1 0 0,1 0 1,0 0-1,-1 0 0,1 0 1,0 0-1,0 0 1,0 0-1,-1-1 0,1 1 1,0 0-1,0-1 0,0 1 1,1-1-1,-1 1 1,0-1-1,0 1 0,0-1 1,0 0-1,0 1 0,0-1-43,-3-1 30,-1 0 0,1 0 0,-1 0 0,1 0 0,0 0 0,-1-1 0,1 1 0,0-1 0,0 1 0,0-1 0,0 0 0,0 0 0,0 0 0,1 0 0,-1 0 0,1 0 0,-1-1 0,1 1 0,0 0 0,0-1 0,0 1 0,0-1 0,0 1 0,0-1 0,1 0 0,-1 1 0,1-1-30,0 0-20,-1 0 1,1 0-1,0 1 1,0-1-1,0 0 1,0 0-1,1 1 1,-1-1-1,1 0 1,0 1-1,0-1 1,0-1 19,0 2-12,0 1 0,0-1 0,0 1 0,0 0 0,0-1 0,0 1 0,0 0 0,0-1 0,0 1 0,1 0 0,-1 0 0,0 0 0,1 0 0,-1 1 0,1-1 0,-1 0 0,1 1 0,0-1 0,-1 1 0,2-1 12,-2 1 39,-1 0 0,1-1-1,-1 1 1,1 0 0,-1 0-1,1 0 1,0 0 0,-1 0-1,1 0 1,-1 0 0,1 0-1,0 0 1,-1 0 0,1 1-1,-1-1 1,1 0 0,0 0-1,-1 0 1,1 1 0,-1-1-1,1 0 1,-1 1 0,1-1-1,-1 0 1,1 1 0,-1-1-1,0 1 1,1-1 0,-1 1-1,0-1 1,1 1 0,-1-1-1,0 1 1,1-1 0,-1 1-1,0-1 1,0 1 0,0 0-1,1-1 1,-1 1-39,-14 7-336,13-8-160,-1 1 0,1-1 0,-1 1 0,1-1 0,-1 1 0,1-1 0,-1 0 0,0 0 0,1 0 0,-1 0 0,1 0 0,-1 0 0,1 0 0,-1-1 0,-1 1 496,-1-7-4938</inkml:trace>
  <inkml:trace contextRef="#ctx0" brushRef="#br8" timeOffset="106647.094">16077 4888 9728,'4'2'488,"-3"-2"-310,0 0-1,0 1 1,0-1 0,-1 1 0,1-1 0,0 1 0,0-1 0,0 1 0,-1 0 0,1-1 0,0 1 0,-1 0 0,1 0 0,0 0-178,-1 0 68,0-1 0,0 1 1,0 0-1,-1 0 0,1 0 1,0 0-1,0-1 0,-1 1 1,1 0-1,0 0 0,-1 0 1,1-1-1,-1 1 0,1 0 1,-1-1-1,1 1 0,-1 0 1,1-1-1,-2 1-68,-76 99-688,76-98 681,1 0-5,-1-1 0,1 0 0,0 0 0,0 1 0,0-1 0,0 0 0,0 1 0,0-1 0,1 1 0,-1-1 0,0 1 12,7-2-170,5 1 130,0 1 1,0 0 0,0 0 0,0 1 0,0 1 0,8 3 39,15 5-48,-10-5 416,1-1 0,0-1 0,0-1 0,0-1 0,20-1-368,-63-10 1765,-5 1-1607,-1 1 0,1 1 0,-1 1-1,-1 2-157,-21-5 148,16 2-79,-5-2-214,-1 2-1,0 1 1,0 2 0,-22 2 145,57 0-18,-1 0 1,1 0 0,0 0-1,0 0 1,0 0 0,0 0-1,0 1 1,0-1-1,0 0 1,0 1 0,-1-1-1,1 1 1,0-1 0,1 1-1,-1-1 1,0 1-1,0 0 1,0 0 0,0-1-1,0 1 18,1 0-22,0 0 1,-1-1-1,1 1 0,0 0 0,0 0 0,0-1 0,0 1 0,0 0 0,0-1 1,0 1-1,0 0 0,0 0 0,0-1 0,1 1 0,-1 0 0,0-1 1,0 1-1,1 0 0,-1-1 0,0 1 0,1-1 0,-1 1 0,1 0 22,2 4-125,1 0-1,0-1 0,0 1 0,1-1 0,0 0 1,3 3 125,41 26-368,1-2 0,10 3 368,-40-24 63,1 0 1,1-1 0,-1-1 0,3 0-64,-12-5 102,0 0 1,0-1 0,0 0 0,0-1 0,0 0-1,1-1 1,-1 0 0,5-1-103,-14 0 16,0 1 0,0-1 1,0 1-1,0-1 0,0 0 0,0 0 1,0-1-1,0 1 0,-1 0 0,1-1 1,0 0-1,-1 0 0,1 1 0,-1-1 1,2-2-17,-2 1-19,-1 1 1,0 0-1,1 0 1,-1-1-1,0 1 1,0-1-1,0 1 1,0-1 0,-1 1-1,1-1 1,-1 1-1,0-1 1,1 0-1,-1 1 1,0-1 0,-1 1-1,1-1 1,0 0-1,-1 0 19,-1-6 20,0 0 1,-1 0-1,0 1 0,-1-1 0,0 0 0,0 1 1,-1 0-1,0 0 0,-1 1 0,1-1 0,-1 1 1,-1 0-1,1 0 0,-1 1 0,-6-4-20,2 1 24,-1 1 0,0 1 0,0 0 1,0 0-1,-1 1 0,1 1 0,-2 0 0,1 1 0,0 0 0,-6 0-24,1 2 0,0 0 0,0 2 0,0 0 0,0 1 0,0 0 0,0 2 0,0 0 0,0 1 0,1 1 0,-1 0 0,0 2 0,-13 6-254,0 2 0,1 0 0,1 2 1,1 2-1,-13 10 254,6-5-576,35-24 566,0 0 0,-1 0 1,1 0-1,0 0 0,0 0 0,0 0 0,0 1 1,-1-1-1,1 0 0,0 0 0,0 0 1,0 0-1,0 1 0,0-1 0,-1 0 0,1 0 1,0 1-1,0-1 0,0 0 0,0 0 1,0 0-1,0 1 0,0-1 0,0 0 1,0 0-1,0 1 0,0-1 0,0 0 0,0 0 1,0 0-1,0 1 0,0-1 0,0 0 10,8 3-232,15-5 24,129-21-42,5 7 250,20 8 42,-167 7-15,-2 1-35,0 0-1,0-1 1,0 0 0,0 0 0,0-1-1,0 0 1,-1-1 0,1 1-1,6-4 9,-14 5 19,1 1-1,0-1 1,-1 0-1,1 1 0,0-1 1,-1 0-1,1 0 1,-1 0-1,1 1 1,-1-1-1,0 0 0,1 0 1,-1 0-1,0 0 1,1 0-1,-1 0 1,0 0-1,0 0 1,0 0-1,0 0 0,0 0 1,0 0-1,0 1 1,0-1-1,0 0 1,-1 0-1,1 0 0,0 0 1,-1 0-1,1 0 1,0 0-1,-1 0 1,1 1-1,-1-1 1,1 0-1,-1 0 0,0 1 1,0-2-19,-2-2 79,0 0 1,-1 0 0,1 0 0,-1 0-1,0 1 1,-4-3-80,-15-8 91,-1 0 0,0 2 0,-20-6-91,-1-1-198,-21-11-188,-56-26-1548,-18 1 1934,131 51-159,1 2 0,-1-1 0,0 1 0,0 1 0,-1-1 0,1 2 0,-2-1 159,9 1-23,-1 0 0,1 0 0,0 0 0,-1 1 0,1-1 0,0 1 0,0-1 0,-1 1 0,1 0 0,0 0 0,0 0 0,0 0 0,0 0 0,0 0 0,0 1 0,0-1 0,0 1 0,0-1 0,1 1 0,-1 0 0,1 0 0,-1 0 0,1 0 0,0 0 0,0 0 0,-1 0 0,2 0 0,-1 0 0,0 0 0,0 1 23,-1 5-12,1 0 0,0 0 0,0 1 0,0-1 0,1 0-1,1 0 1,-1 1 0,1-1 0,2 8 12,0-5 12,0 0 0,0 0-1,1 0 1,1 0 0,0-1 0,0 0-1,1 1-11,4 3-42,0-1 0,1 0 0,1 0 0,0-1-1,1-1 1,0 0 0,10 6 42,4 1-209,1-1 0,1-1 0,16 6 209,-12-9-159,1-1 1,0-1 0,1-2-1,0-2 1,0-1 0,25 1 158,-3-4-96,1-2 0,-1-3 0,43-8 96,-95 10-2,16-3-19,1 0 0,16-6 21,-33 8 19,0-1-1,0 0 0,0 0 0,0 0 0,-1 0 0,1-1 0,-1 0 1,1 0-1,-1 0 0,0 0 0,0-1 0,-1 1 0,4-5-18,-5 6 34,-1 0 0,0 0 0,1 0-1,-1 0 1,0-1 0,0 1-1,0 0 1,-1-1 0,1 1-1,0 0 1,-1-1 0,0 1 0,1-1-1,-1 1 1,0-1 0,0 1-1,-1-1 1,1 1 0,0-1 0,-1 1-1,0-1 1,1 1 0,-1 0-1,0-1 1,0 1 0,0 0 0,-1 0-1,1 0 1,0 0 0,-1 0-1,0 0 1,1 0 0,-1 0-34,-6-5 156,1 0 1,-1 1-1,0-1 1,0 2-1,0-1 1,-1 1-1,-5-2-156,-79-34 576,-60-16-576,10 11-416,-111-19 416,234 61-22,-19-5 17,-12 0 5,41 8 11,-1 0-1,1 1 1,-1 0 0,1 0 0,0 1 0,-1 1-1,-2 0-10,10-1-8,0-1-1,0 1 1,0 0 0,0 0-1,0 1 1,0-1-1,1 1 1,-1-1-1,0 1 1,1 0 0,0 0-1,-1 0 1,1 0-1,0 0 1,0 0-1,0 1 1,0-1-1,0 1 1,0 0 0,1-1-1,0 1 1,-1 0-1,1 0 9,0 1-21,0 0 0,1 0 0,-1 0-1,1 0 1,0 0 0,0 0 0,0 0 0,1 0-1,-1 0 1,1 0 0,0 0 0,0 0 0,1 0-1,-1 0 1,1 0 0,-1-1 0,2 2 21,3 4-58,-1-1 0,1 0 0,1-1 0,-1 1 0,1-1 0,1 0 0,-1-1 0,1 0 0,0 0 0,4 1 58,21 13-232,2-2 0,2 0 232,-4-3-108,84 40-263,15 0 371,-68-31-60,1-4 0,66 12 60,-112-28-34,-8-1 127,0-1-1,0 0 1,1-1 0,-1 0 0,0-1 0,7-1-93,-18 1 34,1 0 0,0 0 0,-1 0 1,1 0-1,-1 0 0,1 0 0,-1 0 1,1 0-1,0 0 0,-1 0 0,1-1 1,-1 1-1,1 0 0,-1 0 0,1-1 1,-1 1-1,1 0 0,-1-1 0,0 1 1,1 0-1,-1-1 0,1 1 0,-1-1 1,0 1-1,1-1 0,-1 1 0,0-1-34,0 1 29,0-1-1,0 0 1,0 1-1,0-1 0,-1 0 1,1 1-1,0-1 1,0 1-1,-1-1 0,1 0 1,-1 1-1,1-1 1,0 1-1,-1-1 0,1 1 1,-1-1-1,1 1 0,-1 0 1,1-1-29,-32-20 292,30 20-299,-129-68 354,-36-9-347,98 45 61,3-3 1,-29-21-62,-12-16-113,1-7 113,1-11 214,76 64-257,21 19-80,9 5-26,0 3 137,1 0-1,-1 0 0,1 0 0,-1 0 0,0 0 0,1 1 1,-1-1-1,0 0 0,1 1 0,0 0 13,163 60-313,194 70-1075,-164-72 736,-145-47 692,1-2 1,48 3-41,-43-12 172,-50-1-93,0-1 0,-1 0 0,1 0 0,0 0 0,0-1 0,-1 1 0,6-3-79,-10 3 34,0 0 0,0 1-1,1-1 1,-1 0-1,0 0 1,0 0 0,0 0-1,0 0 1,0 0-1,0 0 1,0 0 0,0 0-1,-1 0 1,1 0-1,0-1 1,-1 1 0,1 0-1,-1 0 1,1-1-1,-1 1 1,0 0 0,1-1-1,-1 1 1,0-1-1,0 1 1,0 0 0,0-1-1,0 1 1,0-1-1,-1 1 1,1 0 0,0-1-1,-1 1 1,1 0-1,-1-1 1,0 0-34,-2-5 79,0 1 1,0-1-1,-1 1 0,0-1 0,-1 1 1,-2-3-80,-17-17 62,-1 1-1,-2 1 1,0 2 0,-2 0 0,-29-16-62,27 19-109,-1 1 0,-1 2 0,-1 1 0,0 1 0,0 2 0,-1 2 0,-25-4 109,45 11-33,0 1 0,0 1 0,0 0-1,0 1 1,-13 1 33,23 0-9,1 0-1,-1 0 1,0 0-1,0 0 1,1 1 0,-1 0-1,1 0 1,-1 0-1,-1 2 10,4-3-9,0 1 1,0 0-1,0-1 0,0 1 0,0 0 1,0 0-1,0 0 0,1 1 0,-1-1 1,1 0-1,0 1 0,0-1 0,0 1 1,0-1-1,0 1 0,0-1 0,0 2 9,1-1-26,0 0 0,0 0-1,0 0 1,0 1 0,1-1-1,-1 0 1,1 0 0,0 0 0,-1 0-1,2 0 1,-1 0 0,0-1-1,0 1 1,1 0 0,0 0-1,-1-1 1,1 1 0,0-1-1,1 1 27,5 6-67,1 1 0,1-2 0,-1 1 0,2 0 67,7 3-54,1 0 0,0 0-1,0-2 1,1-1-1,0 0 1,21 6 54,27 4 84,34 4-84,-99-22 2,27 6 2,0-2 0,1-1-1,-1-1 1,1-2-1,0 0 1,3-3-4,-30 1-1,1 1 1,0-1-1,0-1 1,0 1-1,-1-1 1,1 1-1,-1-1 1,1-1-1,-1 1 1,0-1-1,1 0 1,-3 1 14,0 1 0,0-1 0,-1 1 0,1-1 0,-1 1-1,1-1 1,-1 0 0,0 0 0,0 0 0,0 0 0,0 0 0,0 0 0,0 0-1,0 0 1,-1 0 0,1 0 0,-1-1 0,1 1 0,-1 0 0,0 0 0,0-1-1,0 1 1,0 0 0,0 0 0,-1-2-14,-1-3 77,0 0-1,-1 1 1,1 0 0,-1-1 0,-1 1-1,1 0 1,-1 1 0,0-1-1,0 1 1,-1 0 0,0 0 0,0-1-77,-11-9 205,-1 1 0,0 1 0,-6-3-205,10 7-61,-1 0-1,0 1 1,-1 0 0,1 1-1,-1 0 1,-16-3 61,30 9-35,-1 1-1,0 0 1,1 0-1,-1 0 1,1 0-1,-1 0 1,0 0-1,1 0 1,-1 1 0,1-1-1,-1 0 1,1 1-1,-1-1 1,1 1-1,-1 0 1,1 0-1,-1-1 1,1 1 0,0 0-1,-1 0 1,1 0-1,0 0 1,0 1-1,0-1 1,0 0-1,0 0 1,0 1 0,0-1-1,0 1 36,-3 5-115,1 1 0,-1-1 0,2 0 0,-1 1 1,0 3 114,1-3 13,-3 8-11,2 0 0,0 0 1,0 0-1,1 7-2,2-16 52,-1-1 0,2 1 0,-1 0 0,1-1 1,-1 1-1,2-1 0,-1 1 0,1-1 0,0 0 0,0 0 0,1 0 0,1 3-52,0-4 17,0-1 0,-1 1-1,2-1 1,-1 0-1,0 0 1,1-1 0,0 1-1,0-1 1,0 0-1,0 0 1,0-1-1,0 1 1,6 0-17,6 3-33,1-1 0,0-1 1,14 2 32,-21-4-43,1-1 0,0-1 0,0 1 0,0-2 0,0 0 0,0 0 0,4-2 43,-10 2 4,0-1 1,0 0-1,0 0 0,0 0 1,0-1-1,-1 0 0,1 0 1,-1 0-1,0-1 0,0 0 1,0 0-1,0 0 0,-1 0 1,3-4-5,0-1 122,-1 0-1,0-1 1,-1 0 0,0-1 0,0 1 0,-1-1 0,-1 0 0,1 0-1,-2 0 1,0 0 0,0-3-122,2-26 706,-1 0 0,-3-22-706,0 38 80,-1-49-103,3-105-12,1 131-59,1 0 0,10-35 94,-7 43-38,7-29 121,-12 58-39,1 1 1,0 0-1,1 0 1,0 1-1,4-8-44,-1 8-6,-3 8-89,-3 1 80,-1 0 1,1 0-1,-1 0 0,0 0 0,0 0 0,1 0 0,-1 1 0,0-1 0,0 0 0,0 0 0,0 0 0,0 0 1,-1 1-1,1-1 15,-12 80-126,-3 1-1,-23 66 127,4-13 354,21-77-163,-69 324 666,62-267-733,6 1 0,2 40-124,11-117-117,2 17 117,-1-55-1,0 0 0,0 0 0,0 0 0,0 0 0,0-1 0,0 1 0,0 0 0,0 0 0,0 0-1,1 0 1,-1 0 0,0 0 0,1 0 0,-1-1 0,0 1 0,1 0 0,-1 0 0,1 0 0,0-1 0,-1 1 0,1 0 0,-1-1 0,1 1 0,0-1 0,0 2 1,0-3 3,0 1 0,0 0 0,0-1-1,0 1 1,0-1 0,0 1-1,0-1 1,0 0 0,0 1 0,-1-1-1,1 0 1,0 1 0,-1-1-1,1 0 1,0 0 0,-1 0 0,1 0-1,-1 0 1,1 0 0,-1 0-1,1 1 1,-1-1 0,0-1-3,19-36 151,-3-2 1,7-23-152,21-88 114,-11 38-46,39-128-159,83-248 17,-93 333 154,66-112-80,-115 245-59,-7 18-8,-3 7-18,-3 11-109,-4 0 33,0 0 0,-5 10 161,-1 3-52,-2 8 24,-140 396-18,122-333 46,-99 313 165,21-84 89,48-150-76,10-42 617,104-302-1057,38-100 209,118-312 0,-59 237 114,-14 34 32,-128 287-73,-2 5-11,0 0 1,2 0 0,0 1 0,4-6-10,-13 22-4,1-1 1,-1 0 0,1 0-1,-1 1 1,1-1-1,-1 0 1,1 1-1,0-1 1,-1 0-1,1 1 1,0-1 0,0 1-1,-1-1 1,1 1-1,0 0 1,0-1-1,0 1 1,0-1 3,-1 2-2,1-1-1,-1 0 1,0 0 0,1 0 0,-1 0-1,0 0 1,1 1 0,-1-1 0,0 0-1,1 0 1,-1 1 0,0-1 0,0 0-1,1 0 1,-1 1 0,0-1 0,0 0-1,1 1 1,-1-1 0,0 0 0,0 1-1,0-1 1,0 0 0,0 1 0,1-1-1,-1 0 1,0 1 0,0-1 2,1 5-11,-1-1 0,1 1-1,-1-1 1,0 1 0,0-1 0,-1 3 11,-6 38-163,-2 0 1,-15 40 162,12-43-75,-29 100-78,-20 73 205,-134 603-148,215-923 11,12-61-22,29-110 115,33-145 53,-22 103 712,-57 243-389,-13 65-440,-2 17-91,-4 21-71,-33 134-94,-54 245 416,-49 344-64,26-134 272,103-558-199,-3 11 649,-14 43-762,27-109 33,0-1 1,-1 1-1,1-1 1,-1 1-1,0-1 1,1 0-1,-2 1-33,3-4 0,0 0 0,0 0 0,0 0 0,0 1 0,0-1 0,0 0 0,-1 0 0,1 0 0,0 0 0,0 1 0,0-1 0,0 0 0,0 0 0,-1 0 0,1 0 0,0 0 0,0 0 0,0 1 0,0-1 0,-1 0 0,1 0 0,0 0 0,0 0 0,0 0 0,-1 0 0,1 0 0,0 0 0,0 0 0,0 0 0,-1 0 0,1 0 0,0 0 0,0 0 0,0 0 0,-1 0 0,1 0 0,0 0 0,0 0 0,0 0 0,-1-1 0,1 1 0,0 0 0,0 0 0,0 0 0,0 0 0,-1 0 0,1 0 0,0-1 0,0 1 0,0 0 0,0 0 0,0 0 0,0 0 0,0-1 0,-1 1 0,1 0 0,0 0 0,0 0 0,-2-7-24,1 1 1,0 0-1,0 0 0,0-1 0,1 1 1,0-1-1,0 1 0,1-6 24,0 1-12,7-102-76,4 1 0,8-9 88,51-221-144,115-331 213,-30 246-341,-152 416 219,-1 2-30,1 0 1,0 0-1,0 0 0,1 1 0,0 0 1,5-7 82,-10 14-3,0 1 0,1 0 1,-1 0-1,0 0 0,0-1 1,0 1-1,0 0 0,0 0 1,0 0-1,0 0 0,0 0 1,1-1-1,-1 1 0,0 0 1,0 0-1,0 0 0,0 0 1,1 0-1,-1 0 0,0 0 1,0-1-1,0 1 0,0 0 1,1 0-1,-1 0 0,0 0 1,0 0-1,0 0 0,1 0 1,-1 0-1,0 0 0,0 0 1,0 0-1,1 0 0,-1 0 1,0 0-1,0 0 0,0 0 1,1 1-1,-1-1 0,0 0 1,0 0-1,0 0 0,0 0 1,1 0-1,-1 0 0,0 0 1,0 0-1,0 1 0,0-1 1,0 0-1,0 0 0,1 0 1,-1 0-1,0 1 0,0-1 1,0 0-1,0 0 0,0 0 1,0 1 2,2 5-13,-1 1 1,1-1-1,-1 1 1,-1 0 0,0 0-1,0-1 1,0 1-1,-1 5 13,0 3-7,-12 171 177,-20 74-170,18-152 54,-80 548 119,-33-5 38,119-615-179,2-1 86,-2 0 1,-2-1 0,-1 0 0,-10 18-119,20-47 21,0-1 0,-1 1 0,0-1 1,0 0-1,-4 4-21,7-7-4,0-1 0,-1 0 0,1 1 0,-1-1 0,1 1-1,-1-1 1,1 0 0,-1 1 0,1-1 0,-1 0 0,1 1 0,-1-1 0,1 0 0,-1 0 0,0 0 0,1 1 0,-1-1 0,1 0 0,-1 0-1,0 0 1,1 0 0,-1 0 0,0 0 0,1 0 0,-1 0 0,1-1 0,-1 1 0,0 0 0,1 0 0,-1 0 0,1-1 0,-1 1 0,1 0-1,-1-1 1,1 1 0,-1 0 0,1-1 0,-1 1 0,1 0 0,-1-1 0,1 1 0,0-1 0,-1 1 0,1-1 0,0 1 0,-1-1 0,1 0-1,0 1 1,0-1 0,-1 1 0,1-1 4,-2-4-18,0 0 1,0 0-1,0-1 0,0 1 0,1 0 0,0-1 0,0 1 0,0-3 18,1-48-77,0 31 68,3-98-57,8-17 66,19-124-81,-25 221 79,47-364 194,-52 399-75,-4 21-37,-6 40-75,1 14-5,-2 10-10,-6 27 12,-117 694 166,13-257 334,119-533-491,-3 16-8,-2-1-1,-1 0 0,0 0 1,-5 6-3,11-26-20,1-1 0,0 1 0,-1-1 1,0 1-1,1-1 0,-1 0 0,0 0 0,0 0 0,0 0 1,-1 0-1,1-1 0,-1 1 20,3-1-10,-1-1 0,0 0-1,1 0 1,-1 1 0,1-1 0,-1 0-1,0 0 1,1 0 0,-1 0 0,0 0 0,1 0-1,-1 0 1,1 0 0,-1 0 0,0 0-1,1 0 1,-1 0 0,0-1 0,1 1 0,-1 0 10,0-1-15,0 0 0,0 1 0,0-1 0,0 0 0,0 0 0,0 0 0,1 0 1,-1 0-1,0 0 0,0 0 0,1 0 0,-1 0 0,1 0 0,-1-1 15,-1-3-36,0-1-1,0 0 0,0 0 1,1 0-1,0 0 1,0-1-1,1 1 1,0-5 36,4-52-171,-1 38 90,14-119-143,13-34 224,37-141-128,19-51-16,-80 343-37,10-22 181,-12 42 137,-2 9-57,1 15 7,-2 13-51,-1 0 0,-2 1 0,-1 4-36,-16 94 1,15-105 7,-35 200 312,-33 92-320,67-298 50,3-8-66,-1 0 1,0 0 0,0 0-1,-1 0 1,-1-1-1,1 0 1,-6 8 15,9-16-4,1-1 0,0 1 0,-1-1 1,1 1-1,0-1 0,-1 1 0,1-1 0,-1 0 1,1 1-1,-1-1 0,1 1 0,-1-1 1,1 0-1,-1 0 0,1 1 0,-1-1 1,1 0-1,-1 0 0,0 1 0,1-1 4,-1 0-2,1-1-1,0 1 1,-1 0 0,1 0-1,0 0 1,-1 0-1,1 0 1,0-1-1,-1 1 1,1 0-1,0 0 1,-1-1 0,1 1-1,0 0 1,0 0-1,-1-1 1,1 1-1,0 0 1,0-1 0,0 1-1,-1 0 1,1-1-1,0 1 1,0 0 2,-1-4-16,0 0 0,-1 0 0,2 0 0,-1-1 0,1 1 0,-1-1 16,0-16-32,2 0 0,0 0 0,1 1 1,2-5 30,19-86-49,-9 45 42,8-46-96,27-125-27,-38 190 239,-2-1 0,-1 0 0,-3 0 0,-2-11-108,-13 77 155,-6 28-220,2 0 1,2 2-1,-5 36 65,9-43-9,-46 292-2,24-140 86,29-187-67,-1 10 78,-1-1 0,-1 1 1,-4 13-87,7-27 8,0-1 0,1 1 0,-1-1 1,0 1-1,0-1 0,0 0 0,0 1 1,0-1-1,0 0 0,0 1-8,0-2 2,1 0-1,-1 0 1,1 1 0,0-1-1,-1 0 1,1 0 0,-1 1-1,1-1 1,0 0 0,-1 0-1,1 0 1,-1 0 0,1 0-1,-1 0 1,1 0 0,-1 0-1,1 0 1,-1 0 0,1 0-1,-1 0 1,1 0-1,0 0 1,-1 0-2,-1-1-2,1 0 0,0 0 0,-1 0 0,1 0 0,0-1 0,0 1 0,0 0 0,0 0-1,0-1 1,0 1 0,0-1 0,0 1 0,0-1 0,1 1 0,-1-1 0,0 0 0,1-1 2,-8-28-33,1-1 0,2 1 0,2-1 0,1 0 0,1-2 33,-1-3 10,-4-444-27,7 295 8,-1 144-29,-1-7-276,3 1-1,6-40 315,-12 165-405,-3 32 773,5 45-368,1-42 80,-5 17 554,-22 112-634,27-234 70,1-4-18,0 0 0,0 0 0,-1 0 0,0-1 0,1 1 1,-1 0-1,0 0 0,-1 0 0,0 1-52,2-4 1,0 0 1,0 0 0,0 0-1,0 0 1,0 0-1,0 0 1,0 0-1,-1 1 1,1-1 0,0 0-1,0 0 1,0 0-1,0 0 1,0 0 0,0 0-1,-1 0 1,1 0-1,0 0 1,0 0-1,0 0 1,0 0 0,0 0-1,-1 0 1,1 0-1,0 0 1,0 0-1,0 0 1,0 0 0,0 0-1,-1 0 1,1 0-1,0-1 1,0 1-1,0 0 1,0 0 0,0 0-1,0 0 1,0 0-1,-1 0 1,1 0 0,0 0-1,0 0 1,0-1-1,0 1 1,0 0-1,0 0 1,0 0 0,0 0-1,0 0 1,0 0-1,0-1 1,0 1-1,0 0 1,0 0 0,0 0-1,0 0 1,0 0-2,-4-10 1,1-9-20,1 0 0,1 0 1,0 0-1,1 0 0,2-3 19,-1-23-18,3-178 18,0 145 0,15-68 0,7-47-134,-25 183 113,-1 0 0,-1 0 0,1 0 1,-2 0-1,1 0 0,-1 0 0,-1 0 0,-2-6 21,-1 0 84,-1 0 1,-1 1-1,0 0 1,-8-10-85,12 18 113,-2 1-1,1 1 1,-1-1 0,1 1-1,-1-1 1,-1 2 0,1-1-1,-1 1 1,0 0 0,0 0-1,0 1 1,0 0 0,-1 0-1,1 1 1,-1 0 0,-4-1-113,-2-1 27,1 0 0,0-1 0,1 0 1,-1-1-1,-7-5-27,-14-11-354,-7-7 354,-4-2-236,23 19 183,21 11 21,6 9-165,1-3 134,0-1 0,1 0 0,-1 0 0,1 0 0,0-1 0,0 0 0,0 0 1,1 0-1,3 0 63,-1 0-48,70 21-207,-35-11 153,32 14 102,-45-12 25,-1 1 1,0 1-1,-1 2 0,23 19-25,-28-20 84,-18-14 66,0 1-1,0 0 1,-1 0-1,1 1 1,-1 0 0,1 2-150,-7-8 7,1 0 0,-1 0 0,0 0 0,0 0 0,0 0 0,0 0 1,0 1-1,0-1 0,0 0 0,0 0 0,0 0 0,0 0 1,0 0-1,0 0 0,0 0 0,0 0 0,0 0 0,0 0 1,0 1-1,0-1 0,0 0 0,0 0 0,0 0 0,0 0 1,0 0-1,0 0 0,0 0 0,0 0 0,0 0 0,-1 0 0,1 0 1,0 0-1,0 1 0,0-1 0,0 0 0,0 0 0,0 0 1,0 0-1,0 0 0,0 0 0,0 0 0,0 0 0,0 0 1,0 0-1,-1 0 0,1 0 0,0 0 0,0 0 0,0 0-7,-8 2 200,-11-2 13,16 0-150,-28 0 178,-163-3 825,135-1-997,0-2 0,-17-6-69,2-5-229,0-3 0,-15-8 229,-141-60-208,229 88 185,0-1 0,0 1 0,0 0 1,0-1-1,0 1 0,0-1 0,0 1 1,0-1-1,1 0 0,-1 1 0,0-1 0,0 0 1,0 0-1,0 0 23,1 1-13,0 0 0,0-1 0,0 1 0,0 0-1,0 0 1,1-1 0,-1 1 0,0 0 0,0 0 0,0-1 0,0 1 0,0 0 0,0 0 0,0-1 0,0 1-1,1 0 1,-1 0 0,0 0 0,0 0 0,0-1 0,0 1 0,1 0 0,-1 0 0,0 0 0,0 0 0,0 0-1,1-1 1,-1 1 0,0 0 0,0 0 0,1 0 0,-1 0 0,0 0 0,0 0 0,1 0 13,31-6-460,36-1 289,1 3 0,0 4 0,5 2 171,-36 1 15,-1 1 0,0 3 1,0 0-1,0 3 0,-1 1 0,17 8-15,-30-10 33,-7-3 68,0 1 0,0 0 1,0 1-1,-1 1 0,-1 0 0,7 7-101,-19-15 38,-1 0 1,0 0-1,0 0 0,0 0 0,1 0 1,-1 0-1,0 1 0,-1-1 0,1 0 1,0 1-1,0-1 0,0 1 0,-1-1 1,1 1-1,-1-1 0,1 1 0,-1-1 1,0 1-1,0 1-38,0-2 25,0 0 1,-1 1 0,1-1-1,-1 0 1,1 1 0,-1-1-1,0 0 1,1 0 0,-1 1-1,0-1 1,0 0-1,0 0 1,0 0 0,0 0-1,0 0 1,0 0 0,0-1-1,0 1 1,-1 0 0,1-1-1,0 1 1,-1 0-26,-17 7 170,1-1-1,-1 0 1,-1-2 0,1 0-1,-9 0-169,-1 1 128,-20 4-3,-1-3 0,0-2 1,-1-2-1,-47-3-125,35-5-94,-1-2 0,1-2-1,-43-14 95,105 23-2,-71-21-227,62 17 166,1 0 0,0 0 1,-1-1-1,2 0 0,-1 0 0,-2-3 63,11 8-9,-1 0-1,1 0 0,0 0 0,-1-1 1,1 1-1,-1 0 0,1 0 0,0-1 0,-1 1 1,1 0-1,0 0 0,0-1 0,-1 1 0,1 0 1,0-1-1,0 1 0,-1 0 0,1-1 0,0 1 1,0-1-1,0 1 0,-1 0 0,1-1 1,0 1-1,0-1 0,0 1 0,0 0 0,0-1 10,11-1-303,-2 1 166,113-17-842,147-24 971,-254 40 35,51-11 61,-56 10-24,-1 1-1,0-2 0,0 1 1,0-1-1,6-4-63,-14 8 13,0-1-1,-1 1 1,1-1-1,0 1 1,0-1 0,0 1-1,0-1 1,-1 0-1,1 1 1,0-1-1,-1 0 1,1 0 0,-1 1-1,1-1 1,0 0-1,-1 0 1,0 0-1,1 0 1,-1 0 0,0 0-1,1 0 1,-1 0-1,0 0 1,0 0-1,0 0 1,0 0 0,0 0-1,0 0 1,0 0-1,0 0 1,0 0 0,0 0-1,-1 1 1,1-1-1,0-1-12,-2 0 25,1 0 0,0 0 0,-1 0 0,1 0 0,-1 0 0,0 0 0,0 0 0,0 1 0,0-1 0,0 1 0,0 0 0,0-1 0,0 1-1,-1 0-24,-15-7 284,-2 0-1,1 2 1,-1 0-1,-14-2-283,-85-10 381,71 12-306,-222-39 316,206 30-493,0-2 0,1-3 0,-6-6 102,28 4-332,16 9-328,25 13 616,0 1 0,0-1 0,0 0 0,0 1 1,-1-1-1,1 1 0,0 0 0,0-1 0,0 1 0,0-1 0,0 1 0,0-1 0,0 1 0,0-1 0,0 1 0,1-1 0,-1 1 44,2 13-69,-1 1-1,0-1 0,-1 1 1,0-1-1,-2 9 70,-5 25 50,-2 0-50,8-40-11,-49 207 178,-27 52-167,70-242 20,-44 124 310,-21 33-330,72-181 0,-40 103-922,39-98 521,3-7 123,6-10-163,41-98-499,-5 11 872,7-8 31,40-80 138,50-70-101,-122 227 96,7-9-96,-15 27 61,-11 11-57,0 0 0,1 0-1,-1 0 1,0 0 0,0 0 0,1-1 0,-1 1 0,0 0 0,1 0 0,-1 0 0,0 0 0,0 0 0,1 0-1,-1 0 1,0 0 0,1 0 0,-1 0 0,0 0 0,0 0 0,1 0 0,-1 0 0,0 1 0,1-1 0,-1 0 0,0 0-1,0 0-3,1 1 10,0 0 0,-1 0-1,1 0 1,-1 0 0,1 0 0,-1 0-1,0 1 1,1-1 0,-1 0-1,0 0 1,0 0 0,1 0-1,-1 1 1,0-1 0,0 0-1,-1 0 1,1 0 0,0 0 0,0 1-10,-3 18 36,0 1 0,-1-1-1,-8 20-35,-24 63-91,9-30-5,-59 196-52,31-94 24,2 3-831,48-158 635,5-13 84,2-8 71,4-11 28,-4 9 142,47-105-194,-20 41 122,-25 58 78,26-55 128,-3-2-1,-2-1 0,-1-12-138,-22 74 67,-1 0-1,0 0 0,-1 0 0,1 0 1,-1 0-1,0 0 0,0-3-66,0 8 14,0-1 0,0 1 1,0 0-1,0-1 0,0 1 0,0-1 0,-1 1 0,1 0 0,0-1 0,0 1 0,0-1 0,0 1 1,-1 0-1,1-1 0,0 1 0,0 0 0,-1-1 0,1 1 0,0 0 0,0-1 0,-1 1 0,1 0 1,0 0-1,-1-1 0,1 1 0,0 0 0,-1 0 0,0-1-14,1 1 9,-1 1 1,0-1-1,1 0 1,-1 0-1,1 0 1,-1 0-1,0 0 0,1 1 1,-1-1-1,1 0 1,-1 1-1,1-1 0,-1 0 1,1 1-1,-1-1 1,0 1-10,-16 20 46,4 5-58,1 1-1,1 0 0,1 1 0,2-1 1,-1 9 12,-14 45-129,-43 120 7,44-153-137,17-38-111,15-33 193,59-112-39,6 4 0,15-12 216,-84 134 90,0-1-1,-1-1 0,0 1 1,0-2-90,-6 11 169,-4 4-108,-6 7-14,-4 8 46,1 2-1,1-1 1,-9 20-93,-29 66-91,33-66 64,10-17 22,-6 12 15,13-32-52,1 0 0,-1-1 0,0 1-1,-1 0 1,1 0 0,0-1 0,0 1-1,-1-1 1,1 1 0,-1-1 0,1 1 0,-3 0 42,12-21-427,12-26 432,1 1 1,2 1-1,3 1 0,21-27-5,-27 42 22,24-27 468,-35 48-296,-9 6-187,0 0-1,0 0 1,1 0 0,-1 0-1,0 0 1,0 1 0,0-1 0,0 0-1,0 0 1,0 0 0,1 0 0,-1 1-1,0-1 1,0 0 0,0 0-1,0 0 1,0 0 0,0 1 0,0-1-1,0 0 1,0 0 0,0 0 0,0 1-1,0-1 1,0 0 0,0 0-1,0 0 1,0 0 0,0 1 0,0-1-1,0 0 1,0 0-7,-7 23 173,-38 98-47,6-11-60,17-58-62,-54 138-104,75-187 31,0 1 1,0-1-1,0 0 1,1 1-1,-1-1 1,1 3 68,0-6-6,0 0 1,0 1-1,0-1 1,0 0-1,1 0 0,-1 0 1,0 0-1,0 0 1,0 0-1,0 1 0,0-1 1,0 0-1,1 0 1,-1 0-1,0 0 0,0 0 1,0 0-1,0 0 1,1 0-1,-1 0 0,0 0 1,0 0-1,0 0 1,0 0-1,1 0 0,-1 0 1,0 0-1,0 0 1,0 0-1,0 0 0,0 0 1,1 0-1,-1 0 1,0 0-1,0 0 1,0 0-1,0 0 0,1 0 1,-1 0-1,0-1 1,0 1-1,0 0 0,0 0 1,0 0-1,0 0 6,7-4-20,1-4-4,-1-1 1,0 0-1,-1 0 0,0 0 1,0-1-1,-1 1 1,4-10 23,0-6 122,0-1 1,3-21-123,-10 43 41,-2 0 1,1 0-1,0 0 0,-1 0 1,0 0-1,0-3-41,0 6 47,0-1 0,0 0 0,-1 1 0,1-1 0,-1 1 1,1-1-1,-1 0 0,0 1 0,0-1 0,0 1 0,1 0 0,-1-1 0,-1 1 0,1 0 1,-1-2-48,2 3 8,0 1 0,-1-1 0,1 0 0,0 0 0,0 0 0,-1 0 0,1 0 0,0 0 0,0 1 0,-1-1 0,1 0 0,0 0 0,0 0 0,0 1 0,-1-1 1,1 0-1,0 0 0,0 1 0,0-1 0,0 0 0,0 0 0,-1 1 0,1-1 0,0 0 0,0 1 0,0-1 0,0 0 0,0 0 0,0 1-8,-3 9-4,-11 54 8,10-41-113,-2 0 1,-6 19 108,9-38-71,2-6 39,0-8-4,1 9 31,2-24-53,1 0 1,1 0 0,1 0 0,1-1 57,-2 11-17,5-21 24,1 1-1,2 0 0,2 1 1,1 1-1,1 0 1,2 1-1,2 1 0,0 1 1,2 1-1,7-6-6,-20 28 210,-9 7-202,0 0 0,0 0-1,0 0 1,0 0 0,0 0 0,1 0 0,-1 0-1,0 0 1,0 0 0,0 0 0,0 0 0,0 0-1,0 0 1,1 0 0,-1 0 0,0 1 0,0-1-1,0 0 1,0 0 0,0 0 0,0 0 0,0 0-1,0 0 1,0 0 0,1 0 0,-1 1 0,0-1-1,0 0 1,0 0 0,0 0 0,0 0 0,0 0-1,0 0 1,0 1 0,0-1 0,0 0-1,0 0 1,0 0 0,0 0 0,0 0 0,0 1-8,0 0 13,0 0 1,-1 1 0,1-1-1,0 0 1,0 1-1,-1-1 1,1 0 0,-1 0-1,1 1 1,-1-1-1,0 0 1,0 0 0,1 0-1,-1 1-13,-14 16 7,1 2 1,0 0-1,2 1 0,1 0 0,-3 8-7,-42 113-244,36-87 36,32-85 78,2 1 1,0 0-1,2 1 0,1 1 0,2 1 1,5-6 129,-17 26 157,-5 11 113,-7 17-73,-10 25-151,-23 59-25,29-86 23,-1 0 1,0 0-1,-2-1 1,-1 2-45,-30 32-22,30-39 6,1 1 0,0 1 0,1 0 1,0 1 15,6 2-21,4-17 19,1 0 1,0-1 0,0 1 0,-1 0-1,1 0 1,-1-1 0,0 1-1,1 0 1,-1-1 0,0 1 0,0-1-1,0 1 1,0-1 0,0 1-1,0-1 1,0 0 0,-1 1 1,-47 37 320,43-34-279,-1-1 1,-1 0-1,1 0 1,0-1-1,-1 0 1,-6 1-42,-17 8-14,12-4 45,12-4 28,-1 0 1,0 0-1,0-1 1,0-1-1,0 1 1,-1-2 0,0 1-60,-7-1 23,1 1 0,-1 1 0,1 0 0,0 1 0,0 1 0,0 0 0,1 1 0,-1 0 1,-10 8-24,13-7 63,3-3-22,1 1-1,1 0 1,-1 0 0,0 2-41,6-6-4,0 1 0,1-1 0,-1 1 0,1 0 0,-1 0 0,1-1 0,0 1 0,0 0 0,0 0 0,0 0 0,0 0 0,0 0 0,0 1 0,1-1 0,-1 0 0,1 0 0,0 1 0,-1 1 4,1 109 235,0-113-230,0 0-1,0 1 1,0-1-1,0 0 1,0 1 0,-1-1-1,1 0 1,0 0 0,0 1-1,-1-1 1,1 0 0,0 0-1,0 1 1,-1-1 0,1 0-1,0 0 1,0 1 0,-1-1-1,1 0 1,0 0 0,-1 0-1,1 0 1,0 0 0,-1 0-1,1 0 1,-1 1 0,1-1-1,0 0 1,-1 0 0,1 0-1,0 0 1,-1 0-5,-14-1 147,12 1-107,0 0-7,-1 0 0,0-1 1,0 0-1,1 0 0,-1 0 1,0 0-1,1 0 0,-1-1 0,1 1 1,0-1-1,-1 0 0,1 0 1,0 0-1,0-1 0,0 1 0,0-1 1,1 0-1,-3-2-33,-5-7 104,1-1-1,0-1 1,-6-13-104,-1 0-105,-12-13 255,19 30-3,2-1 0,-1 1 0,2-2 0,-1 1 0,1-3-147,-5-14 72,2-1 0,0-8-72,0 4 139,-7-18-139,8 27-160,-11-24 251,11 29 6,1-1 1,0-1-1,-2-15-97,-4-10 129,4 14-84,1 0 1,-2-19-46,9 3-244,1 29-1678,0 18 1740,0 1-1,0-1 0,1 1 1,-1-1-1,0 1 0,0-1 1,0 1-1,1-1 0,-1 1 1,0-1-1,0 1 0,1-1 1,-1 1-1,0 0 0,1-1 1,-1 1-1,1-1 0,-1 1 0,0 0 1,1-1 182,2-1-1525,2-3-1872</inkml:trace>
  <inkml:trace contextRef="#ctx0" brushRef="#br8" timeOffset="107358.361">14824 6429 4736,'-3'2'308,"-50"31"2514,46-30-2445,-1 0 0,1 0 0,0-1 0,-1 1 0,1-2 0,-7 2-377,6-2 328,0-1 0,1 0 0,-1 0 1,0 0-1,1-1 0,-1 0 0,1-1 1,-1 1-1,-3-3-328,-7-3 537,-1-1 0,1 0 0,0-2-537,-2-2 237,0 0 1,1-2-1,1 0 0,0-1 1,0-1-1,2 0 0,0-2 0,1 0-237,-13-12 237,-12-15 369,22 24-271,14 17-285,0 0 0,1 0 0,0 0 1,-1 0-1,2-1 0,-1 1 0,0-1 0,-1-4-50,-15-50-693,18 54-294,-1 0 1,-1 1-1,1-1 0,-1 1 1,0-1 986,-9-11-3808</inkml:trace>
  <inkml:trace contextRef="#ctx0" brushRef="#br8" timeOffset="115297.054">15061 3314 5376,'-9'24'4880,"2"-7"-2330,5-14-2218,0 0-1,1 0 0,0 1 0,0-1 0,0 1 1,0-1-1,0 2-331,-5 81 3473,6 76-3473,1-70 84,-1 579 2849,4-679-2543,-1-1-367,-1-1 1,-1 0-1,0 0 1,0 0-1,-1-9-23,1-16 16,0 23-20,21-370 19,-19 209 470,-11 325-307,0-27-271,-1 337 184,5-241 16,4-173-45,0-31 67,0 1 0,-2 10-129,-1-18 38,3-10-39,0 0 1,0 0-1,0 0 1,0 0-1,0 0 1,0 0-1,0 0 1,0 0-1,0 0 1,-1 0-1,1 0 1,0 0-1,0 0 1,0 0-1,0 0 1,0 0-1,0 0 1,0 0-1,0 0 1,0 0-1,-1 0 1,1 0-1,0 0 1,0 0-1,0 0 1,0 0-1,0 0 1,0 0-1,0 0 1,0 0-1,0 0 1,-1 0-1,1 0 1,0 0-1,0 0 1,0-1-1,0 1 1,0 0-1,0 0 1,0 0-1,0 0 1,0 0-1,0 0 1,0 0 0,0 0-1,0 0 1,-1-2-6,0 0 0,0 1 0,1-1 1,-1 0-1,0 0 0,1 1 0,0-1 0,-1 0 0,1-1 6,-5-78-173,3-1 0,5-10 173,18-163-70,-19 240 66,-2 9-6,1 0 0,0 0 0,0 0 0,0 0-1,1 0 1,-1 1 0,1-1 0,1 0 10,-3 6 0,0 0-1,0 0 1,0-1-1,0 1 1,0 0-1,0 0 1,0 0 0,0 0-1,0 0 1,0 0-1,0 0 1,0 0-1,0 0 1,0-1 0,1 1-1,-1 0 1,0 0-1,0 0 1,0 0 0,0 0-1,0 0 1,0 0-1,0 0 1,0 0-1,0 0 1,0 0 0,1 0-1,-1 0 1,0 0-1,0 0 1,0 0-1,0 0 1,0 0 0,0 0-1,0 0 1,0 0-1,1 0 1,-1 0-1,0 0 1,0 0 0,0 0-1,0 0 1,0 0-1,0 0 1,0 0-1,0 0 1,1 0 0,-1 0-1,0 0 1,0 0-1,0 0 1,0 0 0,0 0-1,0 0 1,0 0-1,0 1 1,0-1-1,0 0 1,4 9-12,0 14 6,-4-23 6,11 112 238,-5 83-238,-1-9 120,4 79 392,-8-265-511,-1 0 0,0 0 1,0 0-1,0 0 0,0 0 1,0 0-1,0 0 0,1 0 1,-1 0-1,0 0 0,0 0 1,0 0-1,0 0 0,0 0 1,1 0-1,-1 0 0,0 0 1,0 0-1,0 0 0,0 0 1,0 0-1,0 0 0,1 0 1,-1 0-1,0 0 0,0 0 1,0-1-1,0 1 0,0 0 1,0 0-1,0 0 0,0 0 1,0 0-1,1 0 0,-1 0 1,0-1-1,0 1 0,0 0 1,0 0-1,0 0 0,0 0 1,0 0-1,0 0 0,0-1-1,3-4-5,-1-1-1,0 0 1,0-1-1,0 1 1,0 0 0,-1 0 5,3-12-16,22-97-278,2-10 2,17-52 41,-44 172 250,2-8-25,0-1-1,1 1 1,0 0-1,7-12 27,-12 25-1,1 1 0,0-1 0,0 0 0,0 0 0,0 0 0,0 0 0,0 0 0,0 0 0,0 0 0,0 0 0,0 0 0,0 0 0,0 0 0,0 0 0,0 1 0,0-1 0,0 0 0,0 0 0,0 0 0,0 0-1,1 0 1,-1 0 0,0 0 0,0 0 0,0 0 0,0 0 0,0 0 0,0 0 0,0 0 0,0 0 0,0 1 0,0-1 0,0 0 0,0 0 0,0 0 0,0 0 0,0 0 0,0 0 0,0 0 0,1 0 0,-1 0 0,0 0 0,0 0 0,0 0 0,0 0 0,0 0-1,0 0 1,0 0 0,0 0 0,0 0 0,0 0 0,0 0 0,0 0 0,1 0 0,-1 0 0,0 0 0,0 0 0,0 0 0,0 0 0,0 0 0,0-1 0,0 1 0,0 0 1,1 14-60,0 17-1,-1-31 61,-1 115-67,6 208 182,-5-281-43,1-28-204,3-44 74,13-161 102,7-49-216,0 100 156,15-37 16,-39 173-4,1-1-1,1 1 0,-1 0 0,1-1 1,-1 1-1,1 0 0,0 0 0,1 0 1,0-1 4,-3 5 0,1 0-1,-1-1 1,0 1 0,0 0 0,0 0 0,0 0 0,0 0 0,1 0 0,-1-1 0,0 1-1,0 0 1,0 0 0,0 0 0,1 0 0,-1 0 0,0 0 0,0 0 0,0 0 0,1 0-1,-1 0 1,0 0 0,0 0 0,0 0 0,1 0 0,-1 0 0,0 0 0,0 0 0,0 0-1,0 0 1,1 0 0,-1 0 0,0 0 0,0 0 0,0 0 0,1 0 0,-1 1 0,0-1 0,0 0-1,0 0 1,0 0 0,0 0 0,1 0 0,-1 0 0,0 1 0,0-1 0,0 0 0,0 0-1,0 0 1,0 1 0,0-1 0,0 0 0,1 0 0,-1 0 0,3 13 1,-2-12-2,5 39 1,-2 0 0,0 20 0,0 6 11,7 184 185,-10-222-184,0 201 367,-5-718-1462,5 575 928,7 23 155,-5-69-10,3 19-1,7 29 11,-13-86-33,1 0 1,-1 0-1,1 0 0,-1 0 0,1 0 1,0 0-1,0 0 0,0 0 1,1 1 32,-2-3-8,0 0 1,0 0 0,0 0 0,0 0-1,0 0 1,0 0 0,1 0 0,-1 1-1,0-1 1,0 0 0,0 0 0,0 0-1,0 0 1,0 0 0,1 0 0,-1 0-1,0 0 1,0 0 0,0 0 0,0 0 0,0 0-1,1 0 1,-1 0 0,0 0 0,0 0-1,0 0 1,0 0 0,0 0 0,1 0-1,-1 0 1,0 0 0,0 0 0,0-1-1,0 1 1,0 0 0,0 0 0,0 0-1,1 0 1,-1 0 7,5-11-180,1-13 165,0-1 0,-2 0 15,6-28-120,-3 23-9,4-13-217,1 1 0,3-4 346,-15 45-1,0 1 0,0-1 0,0 1 0,0-1 0,1 1 0,-1-1 0,0 1 0,0-1 1,1 1-1,-1 0 0,0-1 0,0 1 0,1-1 0,-1 1 0,0 0 0,1-1 0,-1 1 0,1 0 0,-1-1 0,1 1 0,-1 0 0,0-1 0,1 1 0,-1 0 0,1 0 0,0 0 1,-1 0 0,1 0-1,-1 0 0,1 1 1,-1-1-1,1 0 0,-1 0 1,0 1-1,1-1 0,-1 0 1,1 1-1,-1-1 0,0 1 1,1-1-1,-1 1 0,0-1 1,1 1-1,-1-1 0,0 1 1,0 0 0,11 28-6,2 44 160,-9-45-60,1-1 0,3 6-94,-7-40-57,-1 0-1,1 1 1,1-1 0,-1 0 0,3-4 57,2-14-50,-2 5 55,2 0 0,0 1 1,2-1-1,4-7-5,-12 26 2,0 1 0,0-1-1,0 0 1,1 1 0,-1-1 0,0 0-1,1 1 1,-1-1 0,1 1-1,-1-1 1,0 1 0,1-1 0,-1 1-1,1-1 1,0 1 0,-1-1 0,1 1-1,-1 0 1,1-1 0,-1 1 0,1 0-1,0-1-1,-1 2 2,1-1-1,-1 0 1,1 0-1,-1 0 0,1 0 1,-1 1-1,0-1 1,1 0-1,-1 0 0,1 1 1,-1-1-1,0 0 1,1 1-1,-1-1 0,0 0 1,1 1-1,-1-1 1,0 0-1,0 1 1,1-1-1,-1 1 0,0-1 1,0 1-2,2 3 6,0 1 0,0 0 0,-1 0 0,0 0 0,0 2-6,16 135-16,-16-121-224,-1-19 69,0-4 8,0-11-36,-5-164 135,-4 193-43,-40 113 555,47-125-400,0 0-1,0-1 0,0 0 0,0 0 0,0 1 0,-1-1 0,1-1 0,-1 1 0,-2 2-47,4-4 13,0 0-1,0 0 0,-1 0 1,1-1-1,0 1 0,0 0 0,0-1 1,-1 1-1,1-1 0,0 1 1,-1-1-1,1 0 0,0 1 0,-1-1 1,1 0-1,0 0 0,-1 0 1,1 0-1,-1 0 0,1 0 0,0 0 1,-1-1-1,1 1 0,0 0 1,-1-1-1,1 1 0,0-1 0,-1 0-12,-9-7-48,1-1-1,0 0 0,0-1 0,1 0 0,1 0 1,0-1-1,-1-2 49,-5-6-37,-9-10-18,2-1 1,1-2 0,1 0-1,2-1 1,-7-21 54,3-2-60,4-2 1,-2-16 59,-20-119 124,31 149-33,7 38-103,0 1 38,0 0-1,0 0 1,0 0 0,-1 0 0,0-1-26,2 6 4,0-1-1,-1 1 1,1-1-1,0 1 1,0-1 0,-1 0-1,1 1 1,0-1-1,-1 1 1,1 0 0,-1-1-1,1 1 1,-1-1-1,1 1 1,-1-1 0,1 1-1,-1 0 1,1 0-1,-1-1 1,1 1 0,-1 0-1,1 0 1,-1-1-1,0 1 1,1 0 0,-1 0-1,1 0 1,-1 0-1,0 0 1,1 0 0,-1 0-1,0 0 1,1 0-1,-1 0 1,1 0 0,-1 1-1,0-1 1,1 0-1,-1 0 1,1 0 0,-1 1-1,1-1 1,-1 1-4,-6 3 31,1 1 1,0 0 0,0 0 0,1 1-1,-1 0 1,1 0 0,0 0-1,1 1 1,-4 6-32,-10 12 163,18-24-155,0-1 0,-1 1 1,1 0-1,-1-1 1,1 1-1,-1 0 0,1-1 1,-1 1-1,1-1 0,-1 1 1,1-1-1,-1 1 1,0-1-1,1 0 0,-1 1 1,0-1-1,0 0 0,1 0 1,-1 1-1,0-1 0,0 0-8,1 0 0,-1 0-1,1-1 0,0 1 0,-1 0 0,1 0 0,-1-1 0,1 1 1,0 0-1,-1-1 0,1 1 0,0 0 0,-1-1 0,1 1 0,0-1 1,0 1-1,-1 0 0,1-1 0,0 1 0,0-1 0,0 1 1,0-1-1,0 1 0,0-1 0,-1 1 1,0-7-54,1 0 0,-1 0-1,1 0 1,0-2 54,0 6-13,2-44-200,4-14 213,-1-2 5,0-9 54,3 1-1,3 0 1,10-30-59,23-57 123,-41 153-172,-3 13-59,-4 19-7,-60 251-67,-13-3 182,106-355-724,2 2-1,17-24 725,-40 84-81,98-180-14,-56 111 179,-39 64 38,7-18-122,-10 21 385,1 0-1,6-10-384,-37 53 368,7-2-354,2 0 0,0 0 1,-7 17-15,-26 69 16,20-43 26,-124 303 107,135-329-60,11-26-243,-1 0 0,0 0 0,-1 0-1,-4 5 155,23-53-810,56-112 88,-35 76 649,54-97-83,-40 79 488,28-73-332,-68 144 80,-5 8 31,2 0 0,-1 0 0,2 0 1,-1 1-1,2-1 0,0 1-111,0 3 284,-6 8-27,-5 15-36,-4 6-154,-2-1-1,-1 2-66,-13 29-79,-82 218-113,-17 67 205,59-154 294,61-174-288,2-6-16,0 1-1,0-1 0,-1 1 1,1-1-1,-1 0 1,0 1-1,0-1 0,0 0 1,0 0-1,0 0 0,-1 0 1,0 0-3,3-3-2,0 0 1,-1 1-1,1-1 1,0 0 0,0 0-1,0 0 1,-1 0-1,1 0 1,0 1-1,0-1 1,0 0-1,-1 0 1,1 0 0,0 0-1,0 0 1,-1 0-1,1 0 1,0 0-1,0 0 1,-1 0-1,1 0 1,0 0-1,0 0 1,0 0 0,-1 0-1,1 0 1,0 0-1,0 0 1,-1 0-1,1-1 1,0 1-1,0 0 1,0 0 0,-1 0-1,1 0 1,0 0-1,0-1 1,0 1-1,0 0 1,-1 0-1,1 0 1,0 0 0,0-1-1,0 1 1,0 0-1,0 0 1,0-1-1,-1 1 2,-1-13-48,1-22-10,1-1-1,2 0 0,6-32 59,-5 47 27,14-97 169,5 2-1,6 0 1,25-63-196,-47 164 20,-6 15-21,0 0 0,0 0 1,0 0-1,0 0 0,0 0 0,0 0 0,0-1 0,0 1 0,0 0 0,0 0 0,1 0 0,-1 0 0,0 0 0,0 0 0,0 0 1,0 0-1,0-1 0,0 1 0,0 0 0,0 0 0,1 0 0,-1 0 0,0 0 0,0 0 0,0 0 0,0 0 0,0 0 0,0 0 1,1 0-1,-1 0 0,0 0 0,0 0 0,0 0 0,0 0 0,0 0 0,0 0 0,1 0 0,-1 0 0,0 0 0,0 0 0,0 0 1,0 0 0,1 2-3,0 0 1,-1 0 0,1 0 0,-1 0-1,1 1 1,-1-1 0,0 0 0,0 0 0,0 0-1,0 0 1,0 1 2,-1 92-43,-4 0 1,-4 0-1,-8 16 43,-13 52 485,30-156-573,4-8-77,4-9 56,1-8 99,-2 3-50,1-2 0,-2 1-1,0-1 1,-1-2 60,0-4 11,-3 11 220,0 0 0,1 1 0,2-4-231,-5 40 541,1-13-575,-2 2 50,0 1 0,-1-1 0,0 0 0,-2 3-16,0-8 50,0 3 102,22-20-552,1-2 209,0-1-1,2-2 192,-16 10 21,1-2 1,0 1-1,-1 0 0,0-1 0,0 0 1,-1-1-1,1 1 0,1-3-21,-5 6 34,-2-3 49,-2 4-72,2 1-86,1 1 59,-1-1 0,1 1 0,-1-1 0,1 1-1,-1-1 1,1 1 0,0 0 0,-1-1 0,1 1 0,0 0-1,0-1 1,-1 1 0,1 0 0,0-1 0,0 1 0,0 0-1,0 0 1,0-1 0,0 1 0,0 0 0,0 0 0,0-1-1,1 1 17,-1 0-28,0 7-37,0-1-1,0 1 1,1-1 0,1 0-1,-1 1 1,1-1-1,1 0 1,-1 0-1,1 0 1,0 0-1,2 2 66,-5-9-5,0 0-1,0 1 0,0-1 1,0 0-1,1 0 0,-1 0 1,0 0-1,0 0 0,0 1 1,0-1-1,0 0 1,1 0-1,-1 0 0,0 0 1,0 0-1,0 0 0,0 0 1,1 1-1,-1-1 0,0 0 1,0 0-1,0 0 0,0 0 1,1 0-1,-1 0 0,0 0 1,0 0-1,0 0 0,1 0 1,-1 0-1,0 0 0,0 0 1,0 0-1,1 0 0,-1 0 1,0-1 5,5-6-89,1-17 72,-5 18 6,46-192-106,-46 197 123,2-15-6,0 1 1,-1 0 0,0-7-1,-1 18 9,-1 1 0,0-1 0,0 1 0,-1 0 0,1-1 0,-1 1 0,1 0 0,-1-1 0,0 1 0,0 0 0,-1 0 0,1 0 0,-1 0 0,1 0 1,-1 0-1,0 0 0,0 0 0,-1 0-9,0 1-1,1 0 1,0 1 0,-1 0-1,1-1 1,-1 1-1,1 0 1,-1 0 0,1 0-1,-1 0 1,0 1 0,0-1-1,1 1 1,-1 0-1,0 0 1,0 0 0,1 0-1,-1 0 1,0 0-1,0 1 1,-5 0-7,1 1-1,-1 0 0,1 0 1,0 1-1,0 0 0,-2 1 8,-3 3-27,0 0 0,1 1-1,0 0 1,1 1 0,-7 7 27,-4 2-56,-3 0 5,11-14 30,13-4 18,0 0 1,-1 0 0,1 0-1,0 0 1,0 0-1,-1 0 1,1 0-1,0 0 1,-1 0 0,1 0-1,0 0 1,0-1-1,-1 1 1,1 0-1,0 0 1,0 0 0,-1 0-1,1-1 1,0 1-1,0 0 1,0 0-1,-1 0 1,1-1 0,0 1-1,0 0 1,0 0-1,0-1 1,0 1-1,0 0 1,-1-1 0,1 1-1,0 0 1,0 0-1,0-1 1,0 1-1,0 0 3,0-7-27,-1 0 0,2 0 0,-1 1 0,1-1 0,-1 0 0,2 0 0,-1 1 0,1-1 0,2-4 27,3-7-97,0 1 0,10-16 97,0 6-69,1 1 1,1 1-1,1 1 0,1 1 1,5-3 68,34-38 39,-22 20-51,-2-2 0,-1-1 0,-3-2 0,5-15 12,-18 30 55,28-55 1570,8-29-1625,-51 105 514,-10 17-252,-10 22-115,-11 18-53,-1 0 0,-3-2 0,-33 36-94,0-10 315,-55 45-315,115-109 1,1-1-19,-1 0 0,1 0 0,-1 0 0,0 0 0,0-1 0,-1 1 18,0-3-288,6-3 88,8-6 32,28-17-39,-21 15 122,0 0-1,-1-1 0,1-3 86,35-34-109,-3-3 0,-2-2-1,-2-2 1,12-24 109,-52 74 18,-2 3 18,1-1 0,-1 1 1,0-1-1,0 0 0,0 0 0,-1 1 0,1-1 0,-1-1 1,0 1-1,0 0 0,0 0-36,-1 4 8,0-1 0,0 1 0,0 0 1,0 0-1,0 0 0,0 0 0,0 0 0,0 0 0,0-1 0,-1 1 0,1 0 1,0 0-1,0 0 0,0 0 0,0 0 0,0 0 0,0-1 0,0 1 0,0 0 1,0 0-1,0 0 0,0 0 0,-1 0 0,1 0 0,0 0 0,0 0 0,0 0 1,0 0-1,0-1 0,0 1 0,-1 0 0,1 0 0,0 0 0,0 0 0,0 0 1,0 0-1,0 0 0,0 0 0,-1 0 0,1 0 0,0 0 0,0 0 1,0 0-10,-9 3 140,-6 7-56,0 3-73,0 1 1,1 0-1,-9 13-10,-18 18-69,-26 17 91,-2-2-1,-69 43-21,109-82-64,-2-2 0,0-1 0,-12 4 64,43-22-20,-1 0-1,1 1 1,-1-1 0,1 0-1,-1 0 1,0 1-1,1-1 1,-1 0 0,1 0-1,-1 0 1,0 0 0,1 0-1,-1 0 1,0 0-1,1 0 1,-1 0 0,1 0-1,-1 0 1,0-1 20,1 1-16,0 0 0,0-1 0,0 1 0,0 0 0,-1-1 0,1 1 1,0 0-1,0 0 0,0-1 0,0 1 0,0 0 0,0-1 0,0 1 0,1 0 0,-1-1 0,0 1 0,0 0 0,0-1 1,0 1-1,0 0 0,0 0 0,0-1 0,1 1 0,-1 0 0,0 0 0,0-1 0,0 1 0,1 0 0,-1 0 0,0-1 1,0 1-1,1 0 0,-1 0 0,0 0 0,1 0 0,-1 0 0,0-1 16,8-5-223,0 0 1,1 0-1,0 1 0,2-2 223,23-14-277,-1-5 114,-2-1 0,-1-2-1,9-11 164,77-97-79,-63 72 83,-20 23-60,-19 24 244,0 0 1,1 1 0,1 0-1,17-13-188,-32 29 38,0 0 1,1 0-1,-1 0 0,1 0 0,-1 0 0,1 0 0,-1 0 0,1 1 0,-1-1 0,1 0 0,0 1 0,-1-1 0,2 1-38,-3 0 6,0 0-1,0 0 1,1 0 0,-1 0-1,0 1 1,0-1 0,0 0-1,0 0 1,1 0 0,-1 0-1,0 0 1,0 0 0,0 1-1,0-1 1,1 0 0,-1 0-1,0 0 1,0 0 0,0 1-1,0-1 1,0 0-1,0 0 1,0 0 0,0 1-1,0-1 1,0 0 0,0 0-1,0 1 1,0-1 0,0 0-1,0 0-5,-2 15 24,-8 13 46,-2 0 1,0-1 0,-2 0-1,-5 6-70,18-32 6,-13 21 64,-1 0 1,-1-1-1,0-1 1,-2-1-1,0 0 1,-2-2-1,-1 2-70,-37 25 29,-56 34-29,96-67-400,-1 0 0,-10 3 400,20-11-672,13-9 158,15-10 63,49-29 81,-27 19 195,-2-2 0,28-24 175,42-55-279,-63 59 418,3 2 1,20-13-140,-46 42 311,2 1 0,0 1 0,14-5-311,-38 19 18,-1 1 0,1 0-1,0-1 1,0 1-1,0-1 1,0 0-1,-1 1 1,1-1-1,0 0 1,0 1 0,-1-1-1,1 0 1,-1 0-1,1 1 1,0-2-18,-3-2 178,-9 2 31,1 3-141,0 1 1,0 0-1,0 0 0,0 1 1,0 0-1,1 1 0,0 0 1,-1 1-1,-7 5-68,2-2 46,0-1-1,0 0 1,-4-1-46,-46 10 11,45-13-57,0 2-1,1 0 1,-13 6 46,26-8-24,1 0 0,-1 0 0,1 1 0,-3 2 24,4-3-22,-1 1-1,1-2 1,0 1 0,-1 0-1,-4 1 23,7-3-75,13-14-783,-2 5 692,1-1 1,0 1-1,1 0 1,9-5 165,-8 6 36,1-2-1,-2 0 1,11-10-36,-21 18 38,0 0-1,0 0 1,0 0 0,1 0-1,-1 1 1,0-1-1,0 0 1,1 0 0,-1 1-1,0-1 1,1 1-1,-1-1 1,0 1 0,1-1-1,-1 1 1,1 0 0,-1 0-1,1 0 1,-1 0-38,-1 0 18,1 0 0,-1 0 0,0 0 0,0 1 0,0-1 0,0 0-1,0 0 1,0 0 0,0 1 0,0-1 0,1 0 0,-1 0 0,0 1 0,0-1 0,0 0 0,0 0 0,0 0 0,0 1 0,0-1 0,-1 0 0,1 0 0,0 1 0,0-1 0,0 0 0,0 0 0,0 0 0,0 1 0,0-1 0,0 0-1,0 0 1,-1 0 0,1 1 0,0-1-18,-4 8 261,-5 1-49,1-1 0,-2 0 1,1-1-1,-1 0 0,-4 2-212,-10 8 176,-36 29-20,-31 21-125,-97 68-10,93-66 17,57-39-6,-2-2 0,-1-2 0,-12 4-32,-5-2-6,1 0-161,-5 5 167,44-22-7,1 0 0,0 1 0,1 1 0,1 1 0,-6 6 7,-13 19-125,-14 22 125,-3 5-233,49-64-13,0 0-1,0 0 0,1 0 0,-1 0 0,0 0 0,-1-1 0,-1 2 247,4-3-92,0 0-1,0 0 0,0 0 0,0 0 0,0 0 0,0 0 0,-1 0 0,1-1 1,0 1-1,0 0 0,0 0 0,0 0 0,0 0 0,0 0 0,0 0 0,0-1 1,0 1-1,0 0 0,0 0 0,0 0 0,0 0 0,0 0 0,0-1 0,0 1 1,0 0-1,0 0 0,0 0 0,0 0 0,0 0 0,0 0 0,0-1 0,0 1 1,0 0-1,0 0 0,0 0 0,0 0 0,0 0 0,0 0 0,0-1 0,0 1 1,1 0 92,4-12-2699,7-6-922</inkml:trace>
  <inkml:trace contextRef="#ctx0" brushRef="#br8" timeOffset="115776.603">14998 3159 6272,'-1'1'309,"-1"-1"1,1 0-1,-1 1 0,0-1 1,1 1-1,-1-1 0,1 1 1,-1 0-1,1-1 0,-1 1 1,1 0-1,0 0 0,-1 0 1,0 1-310,-19 20 1410,7-7-303,14-15-1105,-23 21 1085,0-2 0,-16 9-1087,7-6 264,1 2 0,2 1 0,0 1 0,1 1 0,2 2 0,-6 9-264,-37 54 175,-25 48-175,-44 103-25,29-48 18,88-160-117,2-1-793,-12 12 917,24-37-162,0 0 0,0 0 0,-1-1 0,0 0 0,-1-1 0,0 1 0,0-1 162,8-7-70,1 0 0,0 0 0,0 1 1,-1-1-1,1 0 0,0 0 1,0 0-1,-1 1 0,1-1 1,0 0-1,-1 0 0,1 0 0,0 0 1,-1 0-1,1 0 0,0 1 1,-1-1-1,1 0 0,0 0 1,-1 0-1,1 0 0,-1 0 0,1-1 1,0 1-1,-1 0 0,1 0 1,0 0-1,-1 0 0,1 0 1,0 0-1,-1 0 0,1-1 0,0 1 1,-1 0 69,1-1-180,0 0-1,-1 1 1,1-1 0,0 0 0,0 0-1,0 0 1,-1 0 0,1 1 0,0-1 0,0 0-1,0 0 1,0 0 0,0 0 0,1 1 0,-1-1-1,0 0 181,4-17-3002</inkml:trace>
  <inkml:trace contextRef="#ctx0" brushRef="#br8" timeOffset="116123.449">14490 3695 6784,'-16'12'2961,"11"-8"-2651,1-1 1,0 0 0,0 1 0,0 0 0,0 0 0,0 0-1,1 0 1,0 1 0,0-1 0,0 2-311,-65 128 1616,5 8-1616,-14 40 11,-85 217 170,157-387-207,-11 33-342,-2 0-1,-20 33 369,31-68-677,3-9-589,3-2 1086,1 0-1,-1 0 1,1 0-1,0-1 1,0 1-1,-1 0 1,1 0 0,0 0-1,0 0 1,0-1-1,0 1 1,0 0-1,0 0 1,1-1 180,3-27-2869</inkml:trace>
  <inkml:trace contextRef="#ctx0" brushRef="#br8" timeOffset="116482.14">14419 3606 6144,'-15'32'2303,"1"-1"-1,-4 19-2302,2-7 1373,-3 2-1373,-41 89 1198,-39 79-209,62-131-934,3 1 0,4 2 0,0 18-55,-57 262-775,47-185-1484,36-152 132,4-25-2349,4-20 1719</inkml:trace>
  <inkml:trace contextRef="#ctx0" brushRef="#br8" timeOffset="116826.935">14334 3726 7552,'-24'53'2875,"13"-28"-374,-12 21-2501,-30 53 3789,-24 71-3789,20-43 520,33-74-508,3 2 0,2 1 0,2 0 1,3 1-1,2 1 0,3 0 0,1 12-12,8-70-5,-9 155-363,9-117-1212,1 0-1,2 0 1,1 1 1580,-3-36-249,3 15-1947,-1-14 8,2-11-1088,4-14 705</inkml:trace>
  <inkml:trace contextRef="#ctx0" brushRef="#br8" timeOffset="117148.613">14196 3872 5376,'-7'13'1755,"0"1"0,-6 6-1755,4-5 1277,1-1 0,-3 8-1277,-26 71 3018,-18 73-3018,39-109 103,3 0-1,2 1 0,2 0 1,3 1-1,2 44-102,18 169 67,-2-96-987,-11-155 358,1 56-2572,-2-68 1601,-1 0 0,0 0-1,-1 0 1,0 2 1533,-3-1-2656</inkml:trace>
  <inkml:trace contextRef="#ctx0" brushRef="#br8" timeOffset="117505.333">13972 4606 6912,'0'0'108,"-1"-1"-1,0 1 1,1 0 0,-1 0 0,0 0-1,1 0 1,-1 0 0,0 0 0,1 0-1,-1 0 1,1 0 0,-1 0 0,0 1-1,1-1 1,-1 0 0,1 0 0,-1 1-1,0-1 1,1 0 0,-1 1 0,1-1 0,-1 0-1,1 1 1,-1-1 0,1 1 0,-1-1-108,-1 3 184,0-1 0,1 0 0,-1 1 0,0 0 0,1-1 0,0 1 0,-1 0-184,-2 8 405,0 1 1,0 0-1,1 2-405,-2 13 276,1 1 0,1 0-1,1 1 1,2 18-276,12 119 286,-9-135-240,35 252 51,-1-15 142,-36-252-201,1-3-61,-1-1 1,0 1-1,-1 0 0,-2 12 23,2-24-37,0 0-1,0-1 1,0 1 0,0 0 0,0 0 0,-1 0 0,1 0 0,0-1 0,0 1 0,-1 0 0,1 0 0,-1 0 0,1-1 0,-1 1 0,1 0-1,-1-1 1,0 1 37,1-1-37,0 0 0,0 0 0,-1 0 0,1 1 0,0-1 0,-1 0 0,1 0 0,0 0 0,-1 0 0,1 0 0,0 0 0,-1 0 0,1 0 0,0 0 0,-1-1 0,1 1 0,0 0 0,-1 0 0,1 0 0,0 0 0,0 0 0,-1 0 0,1-1 0,0 1 0,-1 0 0,1 0 0,0 0 0,0-1 37,-2-1-233,0 0 0,0 0 0,0 0-1,1-1 1,-1 1 0,1 0 0,0-1 0,-1 1-1,1-3 234,-5-14-2829,1 0 0,-1-18 2829,-3-17-2688</inkml:trace>
  <inkml:trace contextRef="#ctx0" brushRef="#br8" timeOffset="124181.711">13884 5002 6528,'-1'0'114,"1"0"1,0 0 0,-1 0-1,1 0 1,-1 0-1,1 0 1,0 0-1,-1 0 1,1 0 0,0 0-1,-1 0 1,1 0-1,-1 0 1,1 0 0,0 0-1,-1 1 1,1-1-1,0 0 1,0 0-1,-1 0 1,1 1 0,0-1-1,-1 0 1,1 0-1,0 1 1,0-1 0,-1 0-1,1 1-114,-7 14 1654,-2 22-311,8-32-1047,-3 18-94,2 1 0,1-1-1,1 1 1,2 11-202,-1-16 52,4 52-55,3 0 0,3-1 1,3 0 2,59 207 242,-72-273-249,3 9-122,0 1 0,-1-1 1,-1 1-1,1 10 129,-3-24-22,0 0 0,0 0 1,0 0-1,-1 0 1,1 0-1,0 0 0,0 0 1,0 0-1,0 0 1,-1 0-1,1 0 0,0 0 1,0 0-1,0 0 1,0 0-1,-1 0 0,1 0 1,0 0-1,0 0 1,0 0-1,0 0 0,0 0 1,-1 0-1,1 0 1,0 0-1,0 0 0,0-1 1,0 1-1,0 0 1,0 0-1,-1 0 0,1 0 1,0 0-1,0-1 1,0 1-1,0 0 0,0 0 1,0 0-1,0 0 1,0 0 21,-5-8-231,1 1 0,0 0 0,0-1 0,1 0 0,0 0 0,0 0 0,-1-8 231,-4-9-319,-11-34-256,0-12 575,-1-4 153,-25-87 2269,39 147-1657,3 11-185,3 8 128,13 54-103,2-1 0,17 38-605,51 108 475,-39-105-328,4-3-1,23 28-146,-63-110 28,-2-2 34,0 0 1,1-1 0,1 0-1,-1 0 1,1-1-1,1 0 1,0 0-1,4 2-62,-11-10 47,-1 0-1,1 1 1,0-1-1,0 0 1,0 0-1,0-1 0,0 1 1,0 0-1,0-1 1,2 1-47,-3-1 19,-1 0 0,1 0 0,0 0 0,0 0 0,-1 0 0,1 0 0,0-1 0,-1 1 0,1 0 0,0 0 0,-1-1 0,1 1 0,0 0 0,-1-1 0,1 1 0,-1-1 0,1 1 0,0-1 0,-1 1 0,1-1 0,-1 1 0,1-1 0,-1 0 0,0 1 0,1-1 0,-1 1-1,0-1 1,1 0 0,-1 0 0,0 1 0,0-1 0,0 0-19,2-7 56,0 0-1,-1 0 0,0-1 1,-1 1-1,0 0 0,0-3-55,0-2 10,-5-64 1,-2 1-1,-4-1 1,-4-4-11,-4-25 26,4-6-26,12 75 0,-1 8 21,2 0 1,2 0-1,0-4-21,1 30 24,-1 0 0,0 0-1,0 0 1,1 0-1,0 1 1,0-1-1,0-1-23,-1 4 3,0-1-1,0 1 0,0 0 1,0 0-1,1 0 0,-1 0 1,0 0-1,0-1 0,0 1 1,0 0-1,0 0 0,1 0 1,-1 0-1,0 0 1,0 0-1,0 0 0,0-1 1,0 1-1,1 0 0,-1 0 1,0 0-1,0 0 0,0 0 1,1 0-1,-1 0 0,0 0 1,0 0-1,0 0 1,0 0-1,1 0 0,-1 0 1,0 0-1,0 0-2,8 8 29,4 11-21,-1 1 0,-1 0-1,-1 0 1,0 5-8,3 5 1,10 29-1,-3 0 0,9 54 0,-4-16 0,29 92 107,-48-173-59,-5-16-50,0 0-1,0 0 1,0 0-1,1 0 1,-1 0-1,0 0 1,0 0 0,0 0-1,0 0 1,0 0-1,0 0 1,0-1-1,0 1 1,0 0 0,0 0-1,0 0 1,0 0-1,1 0 1,-1 0-1,0 0 1,0 0-1,0 0 1,0 0 0,0 0-1,0 0 1,0 0-1,0 0 1,0 0-1,1 0 1,-1 0 0,0 0-1,0 0 1,0 0-1,0 0 1,0 0-1,0 0 1,0 0 0,0 0-1,0 1 1,1-1-1,-1 0 1,0 0-1,0 0 1,0 0-1,0 0 1,0 0 0,0 0-1,0 0 1,0 0-1,0 0 3,1-12-59,-10-168 43,9 131 11,-1-41 221,4 1-1,8-27-215,-9 104 531,-1 21 25,0 3-443,6 118 314,-4-59-432,13 238 85,-16-241 885,6-281-368,24-132-597,-28 312 22,-2 24-12,0 0 1,1 0 0,1 0-1,-1 0 1,1 0 0,1 1-1,0-2-10,-1 9-26,-1 6 20,0 9 17,-10 427 240,9-158 95,2-317-458,2 0-1,6-28 113,-7 43-20,8-35-77,2 1 1,16-38 96,46-99 65,-71 181-3,1 0 0,0 0 1,3-4-63,-3 8 107,-2 7-51,-2 12-6,-34 166 591,30-167-621,-44 195 199,43-187-184,-1-1 1,-1 0 0,0 0-1,-2 0 1,0-1-1,-5 7-35,13-25-6,0-1 0,0 1 0,-1-1 0,1 1 0,0-1 0,0 0 0,-1 1 0,1-1 0,0 1 0,-1-1 0,1 0 0,0 0 0,-1 1 0,1-1 0,-1 0 0,1 0 0,-1 1 0,1-1 0,0 0 0,-1 0 6,-3-5-160,3-18-50,4-8 35,1 1 1,2-1-1,2 1 1,0 1 0,3-4 174,10-19-231,1 0 0,14-17 231,18-40-167,7-14 52,-61 123 115,2-4 5,0 1 1,0-1 0,0 0 0,0 1 0,1 0 0,-1-1-1,1 1 1,0 0 0,0 0 0,0 1 0,1-2-6,-4 4 4,1 0 0,-1 0 1,0 0-1,0 0 0,1 0 1,-1-1-1,0 1 0,0 0 1,1 0-1,-1 0 0,0 0 1,1 0-1,-1 0 0,0 0 1,1 0-1,-1 0 0,0 0 1,0 0-1,1 0 0,-1 0 1,0 0-1,1 0 0,-1 1 1,0-1-1,0 0 0,1 0 1,-1 0-1,0 0 0,0 0 1,1 1-1,-1-1 1,0 0-1,0 0-4,4 12 111,-3 15 13,-9 42 54,-8 25-178,0-1 89,-5 53 69,-42 256-204,59-390-93,4-12 135,0 0-1,0 1 0,0-1 0,0 0 0,0 0 0,0 0 0,0 0 0,0 0 0,0 0 0,0 0 0,0 0 0,0 0 0,0 0 0,0 0 0,0 0 0,0 0 0,0 1 0,0-1 0,0 0 0,0 0 0,0 0 0,0 0 0,-1 0 0,1 0 0,0 0 0,0 0 0,0 0 0,0 0 0,0 0 0,0 0 0,0 0 0,0 0 0,0 0 0,0 0 1,0 0-1,0 0 0,-1 0 0,1 0 0,0 0 0,0 0 0,0 0 0,0 0 0,0 0 0,0 0 0,0 0 0,0 0 0,0 0 0,0 0 0,0 0 0,0 0 0,-1 0 0,1 0 0,0 0 0,0 0 0,0 0 0,0-1 0,0 1 5,0-1-31,-1-1-1,1 0 1,-1 0 0,1 1-1,0-1 1,0 0-1,0 0 1,0 0-1,0 1 1,1-3 31,4-27-205,1 1-1,7-20 206,3-13-112,40-195 102,-46 214 346,3-4-336,-7 35 77,-4 20 0,-2 24 30,-9 41 14,-3 0 0,-3-1 0,-5 9-121,12-53 40,4-17-84,1 0 0,1 1-1,0-1 1,0 0-1,0 11 45,2-13-145,0 0 0,1-1-1,0 1 1,0 0 0,1-1-1,-1 1 1,2-1 0,2 7 145,0-5-515,-5-13-228,0 2 671,0 1 1,0-1-1,0 1 0,0-1 1,0 1-1,1 0 0,-1-1 1,0 1-1,1-1 1,-1 1-1,1 0 0,0-2 72,-1 3 6,0-1-1,0 1 0,1 0 0,-1-1 0,0 1 1,0-1-1,1 1 0,-1 0 0,0-1 0,1 1 1,-1 0-1,0 0 0,1-1 0,-1 1 0,0 0 1,1 0-1,-1-1 0,1 1 0,-1 0 0,0 0 0,1 0 1,-1 0-1,1 0 0,-1 0 0,1 0 0,-1 0 1,1 0-1,-1 0-5,1 0 19,-1 0 0,0 1 0,1-1 0,-1 1 0,1-1 0,-1 1 1,0-1-1,1 1 0,-1-1 0,0 1 0,0-1 0,0 1 0,1-1 0,-1 1 0,0 0 1,0-1-1,0 1 0,0 0-19,1 34 730,-1-30-643,0 7 219,-1-1 0,-1 1 0,-1 1-306,1-1 238,0 0 0,1 0 0,0 2-238,1 140-1253,2-189 929,1-1 1,5-16 323,0-7-265,14-76-151,-11 77 503,-3 0 0,-2 0 0,-3-4-87,-3 62 6,0-5 59,0 0 1,0 0 0,-1 0-1,0 0 1,-1-4-66,2 8 8,0 0 1,0 1 0,0-1-1,-1 0 1,1 1-1,0-1 1,0 0-1,-1 1 1,1-1-1,-1 1 1,1-1 0,-1 0-1,1 1 1,-1-1-1,1 1 1,-1-1-1,1 1 1,-1 0-1,1-1 1,-1 1 0,0 0-1,1-1 1,-1 1-1,0 0 1,1 0-1,-1-1 1,0 1 0,0 0-1,1 0 1,-1 0-1,0 0 1,1 0-1,-1 0 1,0 0-1,0 0 1,1 0 0,-1 1-1,0-1 1,1 0-1,-1 0 1,0 0-1,0 1-8,-11 5 58,1 0-1,0 1 0,0 1 0,1 0 0,-8 7-57,-6 4 29,21-17-30,-20 16 44,-1-1 0,-1-1 0,-6 2-43,30-17 3,-1 0 0,1-1 0,-1 1 0,0 0 0,1-1 0,-1 1 0,0-1 0,1 0 0,-1 1 0,0-1 0,0 0 0,1 0 0,-1 0 0,0 0 0,0 0 0,1-1 0,-2 1-3,2-1-3,0 1 1,0-1-1,0 1 0,0-1 0,0 0 1,0 0-1,0 0 0,0 1 0,0-1 1,0 0-1,0 0 0,0 0 0,1 0 1,-1 0-1,0-1 0,1 1 0,-1 0 1,1-1 2,-2-3-34,0-1 0,1 0 0,0 0 0,1 0 0,-1 0 0,1 0 0,0 0 0,0 0 0,1-1 34,3-19-101,1 0 0,1 0-1,1 0 1,1 1 0,1 1 0,4-6 101,25-48-528,13-16 528,2-4-262,-41 74 228,1 1-1,1 1 1,0 0 0,2 0 0,9-8 34,-25 30 4,1-1 0,-1 0 0,1 1 1,-1-1-1,1 1 0,0-1 0,-1 0 0,1 1 0,0-1 0,-1 1 1,1 0-1,0-1 0,0 1 0,0 0 0,-1-1 0,1 1 0,0 0 1,0 0-1,0 0 0,0-1 0,0 1 0,-1 0 0,2 0-4,-2 1 10,1-1-1,0 1 1,-1-1-1,1 0 1,0 1 0,-1-1-1,1 1 1,-1 0-1,1-1 1,-1 1-1,1-1 1,-1 1-1,0 0 1,1-1-1,-1 1 1,0 0-1,1-1 1,-1 1 0,0 0-1,0 0-9,2 5 69,-1-1 0,0 1-1,-1 0 1,1 0 0,-1-1 0,-1 5-69,0 1 53,-1 1 1,0-1 0,-1 0 0,0 0-1,0-1 1,-1 1 0,-1-1 0,0 0-1,0 0 1,-1 0 0,0-1 0,-1 0-1,-3 4-53,9-12 9,0 0 0,0 1 0,0-1 1,-1 0-1,1 0 0,0 0 0,0 0 0,-1 0 0,1-1 0,-1 1 0,1 0 0,-1-1 0,1 1 0,-1-1 0,1 1 0,-1-1-9,1 0-4,0 0 1,0 0-1,0 0 1,0 0-1,-1 0 1,1 0-1,0 0 1,0-1-1,0 1 1,0 0-1,0-1 1,0 1-1,0-1 1,0 1-1,0-1 0,0 0 1,1 1-1,-2-1 4,0-1-14,1 0 0,-1-1 0,0 1 0,1 0-1,-1-1 1,1 1 0,0-1 0,-1 1 0,1-1 0,0 1-1,1-1 1,-1 0 0,0 1 0,1-1 0,0 0 0,-1 0-1,1-1 15,2-37-497,2 1 0,8-34 497,-4 25-83,-5 32 85,11-62-68,-11 67 133,0 0-1,1 0 0,1 1 0,0-1 0,2-3-66,0 7 169,-4 12-45,-3 18 29,0-16-119,-1 19-29,-2 0 0,0 0 1,-2 0-1,-1 0 0,0-1 1,-2 1-1,-1-2 0,-1 1 1,-1-1-6,8-16 39,-1 0 0,-1 0 0,1-1 0,-1 1-39,4-5-10,-1 0 1,1-1-1,0 1 1,-1-1-1,1 0 1,0 1-1,-1-1 0,0 0 1,1 0-1,-1 0 1,0 0-1,0 0 1,1 0-1,-1-1 0,0 1 1,0 0-1,0-1 1,-1 1 9,2-2-25,0 1 1,0 0-1,0-1 0,0 1 1,0 0-1,0-1 0,0 1 1,0-1-1,0 1 1,0-1-1,0 0 0,0 0 1,1 1-1,-1-1 1,0 0-1,0 0 0,1 0 1,-1 1-1,0-1 1,1 0-1,-1 0 0,1 0 1,-1 0-1,1 0 1,0 0-1,-1-1 0,1 1 1,0 0-1,0 0 1,0 0-1,0 0 0,0 0 25,-1-6-55,0 0 0,1 0 0,0 0 0,1-3 55,3-28-33,2-1 0,2 2 0,1-1 0,2 1 0,2 0 0,7-12 33,-17 41 23,-2 5 2,0 0 0,0 0-1,0 0 1,0 0 0,1 0 0,0 1 0,-1-1-1,1 0 1,0 1 0,0-1 0,0 1-1,2-2-24,-4 4 4,1 0-1,-1 0 1,0 0-1,0 0 0,0 0 1,0 0-1,0 0 1,0 0-1,0 0 1,1 0-1,-1 0 0,0 0 1,0 0-1,0 0 1,0 0-1,0 0 0,0 0 1,0 0-1,1 0 1,-1 0-1,0 0 0,0 0 1,0 0-1,0 0 1,0 0-1,0 0 1,0 0-1,0 1 0,0-1 1,1 0-1,-1 0 1,0 0-1,0 0 0,0 0 1,0 0-1,0 0 1,0 0-1,0 0 0,0 1 1,0-1-1,0 0 1,0 0-1,0 0 1,0 0-1,0 0 0,0 0 1,0 0-1,0 1 1,0-1-4,0 10 118,-4 10 2,-1-13-44,1 0 1,-1 0 0,0 0 0,0-1-1,-1 0 1,0 0 0,0 0 0,0-1-1,-1 0 1,0 0 0,0-1 0,-5 3-77,-14 7 548,-2-2 0,-25 8-548,37-14 31,2-1-92,-1-1 1,1 0-1,-6 0 61,16-3-17,0 0-1,0-1 1,0 1-1,0-1 1,-1 0-1,1 0 1,0-1-1,0 1 1,0-1-1,0 0 1,0 0-1,0-1 1,0 1-1,-1-1 18,4 2-17,0-1 1,0 0-1,0 1 1,0-1-1,1 1 1,-1-1-1,0 0 1,0 0-1,0 1 0,1-1 1,-1 0-1,0 0 1,1 0-1,-1 0 1,0 0-1,1 0 1,0 0-1,-1 0 0,1 0 1,-1 0-1,1 0 1,0 0-1,0 0 1,0 0-1,0 0 1,0 0-1,0-1 0,0 1 1,0 0-1,0 0 1,0 0-1,0 0 1,1 0 16,-1-1-16,1 1 1,0 0 0,-1 0-1,1 0 1,0 1-1,0-1 1,-1 0 0,1 0-1,0 0 1,0 0-1,0 1 1,0-1 0,0 0-1,0 1 1,0-1 0,0 1-1,0-1 1,1 1-1,-1 0 1,0-1 0,0 1-1,0 0 1,0 0-1,1 0 1,-1 0 0,0 0-1,0 0 1,0 0-1,0 0 1,1 1 15,2 0-24,-1 0 1,1 0-1,0 0 0,-1 1 0,0-1 0,1 1 1,-1 0-1,0 0 0,1 1 24,-3-2 19,1 0-1,-1 0 0,1 1 1,-1-1-1,0 0 1,0 1-1,1-1 0,-1 0 1,0 1-1,0 0 1,0-1-1,0 1 0,-1 0 1,1-1-1,0 1 1,-1 0-1,1 0 0,-1 1-18,0-2 5,0-1 0,0 0 0,-1 0-1,1 1 1,0-1 0,-1 0-1,1 1 1,0-1 0,0 0 0,-1 0-1,1 0 1,-1 1 0,1-1-1,0 0 1,-1 0 0,1 0 0,0 0-1,-1 0 1,1 0 0,-1 0 0,1 1-1,0-1 1,-1 0 0,1 0-1,-1-1 1,1 1 0,0 0 0,-1 0-5,-12-1 113,4-1-70,0-1 0,1 0 0,-1 0 1,1-1-1,0-1 0,0 1 0,0-1 1,1-1-1,-5-2-43,-8-7-37,11 10 5,0-2 0,1 1 0,-1-1 0,1-1 0,-2-2 32,9 9-13,1 1-1,-1-1 1,1 1 0,0-1 0,-1 1 0,1-1-1,-1 0 1,1 1 0,0-1 0,0 1 0,-1-1 0,1 0-1,0 1 1,0-1 0,0 0 0,0 1 0,-1-1 0,1 0-1,0 1 1,0-1 0,0 0 0,1 0 0,-1 1 0,0-1-1,0 0 1,0 1 0,0-1 0,1 0 0,-1 1-1,0-1 1,1 1 0,-1-1 0,0 0 0,1 1 0,-1-1-1,1 1 1,-1-1 0,1 1 0,-1-1 0,1 1 0,-1 0-1,1-1 1,-1 1 0,1 0 0,0-1 0,-1 1 13,6-3-161,0 1-1,0-1 1,0 1 0,0 0 0,2 1 161,4-3-60,-4 1 53,1 0 0,-1-1 1,0-1-1,3-1 7,-11 6 10,0-1 1,0 1-1,0 0 1,1 0-1,-1-1 0,0 1 1,0 0-1,0-1 1,0 1-1,0 0 0,1-1 1,-1 1-1,0 0 1,0-1-1,0 1 0,0-1 1,0 1-1,0 0 1,0-1-1,0 1 0,0 0 1,0-1-1,0 1 1,-1 0-1,1-1 0,0 1 1,0 0-1,0-1 1,0 1-1,-1 0 0,1-1 1,0 1-1,0 0 0,0 0 1,-1-1-1,1 1 1,0 0-1,0 0 0,-1-1 1,1 1-11,-14-12 381,12 10-319,-5-5 38,-1 0 1,1-1 0,-3-4-101,-11-13-105,20 24 57,1 1-11,0 0-5,0 0 0,0 9-154,1 6-13,-1 19 140,0-32 98,0-1 0,0 1 0,-1 0 0,1 0 0,-1 0 0,1-1 0,-1 1 0,1 0 0,-1 0 0,0-1 0,0 1 0,0-1 0,0 1 0,0 0-7,0-2 18,0 0 0,0 0 1,0-1-1,0 1 1,0 0-1,1 0 0,-1 0 1,0-1-1,0 1 1,0 0-1,0-1 0,0 1 1,1-1-1,-1 1 0,0-1 1,0 1-1,0-1-18,-2-1 24,-1-1-11,-1 1 1,1-1-1,0 0 0,0 0 1,0 0-1,0-1-13,-15-10-32,-3-2-85,0-1 0,0-2 117,3 3 106,-12-15-357,26 19 240,2 9 11,0-1 0,0 1 0,1 0-1,0-1 1,-1 0 0,1 1 0,0-1 0,1 0-1,-2-4 1,-9-17 13,-27-45 152,37 67-180,1 0 0,-1 0 0,1-1-1,0 1 1,0 0 0,0 0-1,1-1 1,-1 1 0,1 0 0,0-1-1,0 1 1,0-1 0,0 1-1,0 0 1,1-4 15,0 7-14,-1-1-1,1 1 1,0-1-1,-1 1 1,1-1 0,-1 1-1,1 0 1,0-1-1,-1 1 1,1 0-1,0 0 1,-1-1 0,1 1-1,0 0 1,0 0-1,-1 0 1,1 0 0,0 0-1,-1 0 1,1 0-1,0 0 1,0 0-1,0 0 15,14-2-388,-8-3 395,1 1-1,-1-1 1,0-1 0,0 1-1,-1-1 1,0 0 0,0-1-1,1-1-6,-4 5-14,0 1-1,0-1 0,0 1 1,0 0-1,0 0 1,0 0-1,1 1 0,-1-1 1,0 1-1,4-1 15,-3 1 4,0 0-1,-1-1 1,1 0 0,0 0-1,-1 0 1,1 0-1,-1 0 1,2-2-4,-4 3 4,1-1 1,-1 0-1,1 1 0,-1-1 1,1 1-1,0 0 0,0-1 1,0 1-1,-1 0 0,1 0 1,0 0-1,1 1 0,-1-1 1,0 0-1,0 1 0,0-1 0,0 1 1,0 0-1,1 0 0,-1 0 1,1 0-5,0 0-18,-1-1 0,0 1 0,0-1 1,0 1-1,0-1 0,0 0 0,0 0 0,0 0 1,0 0-1,-1 0 0,1 0 0,0 0 0,0-1 18,22-20 27,-22 20 12,4-7 97,1 1-163,-6 8 18,1-1 1,-1 1 0,1-1 0,-1 1 0,1 0 0,0-1 0,-1 1-1,1 0 1,-1 0 0,2 0 8,-2 0 48,-1 0 0,0 0 27,0 0-33,0 0-4,0 0 4,-18 8-154,-66 35 352,68-34-281,0-1-1,0-1 1,-3 1 41,13-6-4,0 0 1,0-1-1,0 0 1,0 0-1,0 0 1,-1-1-1,1 1 0,0-1 1,-1-1-1,-4 0 4,8 0-8,-1 0-1,1 0 1,-1 0-1,0 0 1,1-1-1,0 0 1,-1 0-1,1 0 9,2 2-3,-1-1-1,1 0 1,0 0-1,0 0 0,0 0 1,0 0-1,0 0 0,0 0 1,0 0-1,0 0 1,1-1-1,-1 1 0,0 0 1,1 0-1,-1-1 1,1 1-1,-1-1 0,1 1 1,0 0-1,-1-1 0,1 0 4,-4-54 11,4 48 41,-1-8-54,2 0 1,2-13 1,-2 23-26,0 1 1,0 0 0,1 0 0,-1 0 0,1 1 0,0-1 0,1 0 0,-1 1 0,1-1-1,3-3 26,1-2 29,1-2 0,4-10-29,9-13 6,-9 16-6,-1-1-1,0 0 1,-1 0-1,-1-1 0,0-7 1,11-36 128,-1-9-128,-3 10 179,1-10 201,-10 37-214,3 1 1,0 0 0,3 0-167,0-5 111,-11 31-83,0 0 1,1 1-1,1-1 0,-1 1 1,1 0-1,1 0 1,-1 0-29,-4 8-2,0 0 1,0 1-1,0-1 1,0 0-1,0 0 1,0 0-1,0 1 0,0-1 1,0 0-1,0 0 1,1 0-1,-1 0 1,0 1-1,0-1 1,0 0-1,0 0 1,0 0-1,0 0 1,0 1-1,0-1 1,1 0-1,-1 0 0,0 0 1,0 0-1,0 0 1,0 0-1,1 0 1,-1 1-1,0-1 1,0 0-1,0 0 1,0 0-1,1 0 1,-1 0-1,0 0 1,0 0-1,0 0 1,1 0-1,-1 0 0,0 0 1,0 0-1,0 0 1,1 0-1,-1 0 1,0 0-1,0 0 1,0 0-1,0 0 1,1-1-1,-1 1 1,0 0-1,0 0 1,0 0-1,0 0 0,1 0 1,-1 0-1,0 0 1,0-1-1,0 1 1,0 0-1,0 0 1,0 0-1,0 0 1,1-1 1,-2 19-73,-3 1 52,-1 0 0,-6 14 21,-4 14 58,4-5-30,2-13-43,1 1 1,2 0-1,0 4 15,6-30-12,-1 1 4,1 1 0,-1-1 0,1 1 1,1 0-1,-1-1 0,1 6 8,-1-11-1,0 0-1,0 0 1,0 0-1,0 0 1,1 0-1,-1 0 0,0 0 1,0 0-1,0 0 1,0 1-1,0-1 1,0 0-1,0 0 0,0 0 1,0 0-1,0 0 1,0 0-1,0 0 1,0 0-1,0 0 0,0 0 1,0 0-1,0 0 1,0 0-1,1 1 1,-1-1-1,0 0 1,0 0-1,0 0 0,0 0 1,0 0-1,0 0 1,0 0-1,0 0 1,0 0-1,0 0 0,1 0 1,-1 0-1,0 0 1,0 0-1,0 0 1,0 0-1,0 0 0,0 0 1,0 0-1,0 0 1,0 0-1,0 0 1,1-1-1,-1 1 0,0 0 1,0 0-1,0 0 1,0 0-1,0 0 1,0 0-1,0 0 1,0 0 1,5-8-62,4-10-52,2-14 2,7-23 110,3 2 0,2 0 0,11-14 2,-27 54-32,1-1 7,1-1 0,1 1 0,0 0 25,-7 10 13,0 1 1,-1 0-1,1 0 0,0 0 1,1 1-1,-1-1 1,0 1-1,1 0 0,-1-1 1,1 2-1,0-1 1,0 0-1,0 1 0,3-1-13,-7 2 7,1 0 0,-1 0 0,1 0 0,0 0-1,-1 0 1,1 0 0,0 0 0,-1 0 0,1 0-1,0 0 1,-1 1 0,1-1 0,-1 0 0,1 1-1,0-1 1,-1 0 0,1 1 0,-1-1 0,1 0 0,-1 1-1,1-1 1,-1 1 0,0-1 0,1 1 0,-1-1-1,0 1 1,1 0 0,-1-1 0,0 1 0,1-1-1,-1 1 1,0 0 0,0-1 0,0 1 0,0-1-1,0 1 1,1 0 0,-1 0-7,0 3 23,1 1 0,-1-1 0,0 0 0,0 1 0,0 2-23,-4 16 81,-1 1 1,-1-1-1,-2 3-81,-4 17 108,-34 141 217,40-166-405,3-13-139,4-13-53,5-17 172,1 0 0,1 0-1,2 1 1,0 0 0,1 0-1,2 1 1,9-13 100,22-28 196,48-53-196,-90 114 21,1 0 0,-1 0 1,1 0-1,0 1 0,0-1 1,0 1-1,0 0 0,0-1 1,2 1-22,-5 2 1,0 0 1,0-1-1,0 1 0,0 0 1,1 0-1,-1 0 1,0 0-1,0 0 1,0 0-1,0 0 0,0 0 1,1 0-1,-1 0 1,0 0-1,0 0 1,0 0-1,0 0 0,1 0 1,-1 0-1,0 0 1,0 0-1,0 0 1,0 0-1,0 0 0,1 0 1,-1 0-1,0 0 1,0 0-1,0 0 1,0 0-1,0 0 0,1 1 1,-1-1-1,0 0 1,0 0-1,0 0 1,0 0-1,0 0 0,0 0 1,0 1-1,0-1 1,0 0-1,1 0 1,-1 0-1,0 0 0,0 0 1,0 1-1,0-1 1,0 0-1,0 0 1,0 0-1,0 0 0,0 0 1,0 1-2,-2 9-19,0-3 28,-2 1 1,1-1-1,-1 0 0,0 0 0,0 0 0,-1 0 0,-1 1-9,-10 16 59,-10 18 35,3 2 0,-4 13-94,-36 96 79,38-91-31,16-36-91,3-7-23,5-17-60,3-11-103,5-17 169,1 0 1,1 1 0,1 0 0,2 0-1,0 1 1,2 1 0,5-7 59,10-10 35,2 0 0,1 2 0,21-17-35,-9 6 300,-26 28 230,1 1 0,7-5-530,-8 14 463,-18 11-454,0 0 0,1 0-1,-1 0 1,0 0 0,1 0 0,-1 0 0,0-1 0,1 1 0,-1 0-1,0 0 1,1 0 0,-1 0 0,0 1 0,1-1 0,-1 0 0,0 0 0,0 0-1,1 0 1,-1 0 0,0 0 0,1 0 0,-1 1 0,0-1-9,1 0 6,-1 1 0,0-1 0,0 1 0,1-1 1,-1 1-1,0-1 0,0 1 0,0-1 0,0 1 0,0 0 0,0-1 1,0 1-1,0-1 0,0 1 0,0-1 0,0 1 0,0-1 0,0 1 1,0-1-1,0 1-6,-6 20 39,0-1 1,-1 0-1,-9 17-39,-3 7-12,-23 84 31,1-5-32,41-150-766,2 10 740,1-1 1,1 1-1,1 0 0,0 0 0,1 0 39,38-83-218,-23 56 107,8-29 111,-3-6 65,15-45 174,-36 116-138,-2 14-53,-1 14-47,-8 117-332,-21 111 331,19-184 37,2-8-29,-4-1 0,-13 47-8,23-122-213,13-79 176,4 1-1,18-53 38,-25 109-21,47-226 330,-52 249-234,-5 19-75,0 0 0,0 0 0,0 0-1,0 0 1,0 0 0,0 0 0,0 1 0,0-1 0,0 0 0,1 0-1,-1 0 1,0 0 0,0 0 0,0 0 0,0 0 0,0 0 0,0 0-1,0 0 1,0 0 0,0 0 0,0 0 0,0 0 0,0 0 0,0 0-1,0 0 1,1 0 0,-1 0 0,0-1 0,0 1 0,0 0 0,0 0-1,0 0 1,0 0 0,0 0 0,0 0 0,0 0 0,0 0 0,0 0-1,0 0 1,0 0 0,0 0 0,0 0 0,0 0 0,0 0 0,0 0-1,0 0 1,0 0 0,0-1 0,0 1 0,0 0 0,0 0 0,0 0-1,0 0 1,0 0 0,0 0 0,0 0 0,0 0 0,0 0-1,0 0 1,0 0 0,0 0 0,0 0 0,0 0 0,0-1 0,0 1-1,0 0 1,0 0 0,0 0 0,0 0 0,1 7-2,0 11 3,-19 97 1,0-3-20,12-52 11,3 1 0,2 0 0,3 3 7,3-40 15,0-18 0,-5-6-14,1 0-1,-1 0 0,0-1 0,1 1 1,-1 0-1,0 0 0,1 0 1,-1-1-1,0 1 0,1 0 0,-1 0 1,0-1-1,1 1 0,-1 0 1,0 0-1,0-1 0,1 1 0,-1-1 1,0 1-1,0 0 0,0-1 0,0 1 1,0 0-1,1-1 0,-1 1 0,4-10 16,-1 0-1,0 0 0,0 0 1,0-3-16,5-20 45,101-341 174,-108 371-211,1-2-25,0-1 1,-1 1-1,2 0 1,-1-1-1,0 1 1,3-3 16,-5 8-5,0 0 0,0 0 0,1 0 0,-1 0-1,0 0 1,0 0 0,0 0 0,0-1 0,0 1 0,0 0 0,0 0-1,0 0 1,1 0 0,-1 0 0,0 0 0,0 0 0,0 0 0,0 0 0,0 0-1,0 0 1,1 0 0,-1 0 0,0 0 0,0 0 0,0 0 0,0 0 0,0 0-1,0 0 1,1 0 0,-1 0 0,0 0 0,0 0 0,0 0 0,0 1 0,0-1-1,0 0 1,0 0 0,0 0 0,1 0 0,-1 0 0,0 0 0,0 0 0,0 0-1,0 0 1,0 1 0,0-1 0,0 0 0,0 0 0,0 0 0,0 0 0,0 0-1,0 0 1,0 0 0,0 1 0,0-1 0,0 0 0,0 0 0,0 0 0,0 0-1,0 0 1,0 0 0,0 1 0,0-1 0,0 0 0,0 0 0,0 0 0,0 0-1,0 0 1,0 0 0,0 1 5,0 11-104,0-12 98,-2 59-34,-10 50 40,4-42 120,5-38-235,-4 39-495,5-23-3801,2-45 4357,0 2-595,0 0 0,0 0 0,0-1 0,0 1 0,0 0 0,1-1 0,-1 1 0,0 0 0,1 0 0,0 1 649,3 1-3429</inkml:trace>
  <inkml:trace contextRef="#ctx0" brushRef="#br8" timeOffset="125330.867">15365 5204 8576,'-7'9'875,"1"1"0,0 0 0,0-1 0,1 1 0,1 1 0,0-1 1,0 1-1,-1 6-875,-3 22 1179,-4 31-1179,7-34 353,-6 28 155,-46 255 1007,38-239-1198,-3 0-1,-30 69-316,-22 30 245,70-160-268,6-14-54,4-13-68,117-224-517,-92 171 721,-23 53 131,-8 8-184,1 0 1,-1 0-1,0 0 1,0 0-1,0 0 1,0 0-1,1 0 1,-1 0-1,0 1 1,0-1-1,0 0 1,0 0-1,1 0 1,-1 0-1,0 0 1,0 0-1,0 1 1,0-1-1,0 0 0,0 0 1,1 0-1,-1 0 1,0 1-1,0-1 1,0 0-1,0 0 1,0 0-1,0 1 1,0-1-1,0 0 1,0 0-1,0 0-6,1 22 270,-3-9-201,0 1 0,-1-1 1,-1 0-1,0 0 0,-1-1 1,0 1-1,-4 5-69,-11 19 267,-20 26-267,17-29 106,-15 31-106,-9 37 183,11-26-430,-6 6 247,42-82-28,-1 1 0,1 0 0,0-1 0,-1 1 0,1-1 0,0 1 0,-1 0 0,1-1 0,-1 1-1,1-1 1,-1 1 0,1-1 0,-1 1 0,1-1 0,-1 0 0,0 1 0,1-1 0,-1 0 0,0 1-1,1-1 1,-1 0 0,0 0 0,1 0 0,-1 1 0,0-1 0,1 0 0,-1 0 0,0 0 28,0-1-30,1 1-1,-1 0 1,1-1 0,-1 1 0,1-1 0,0 1 0,-1-1 0,1 1 0,-1-1-1,1 0 1,0 1 0,-1-1 0,1 1 0,0-1 0,0 0 0,0 1-1,-1-1 1,1 0 0,0 1 0,0-1 0,0 0 0,0 1 0,0-1 0,0 0-1,0 1 1,0-1 0,0 0 0,1 1 0,-1-1 0,0 0 30,5-21-84,1 0 1,1 0-1,0 0 1,2 1-1,0 0 0,10-14 84,-10 20 15,-6 12 124,-1 0 0,0 0 0,0 0-1,-1-1 1,1 1 0,-1-1 0,1 1-1,-1-1 1,0 1 0,-1-1 0,1-4-139,-19 20 346,-15 26-469,25-28-2098,-1 0 0,-7 7 2221,11-13-2981,4-4-1088</inkml:trace>
  <inkml:trace contextRef="#ctx0" brushRef="#br8" timeOffset="134284.649">16626 6750 6784,'-13'8'6864,"9"-1"-6276,0 0 0,0 0 0,0 1 0,0 2-588,-8 18 293,-3-4-77,-1-1-1,-1-1 1,-8 9-216,-17 20 211,34-40-210,-64 89 15,56-76 2,2 1-1,1 0 1,-3 7-18,11-22 134,3-16 106,5-18-17,0 13-212,-1 0 0,2 0-1,0 1 1,0-1 0,1 1-1,0 0 1,1 1 0,2-5-11,5-3-36,1 0 1,0 1-1,15-14 36,-6 8 51,-7 6 76,1 0 1,1 1-1,0 0 0,0 2 1,10-5-128,-28 18 17,0 0 0,1 0 0,-1-1 0,0 1-1,1 0 1,-1 0 0,0-1 0,1 1 0,-1 0 0,1 0 0,-1 0 0,0 0 0,1 0 0,-1 0 0,1 0 0,-1 0 0,0 0 0,1 0 0,-1 0 0,1 0 0,-1 0-1,0 0 1,1 0 0,-1 0 0,1 0 0,-1 0 0,0 0 0,1 1 0,-1-1 0,1 0 0,-1 0 0,0 1 0,1-1 0,-1 0 0,0 0 0,0 1 0,1-1 0,-1 0-1,0 1 1,0-1 0,1 0 0,-1 1-17,0 0 13,0 0 0,1 0 0,-1 0 0,0 0 1,0 0-1,0 0 0,0 0 0,0 0 0,0 0 0,0 0 0,-1 0 0,1 0 0,0 0 0,0 0 0,-1 0 0,1 0 0,-1 0-13,-16 30 70,-1-2 0,-11 13-70,4-7 31,-99 150 123,102-160-378,21-25 112,2 0 93,-1-1 0,1 0 0,0 0 0,0 0 0,0 0 0,0 1 0,0-1-1,0 1 1,0-1 0,1 1 0,-1-1 0,0 1 0,0-1 0,1 1 19,4-3-37,2-1-10,-1 0 0,1 1 0,0 0 0,0 0 0,0 0 0,6 0 47,15-5-6,-26 7 14,0 0 0,-1 0 0,1 1 0,0-1 0,0 1 0,0-1 0,-1 1 0,1 0 0,0 0 0,0 0 0,0 1 0,-1-1 0,1 1 0,0-1 0,0 1 0,-1 0 0,1 0 0,0 0 0,-1 0 0,1 1 0,-1-1 0,0 1 0,1-1 0,-1 1 0,0 0 0,0 0 0,0 0 0,0 0 0,0 0 0,0 2-8,-2-4 8,0 0 0,0 0-1,0 0 1,0 1 0,0-1-1,0 0 1,0 0 0,0 0-1,0 0 1,0 1 0,0-1-1,0 0 1,0 0 0,0 0-1,0 1 1,0-1 0,0 0-1,0 0 1,0 0-1,0 0 1,0 0 0,0 1-1,0-1 1,-1 0 0,1 0-1,0 0 1,0 0 0,0 0-1,0 1 1,0-1 0,-1 0-1,1 0 1,0 0 0,0 0-1,0 0 1,0 0 0,0 0-1,-1 0 1,1 0 0,0 0-1,0 0 1,0 0-1,-1 0 1,1 0-8,-11 3-5,8-3 36,-40 12 268,32-8-299,1-1 0,-1 0 0,1-1 0,-1 0 0,0-1 0,-1 0 0,11-1 0,-4 0-1,0-1 0,0 2 0,-1-1 0,1 0 0,0 1 0,0 0 0,0 0 0,-1 1 0,1 0 0,1 0 0,-1 0 1,4-2-6,1 0 0,-1 0 0,1 1 0,-1-1 0,1 0 0,0 1 0,-1-1 0,1 0 0,0 1 0,-1-1 0,1 1 0,0-1 0,-1 1 0,1-1 0,0 0 0,0 1 0,0-1 0,0 1 0,-1-1 0,1 1 0,0-1 0,0 1 0,0-1 0,0 1 0,0-1 0,0 1 0,0-1 0,0 1 0,0-1 0,0 1 0,0-1 0,1 1 0,-1-1 0,0 1 0,0-1 0,0 1 0,1-1 0,-1 1 0,0-1 0,1 0 0,-1 1 6,1 0-6,0 1 1,0-1-1,0 0 0,0 0 1,0 1-1,1-1 0,-1 0 0,0 0 1,1-1-1,-1 1 0,1 0 0,0 0 6,17 5 28,0-2-1,1 0 1,-1-1 0,1-1-1,-1-1-27,102 0 441,-61-2 138,-31 1-305,0-2 1,1-1 0,-1-1-1,-1-2 1,1-1 0,3-2-275,-35 9 419,-8 1-523,-1 1 0,1 0-1,-1 0 105,-68 29-592,6-3 440,11-4 0,53-19 44,7-3 18,8-1-58,43-3 151,0-3-1,-1-3 1,20-5-3,-8 1-72,-39 10 56,-1 0 0,1 2-1,-1 0 1,7 1 16,-3 0 43,-1 0 0,22-4-43,-40 3 52,0 0 0,0-1 1,0 0-1,0 1 0,0-1 0,0-1 0,-1 1 1,1-1-1,0 1 0,-1-1 0,1 0 1,-1 0-1,0-1 0,1 1 0,-1-1 0,0 1 1,-1-1-1,1 0 0,1-2-52,-3 3-8,1-1 1,0 1-1,0-1 0,0 1 1,0 0-1,0 0 0,0 0 1,1 0-1,-1 0 0,1 0 1,-1 1-1,1-1 0,0 1 0,-1-1 1,1 1-1,0 0 0,0 0 1,0 1-1,0-1 0,0 0 1,0 1-1,0 0 0,0 0 1,0 0-1,1 0 8,-3 0 1,1 0 0,-1 0-1,1 0 1,-1-1 0,0 1 0,1 0 0,-1-1-1,0 1 1,1-1 0,-1 0 0,0 1 0,0-1-1,1 0 1,-1 0 0,0 1 0,0-1-1,0 0 1,0 0 0,0 0 0,0 0 0,0-1-1,-1 1 1,1 0 0,0 0 0,0 0 0,-1-1-1,1 1 1,-1 0 0,0-1 0,1 1 0,-1-2-1,2-5-9,-1 0 0,0 0 1,-1 0-1,1 0 1,-2-2 8,1 0 50,0-7-40,1-31 135,-3-1-1,-2 0 0,-4-18-144,-59-394 106,60 386-36,4-49-70,2 88 29,-2 0 0,-3-7-29,6 43-3,0-1 0,0 0 0,0 1 0,0-1 0,0 0 0,0 1 0,0-1 0,0 0 0,-1 1-1,1-1 1,0 0 0,0 1 0,-1-1 0,1 1 0,-1-1 0,1 1 0,0-1 0,-1 0 0,1 1 0,-1 0 0,0-1 3,1 1-8,-1 0 0,1 0 0,0 0 0,-1 0 0,1 0 0,-1 0 0,1 0 0,0 1 0,-1-1 0,1 0 0,-1 0 0,1 0 0,0 1 0,-1-1 0,1 0 0,0 0 0,-1 1 0,1-1 1,0 0-1,0 1 0,-1-1 0,1 0 0,0 1 0,0-1 8,-15 27-273,5 1 221,1 0-1,1 0 1,1 0 0,2 1 52,-13 116-124,12-92 153,3-22-15,-8 64 143,3 57-157,3-97-421,6-161 158,6-5 263,-2 61-64,2 1 1,3-1-1,6-15 64,9-16 51,4 0 0,8-8-51,-33 81 3,1-5 24,1 1 1,0 0-1,5-6-27,-3 10 27,-7 8-26,-1 0-1,0 0 1,0 0-1,0 0 1,1 0-1,-1 0 1,0 0-1,0 0 1,1 0-1,-1 0 0,0 0 1,0 0-1,0 0 1,1 0-1,-1 0 1,0 0-1,0 0 1,0 0-1,1 0 1,-1 0-1,0 0 1,0 0-1,0 0 1,1 1-1,-1-1 1,0 0-1,0 0 1,0 0-1,0 0 0,1 1 2,0 0-1,-1 0 1,0 0-1,1 0 1,-1 1-1,0-1 1,1 0-1,-1 0 1,0 0-1,0 0 1,0 0-1,0 0 1,0 1-1,0-1 1,0 1-2,-2 11 6,-1 1 1,0-1-1,-1 0 0,-6 13-6,-4 16 28,-51 189-70,2-8 212,9-34 156,51-178-307,-8 26 181,10-35-177,0 1-1,-1-1 0,1 1 0,0-1 0,-1 0 0,1 0 0,-1 1 0,0-1 1,0 0-1,0 0 0,0-1 0,0 1-22,2-1 0,-1-1-1,1 0 1,0 0-1,-1 0 1,1 0-1,0 0 1,-1 1-1,1-1 1,0 0 0,-1 0-1,1 0 1,0 0-1,-1 0 1,1 0-1,0 0 1,-1 0-1,1 0 1,0 0-1,-1 0 1,1 0 0,0-1-1,-1 1 1,1 0-1,0 0 1,-1 0-1,1 0 1,0-1-1,-1 1 1,1 0 0,0 0-1,0 0 1,-1-1-1,1 1 1,0 0-1,0 0 1,0-1-1,-1 1 1,1 0 0,0-1-1,0 1 1,0 0-1,0-1 1,0 1-1,-1 0 1,1-1 0,-4-18-119,1-30 87,3 0 0,2 0 0,3-5 32,46-347 102,-43 353-241,-2-1 0,-1-24 139,-5 73-3,0 0 0,0 0-1,0 0 1,0 0 0,0 0-1,0 0 1,0 0 0,0 0 0,0 0-1,0 0 1,0 0 0,0 0-1,-1 0 1,1 0 0,0 0-1,0 0 1,0 0 0,0 0-1,0 0 1,0 0 0,0 0 0,0 0-1,0 0 1,0 0 0,0 0-1,0 0 1,0 0 0,0 0-1,0 0 1,0 0 0,0 0-1,0 0 1,0 0 0,0 0 0,0-1-1,0 1 1,0 0 0,0 0-1,0 0 1,0 0 0,0 0-1,0 0 1,0 0 0,0 0-1,0 0 1,-1 0 0,1 0 0,0 0-1,0 0 1,0 0 0,0 0-1,0 0 1,0 0 0,0 0-1,1 0 4,-5 6-73,-4 14 44,7-18 15,-23 62-115,-15 65 129,-7 70 89,9-35-12,19-81-37,-7 25 96,21-97-281,3-12-76,6-19 38,8-40 49,6-16 115,4 1-1,2 0 1,22-40 19,91-155 101,-122 237 66,-2 1-1,-2-2 1,-1 0 0,3-20-167,-6 25 72,-6 21-40,1 0 1,-2 0-1,1 0 1,-1 0-1,0-5-32,-1 12 80,0 1 22,0 0 20,0 0-4,-4 5 415,6 58-780,11 56 247,-5-56-41,0 58 41,-8 13 240,3-213-366,2-1 0,5 1-1,13-52 127,22-63 416,-41 182-306,-3 12-108,-1 0 0,0 0-1,0 0 1,0 0 0,0-1 0,0 1 0,0 0 0,0 0 0,1 0-1,-1 0 1,0 0 0,0 0 0,0 0 0,0-1 0,1 1 0,-1 0-1,0 0 1,0 0 0,0 0 0,0 0 0,1 0 0,-1 0 0,0 0-1,0 0 1,0 0 0,1 0 0,-1 0 0,0 0 0,0 0 0,0 0 0,0 0-1,1 0-1,-1 1-2,1 0 0,0 0 0,-1-1 0,1 1 0,-1 0 0,1 0 0,-1 0 0,1 0 0,-1 0 0,1 0 1,-1 0-1,0 0 0,0 0 0,1 0 0,-1 0 0,0 0 0,0 0 0,0 0 2,2 37 2,-1-1 0,-2 2-2,0 12-36,1 177 89,1-246-102,1 0 0,0 0 1,2-1 48,3-26-41,11-63-21,0-4-4,-1 8 152,-15 94-154,-3 13 39,-3 22 94,-10 83 5,9-62-41,-2 0 0,-8 28-29,15-73-11,0 0 0,0 0 0,0-1 0,-1 1 0,1 0 0,0 0 1,0-1-1,-1 1 0,1 0 0,-1-1 0,1 1 0,0 0 0,-1-1 0,1 1 1,-1-1-1,0 1 0,1-1 0,-1 1 0,1-1 0,-1 1 11,0-1-13,1 0 1,-1-1-1,1 1 0,0 0 0,-1-1 1,1 1-1,0 0 0,-1-1 0,1 1 1,0-1-1,-1 1 0,1 0 0,0-1 0,0 1 1,0-1-1,-1 1 0,1-1 0,0 1 1,0-1-1,0 1 0,0-1 0,0 1 0,0-1 1,0 1-1,0-1 0,0 1 0,0-1 1,0 1-1,0-1 0,0 1 0,1-1 13,1-66-417,11-49 417,-10 91 17,2-13-107,3 1-1,9-30 91,-14 65-19,-2 8-35,1 13-6,-2 6 67,-1 50 64,4 0 0,8 42-71,-9-92 53,-2-20-42,0 1 0,0 0-1,1-1 1,0 1 0,0-1-11,-1-5 1,1 0 0,-1 0 1,0 0-1,0 0 0,0 0 1,0-1-1,0 1 0,0 0 1,0 0-1,0 0 0,0 0 1,1 0-1,-1 0 0,0 0 1,0 0-1,0 0 1,0 0-1,0 0 0,0 0 1,1 0-1,-1 0 0,0 0 1,0 0-1,0 0 0,0 0 1,0 0-1,0 0 0,1 0 1,-1 0-1,0 0 0,0 0 1,0 0-1,0 0 0,0 0 1,0 0-1,1 0 0,-1 0 1,0 0-1,0 0 0,0 1 1,0-1-1,0 0 0,0 0 1,0 0-1,0 0 0,0 0 1,1 0-1,-1 0 1,0 0-1,0 1 0,0-1 1,0 0-1,0 0 0,0 0 1,0 0-1,0 0 0,0 0 1,0 1-1,0-1-1,3-13 17,16-142 43,11-76-152,-29 224 138,1 1-1,0-1 1,0 1 0,1-1 0,0 0-46,-2 32-43,-1 400 182,0-435-176,2 0 1,-1 1-1,3-8 37,1-11-29,-4 24 21,-1-1-1,1 1 0,0 0 0,0-1 1,0 1-1,1 0 0,0 0 1,-1 0-1,1 0 0,1 0 0,0-1 9,-3 5-2,0 0-1,0 0 1,0 0-1,0 0 1,1 0-1,-1 0 1,0 0 0,0 0-1,0 0 1,0 0-1,1-1 1,-1 1-1,0 0 1,0 0-1,0 0 1,1 0-1,-1 0 1,0 0-1,0 1 1,0-1-1,1 0 1,-1 0-1,0 0 1,0 0 0,0 0-1,0 0 1,1 0-1,-1 0 1,0 0-1,0 0 1,0 0-1,0 1 1,0-1-1,1 0 1,-1 0-1,0 0 1,0 0-1,0 0 1,0 1-1,0-1 1,0 0-1,0 0 1,0 0 0,0 1-1,1-1 1,-1 0-1,0 0 1,0 0-1,0 0 1,0 1-1,0-1 1,0 0-1,0 0 3,2 13-66,-2-11 34,10 53-251,-4-27 310,-1 0 0,-2 0-1,0 14-26,-3-42-2,0 0 0,0 0 0,-1 1 0,1-1-1,0 0 1,0 0 0,0 0 0,0 0 0,0 0 0,0 0-1,0 0 1,0 0 0,0 0 0,0 1 0,0-1-1,0 0 1,0 0 0,0 0 0,0 0 0,0 0 0,0 0-1,0 0 1,0 0 0,0 0 0,0 0 0,1 1-1,-1-1 1,0 0 0,0 0 0,0 0 0,0 0 0,0 0-1,0 0 1,0 0 0,0 0 0,0 0 0,0 0-1,0 0 1,0 0 0,1 0 0,-1 0 0,0 0 0,0 1-1,0-1 1,0 0 0,0 0 0,0 0 0,0 0-1,0 0 1,0 0 0,1 0 2,3-5-57,3-10-4,4-29-18,0-18 79,8-33-156,-9 61 71,1 1 0,2 0-1,5-8 86,-18 40-31,1-1 0,0 0 0,0 1 0,-1-1 0,1 1 0,0-1 0,1 1-1,-1 0 1,0-1 0,0 1 0,0 0 0,1 0 0,-1 0 0,1 0 0,0-1 31,-2 2-9,0 0 1,1 0-1,-1 0 1,0 0 0,0 0-1,1 0 1,-1 0 0,0 0-1,1 0 1,-1 0-1,0 0 1,1 0 0,-1 1-1,0-1 1,1 0 0,-1 0-1,0 0 1,0 0-1,1 0 1,-1 1 0,0-1-1,0 0 1,1 0-1,-1 0 1,0 1 0,0-1-1,0 0 1,1 0 8,5 16-61,2 36 86,-2 0 0,-2 32-25,-2-34 37,2 0-1,2-1 1,4 8-37,-8-46 53,-2-9-29,0 0 0,0-1 0,0 1 0,0 0 0,1 0 0,-1 0 0,0-1 0,1 1 0,0 0 0,-1 0 0,1-1 0,0 1 0,0-1 0,0 1 0,0-1 0,0 1 0,0-1 0,1 1-24,-2-2 12,0 0 0,1 0 0,-1 0 0,1 0 0,-1 0 0,0 0 0,1 0 0,-1 0 0,1 0 0,-1 0 0,0 0 0,1 0 0,-1 0 0,0-1 0,1 1 0,-1 0 0,1 0 0,-1 0 0,0-1 0,0 1 0,1 0 0,-1 0 0,0-1 0,1 1 0,-1 0 0,0-1 0,0 1 0,1 0 0,-1-1 0,0 1-1,0 0 1,0-1 0,0 1 0,0 0-12,7-15 77,-6 13-86,6-17-8,1 1 0,1 1-1,1-1 1,0 2 0,3-2 17,-13 17-2,0 1 0,1-1-1,-1 0 1,0 1 0,1-1 0,-1 1-1,1-1 1,-1 1 0,1 0-1,-1-1 1,1 1 0,-1-1-1,1 1 1,-1 0 0,1 0 0,0-1-1,-1 1 1,1 0 0,-1 0-1,1-1 1,0 1 0,-1 0-1,1 0 1,0 0 0,-1 0-1,1 0 1,0 0 0,-1 0 0,1 0-1,0 1 1,-1-1 0,1 0-1,-1 0 1,1 0 0,0 1-1,-1-1 1,1 0 0,-1 1 0,1-1-1,-1 0 1,1 1 0,-1-1-1,1 1 1,-1-1 0,1 1-1,-1-1 1,1 1 0,-1-1 0,0 1-1,1-1 1,-1 1 0,0 0 2,4 5-43,0 0 0,-1 1 0,0-1 0,2 6 43,-2-4-13,5 19 83,-7-23-54,0 1 0,0-1 0,1 1 0,0-1 0,0 0 0,0 0 0,0 1 0,0-1 0,2 1-16,-4-5-6,1 1 0,-1-1 1,0 0-1,0 0 0,0 1 1,1-1-1,-1 0 1,0 0-1,0 0 0,1 1 1,-1-1-1,0 0 0,1 0 1,-1 0-1,0 0 0,1 0 1,-1 1-1,0-1 0,1 0 1,-1 0-1,0 0 0,1 0 1,-1 0-1,0 0 1,1 0-1,-1 0 0,0 0 1,1 0-1,-1 0 0,0-1 1,0 1-1,1 0 0,-1 0 1,0 0-1,1 0 0,-1 0 1,0-1-1,0 1 0,1 0 1,-1 0-1,0 0 1,0-1-1,1 1 0,-1 0 1,0 0-1,0-1 0,0 1 1,1 0-1,-1-1 0,0 1 1,0 0-1,0-1 6,8-19-145,-7 18 146,2-13-123,0-1-1,0 0 1,-2 1-1,0-1 0,-1-4 123,1 0-304,0 0 0,4-19 304,-4 30-71,0 5 35,-1 1 0,1 0 0,0-1 0,0 1 0,0 0 0,0-1 0,1 1 0,-1 0 0,2-2 36,-3 5 0,0 0-1,1 0 1,-1 0-1,0-1 1,0 1-1,0 0 1,0 0-1,0 0 1,0 0-1,0 0 1,1 0-1,-1-1 1,0 1-1,0 0 1,0 0-1,0 0 1,1 0-1,-1 0 1,0 0-1,0 0 1,0 0-1,0 0 0,1 0 1,-1 0-1,0 0 1,0 0-1,0 0 1,0 0-1,1 0 1,-1 0-1,0 0 1,0 0-1,0 0 1,0 0-1,1 0 1,-1 0-1,0 0 1,0 0-1,0 0 1,0 1-1,0-1 1,1 0 0,4 9-52,4 16 1,-9-23 69,18 93 147,-15-72-83,-2-19-77,-1 0 0,0-1 0,1 1 0,0-1 0,-1 1 0,3 2-5,-3-6-2,0 1-1,0-1 0,0 0 1,0 0-1,0 0 1,1 0-1,-1 0 0,0 0 1,0 0-1,0 1 1,1-1-1,-1 0 0,0 0 1,0 0-1,0 0 1,0 0-1,1 0 1,-1 0-1,0 0 0,0 0 1,1 0-1,-1 0 1,0 0-1,0 0 0,0 0 1,1 0-1,-1 0 1,0 0-1,0 0 0,0-1 1,0 1-1,1 0 1,-1 0-1,0 0 1,0 0-1,0 0 0,0 0 1,1-1-1,-1 1 1,0 0-1,0 0 0,0 0 1,0 0-1,0-1 1,0 1-1,0 0 0,1 0 1,-1 0-1,0 0 1,0-1 2,6-8-10,21-63-230,-10 32 256,-11 26-53,0-1 0,7-10 37,-10 21-9,0-1-1,1 0 1,0 1-1,-1-1 1,1 1-1,1 0 1,-1 0-1,1 1 0,2-3 10,5-1 2,1-1-1,-2 0 0,1-1 0,-2 0 0,1-1 1,-1 0-1,0-1 0,-1 0 0,1-3-1,1-3-11,15-24-286,1 1 1,3 1-1,27-27 297,-17 21-81,-2-1 0,-1-2 0,11-24 81,-37 56-3,22-37 274,-3-1-1,-2-1 0,5-19-270,-27 62 334,-7 19-140,-8 22-71,-7 9 10,-2-2 1,-18 29-134,-50 69 472,30-49-70,-13 23 55,-18 32-130,60-93-265,6-10 22,-1-1-1,-26 31-83,47-65-5,-1 0 0,1-1 0,-1 1 0,0-1 0,0 1 0,0-1 0,0 1 0,0-1 0,-2 1 5,4-2-3,-1 0 0,1 0 1,0 0-1,-1 0 0,1 0 0,-1 0 0,1 1 0,-1-1 0,1 0 1,0 0-1,-1 0 0,1-1 0,-1 1 0,1 0 0,-1 0 1,1 0-1,0 0 0,-1 0 0,1 0 0,-1-1 0,1 1 0,0 0 3,-1-1-6,0 1-1,1-1 0,-1 1 0,1-1 0,0 0 0,-1 1 1,1-1-1,0 0 0,-1 1 0,1-1 0,0 0 1,0 0-1,-1 1 0,1-1 0,0 0 0,0 0 0,0 0 7,0-10-29,0-1-1,0 1 0,1 0 0,1 0 0,0 0 0,0 0 1,2-3 29,4-11-80,0 1 0,11-18 80,6-5-16,3 2-1,1 1 0,22-23 17,23-34 2,56-104-92,-126 197 115,-1 3-5,-1 1 0,1-1 1,-1 1-1,1 0 1,1 0-1,-1 0 1,0 1-1,1-1 1,0 1-1,1-1-20,-5 4 0,1-1-1,-1 1 1,0 0-1,0 0 1,0 0-1,0 0 1,1 0-1,-1 0 1,0 0-1,0 0 1,0 0-1,1 0 1,-1 0-1,0 0 1,0 0-1,0 0 1,1 0-1,-1 0 1,0 0-1,0 0 1,0 0-1,0 0 1,1 0-1,-1 0 1,0 1-1,0-1 1,0 0-1,0 0 1,1 0 0,-1 0-1,0 0 1,0 0-1,0 1 1,0-1-1,0 0 1,0 0-1,1 0 1,-1 0-1,0 1 1,0-1-1,0 0 1,0 0-1,0 0 1,0 1 0,2 8-42,-2-9 41,1 8-30,-1 0 1,-1 0-1,1 0 0,-1-1 1,0 1-1,-1 0 0,0-1 1,0 1-1,-1-1 0,-1 3 31,-9 18 17,-1 0-1,-1 0-16,13-25 2,-99 169 201,56-96 91,-43 52-294,87-127-1,-2 5-35,-1 0 0,-1-1 1,1 1-1,-1-1 0,0 0 0,0-1 0,-3 3 36,8-7-7,0 1-1,-1-1 0,1 0 1,0 0-1,-1 1 1,1-1-1,0 0 0,-1 0 1,1 1-1,0-1 0,-1 0 1,1 0-1,-1 0 0,1 0 1,0 0-1,-1 1 1,1-1-1,-1 0 0,1 0 1,0 0-1,-1 0 0,1 0 1,-1 0-1,1 0 1,-1 0-1,1-1 0,0 1 1,-1 0-1,1 0 0,-1 0 1,1 0-1,0 0 0,-1-1 1,1 1-1,0 0 1,-1 0-1,1-1 0,0 1 1,-1 0-1,1-1 0,0 1 1,0 0-1,-1-1 0,1 1 1,0 0-1,0-1 1,-1 1-1,1 0 0,0-1 1,0 1-1,0-1 0,0 1 8,-1-24-216,3 9 154,0 1 0,2-1 0,-1 1 0,2 0 1,0 0-1,0 0 0,6-7 62,13-25-193,18-22 193,-16 26-51,69-128 7,10-18 221,-90 161-94,16-22 740,-27 43-696,0 1 1,1 0-1,-1 0 0,1 0 1,0 1-1,0-1 0,1 0-127,-5 5 1,-1 0 0,0-1 0,1 1 0,-1 0 0,0 0 0,1-1 0,-1 1 0,0 0 0,1 0 0,-1-1 0,0 1 0,1 0 0,-1 0 0,1 0 0,-1 0 0,0-1 0,1 1 0,-1 0 0,1 0 0,-1 0 0,1 0 0,-1 0 0,0 0 0,1 0 0,-1 0 0,1 0 0,-1 1 0,1-1 0,-1 0 0,0 0 0,1 0 0,-1 0 0,1 1 0,-1-1 0,0 0 0,1 0 0,-1 1 0,0-1 0,1 0 0,-1 0 0,0 1 0,0-1 0,1 0 0,-1 1 0,0-1 0,0 1 0,1-1 0,-1 0 0,0 1 0,0-1 0,0 1 0,0-1 0,0 0 0,0 1 0,0-1 0,0 1-1,1 4-8,-1 0 0,1-1 1,-1 1-1,-1 0 0,1 1 8,-1 2-54,-3 23 43,4-30-42,0-1-80,0 0-1,0-2 107,0 1 0,-1-1-1,1 1 1,0-1 0,0 1-1,1-1 1,-1 1 0,0 0-1,0-1 1,1 1 0,-1-1-1,1 1 1,-1-1 0,1 1-1,0 0 1,-1-1 27,45-112-80,-32 76-188,-11 30 265,1-1 0,0 1 0,0 1 0,0-1 0,2-2 3,-2 4-26,-1 4 21,-1 0-1,0 0 1,1 0-1,-1 0 1,1 0 0,-1 0-1,3-1 6,-4 2 8,1 0-1,-1 1 0,1-1 1,-1 1-1,1-1 1,-1 0-1,1 1 0,-1-1 1,0 0-1,1 0 0,-1 1 1,0-1-1,1 0 0,-1 0 1,0 0-1,0 1 0,0-1 1,0 0-1,0 0 0,0 0 1,0 0-1,0 1 1,0-1-1,0 0 0,0 0 1,-1 0-1,1 1 0,0-1 1,-1 0-1,1 0-7,-13-18 351,12 18-309,-16-24 200,0 0 0,2-1-1,1-1 1,0-1-242,-3-7 79,-1 1 0,-3 0-79,-18-34 226,22 37-132,15 28-66,1 1 1,0-1-1,0 1 0,0-1 0,0 1 1,0-1-1,0 0 0,1 1 0,-1-1 1,1-2-29,5 5-112,6 8 38,-1-1 1,0 1 0,-1 1 0,0-1 0,1 3 73,6 5-50,22 23 146,-14-14-86,8 6-10,-22-23-96,-1 1 0,-1 1 0,1 0 0,-2 0 0,6 9 96,-31-30 134,-32-32 116,-37-32-399,66 57 130,0 1-1,-1 2 1,-1 0 0,0 1-1,-1 1 1,-1 1 0,0 2-1,-22-7 20,22 10-181,25 7 179,0 0-1,0 0 1,0 0-1,0 0 1,1 0-1,-1 0 1,0 0 0,0 0-1,0 0 1,0 0-1,0 0 1,0 0-1,0 0 1,0 0-1,0 1 1,0-1 0,0 0-1,0 0 1,0 0-1,0 0 1,0 0-1,0 0 1,0 0 0,0 0-1,0 0 1,0 0-1,0 0 1,0 0-1,0 1 1,0-1-1,0 0 1,0 0 0,0 0-1,0 0 1,0 0-1,0 0 1,0 0-1,0 0 1,0 0 0,0 0-1,0 0 1,0 0-1,0 1 1,0-1-1,0 0 1,0 0-1,0 0 1,0 0 0,-1 0-1,1 0 1,0 0-1,0 0 1,0 0-1,0 0 1,0 0 0,0 0-1,0 0 1,0 0-1,0 0 1,0 0-1,0 0 1,0 0-1,-1 0 1,1 0 0,0 0 2,0 0-7,7 7-54,0 0 1,0 0-1,0-1 1,1 0-1,-1-1 1,2 0 60,23 19-101,65 55-321,-86-70 285,-6-3 126,0-2 0,0 1 0,0-1 1,1 0-1,-1 0 0,1 0 0,0-1 1,0 0-1,5 2 11,-3-5 155,-11-4-20,-14-6 6,16 9-140,-115-68-409,94 55 373,14 8 38,0 1-1,0-1 1,1-1 0,0 1-1,0-1 1,-1-2-3,7 7 0,-1 0 0,1 0 1,0 0-1,-1 0 0,1 0 0,0-1 0,0 1 0,0 0 1,0-1-1,1 1 0,-1-1 0,1 0 0,0 2-1,0 0 0,0 0 1,0-1-1,0 1 0,0 0 0,1-1 1,-1 1-1,0 0 0,1 0 0,-1-1 0,1 1 1,0 0-1,-1 0 0,1 0 0,0 0 1,0 0-1,-1 0 0,1 0 0,0 0 0,0 0 1,0 0-1,0 0 0,1 0 1,8-5-33,1 0 0,-1 1 0,1 0 0,0 1 0,0 0 0,0 1 0,1 0 0,4 0 33,-2 1-1,-1-1 1,0-1 0,0 0-1,0-1 1,-1-1-1,6-3 1,-11 4 3,-1 0-1,1-1 1,-1 0-1,0-1 1,-1 1-1,1-1 1,-2 0-1,1 0 1,-1-1-1,0 1 1,0-1-1,-1 0 1,0 0-1,0 0 1,0-3-3,-1-2 75,-2 10-84,1 1 0,-1 0 0,1 0 0,-1 0 0,1 0 0,0-1 0,0 1 0,0 0 0,0-1 9,2-2-7,-1-1 0,0 1-1,0-1 1,0 0-1,-1 0 1,0 0 0,0 0-1,-1-3 8,1 1 7,0 0 0,1 0 0,0 0-1,1-4-6,0 1-17,-1 1 0,0-1 0,0 0-1,-1 0 1,-1 0 0,0 0 0,-1-4 17,1-5 99,0 8-43,0 11-66,0 2-19,0 18-143,0-1 172,-2-1-37,0 1-1,-1 0 1,-1-1-1,0 0 1,-2 0-1,-6 15 38,4-10 87,1-6-45,0 1 0,-2-1 0,0-1 0,-1 1 0,0-1 1,-1-1-1,-1 0 0,-1-1 0,0 0 0,0-1-42,13-12-2,0 0 0,0 0-1,0-1 1,0 1 0,0 0 0,0 0-1,0 0 1,0-1 0,0 1-1,0 0 1,0 0 0,0 0 0,-1-1-1,1 1 1,0 0 0,0 0 0,0 0-1,0-1 1,0 1 0,0 0 0,0 0-1,-1 0 1,1 0 0,0 0 0,0-1-1,0 1 1,0 0 0,-1 0 0,1 0-1,0 0 1,0 0 0,0 0-1,0 0 1,-1 0 0,1 0 0,0-1-1,0 1 1,0 0 0,-1 0 0,1 0-1,0 0 1,0 0 0,-1 0 0,1 0-1,0 1 1,0-1 0,0 0 0,-1 0-1,1 0 1,0 0 0,0 0 0,0 0-1,0 0 1,-1 0 0,1 0 0,0 1-1,0-1 1,0 0 0,0 0-1,-1 0 1,1 0 0,0 0 0,0 1 2,3-18-173,9-7 20,0 0 0,9-12 153,-3 6-24,76-123 381,-96 156-91,-3 12-90,-2 0 1,-7 14-177,2-13 39,0-1 0,-1 0 1,0 0-1,-1-2 1,-1 1-1,0-2 0,-1 0 1,-1-1-1,1-1 1,-2 0-1,1-1 0,-1-1 1,-17 5-40,33-12 4,0 0 1,0-1-1,0 1 1,0-1-1,0 0 1,0 1-1,0-1 1,0 0-1,-1 0 1,1-1-5,2 1-1,-1 0 1,1 0-1,0 0 0,0 0 1,0 0-1,0 0 0,0 0 1,-1 0-1,1 0 1,0 0-1,0 0 0,0 0 1,0 0-1,0-1 1,-1 1-1,1 0 0,0 0 1,0 0-1,0 0 0,0 0 1,0 0-1,0-1 1,0 1-1,0 0 0,0 0 1,0 0-1,0 0 0,0 0 1,0-1-1,-1 1 1,1 0-1,0 0 0,0 0 1,0 0-1,0-1 0,0 1 1,1 0-1,-1 0 1,0 0 0,8-11-133,10-7-17,0-1 1,-1-1-1,10-16 150,37-65 322,-26 40 18,-22 37-95,0 1 1,2 0-1,3-2-245,-20 23 17,0 1 0,0 0 1,0 0-1,1 0 0,-1 0 0,0 0 1,0 0-1,1 1 0,-1-1 0,0 0 1,2 0-18,-3 1 1,0 0 0,1 0 0,-1 0 0,0 0 0,1 0 0,-1 0 0,0 0 0,0 0 0,1 0 0,-1 0 0,0 0 0,1 0 0,-1 0 0,0 1 0,0-1 0,1 0 0,-1 0 0,0 0 0,0 0 0,1 0 0,-1 1 0,0-1 0,0 0 0,1 0 0,-1 0 0,0 1 0,0-1 0,0 0 0,0 0 0,1 1 0,-1-1 0,0 0-1,1 3-9,-1-1-1,0 0 1,1 0 0,-1 0 0,0 1 0,0-1 0,0 0 0,0 0-1,-1 1 1,1-1 0,0 0 0,-1 2 9,-5 15-16,-1 0 1,-1-1-1,0 1 1,-1-1-1,-1-1 0,-1 0 16,-15 22-269,-32 36 269,40-53-53,0-1 0,-2-1-1,0-1 1,-1 0 0,-7 3 53,27-22-11,1 1 1,-1-1-1,1 1 1,-1-1-1,1 0 1,-1 1-1,1-1 1,-1 0 0,1 1-1,-1-1 1,0 0-1,1 0 1,-1 1-1,1-1 1,-1 0-1,0 0 1,1 0-1,-1 0 1,0 0 0,1 0-1,-1 0 11,5-10-168,18-17 33,34-39 434,43-70-299,-78 105 33,71-112 494,-81 127-471,-9 14-41,-1 1-1,1-1 1,-1 0-1,0 0 1,1 0-1,-1 0 1,0-1-1,0 1 1,0-1-15,-1 2-10,0 0 1,0 0 0,0 0-1,0 0 1,0 0 0,-1 0-1,1 0 1,0-1-1,0 1 1,-1 0 0,1 1-1,-1-1 1,1 0 0,-1 0-1,1 0 1,-1 0 0,0 0-1,1 0 1,-1 1 0,0-1-1,0 0 1,1 1 0,-1-1-1,-1 0 10,-2-2-45,0 0-1,1-1 1,0 1 0,-1-1-1,1 0 1,-2-3 45,4 5-10,0 1 1,0-1 0,1 0-1,-1 1 1,1-1 0,-1 0 0,1 0-1,-1 0 1,1 1 0,0-1-1,0 0 1,0 0 0,0 0-1,0 1 1,0-1 0,0 0 0,1 0-1,-1 0 1,1 1 0,0-2 9,-1 3-6,0-1 1,0 1-1,0-1 1,0 1 0,0-1-1,1 1 1,-1 0-1,0-1 1,0 1-1,1 0 1,-1-1 0,0 1-1,0-1 1,1 1-1,-1 0 1,0 0-1,1-1 1,-1 1 0,1 0-1,-1 0 1,0-1-1,1 1 1,-1 0-1,1 0 1,-1 0 0,0 0-1,1-1 1,0 1 5,-1 0-4,1 1 1,0-1-1,-1 0 1,1 0-1,0 1 1,-1-1-1,1 0 1,0 1 0,-1-1-1,1 1 1,-1-1-1,1 1 1,0-1-1,-1 1 1,1-1-1,-1 1 4,18 25-129,-17-23 71,58 95-34,25 45-285,-5-1 162,10 19-84,-69-121 250,-3 1 0,-1 1-1,0 4 50,1 11-815,-2-12-3127,6 38 3942,-21-76-2306,-2-8-1505,-4-9-290,-3-8 1317</inkml:trace>
  <inkml:trace contextRef="#ctx0" brushRef="#br8" timeOffset="134726.172">18994 4229 6784,'1'1'152,"1"0"1,-1 0-1,0-1 1,1 1-1,-1 0 1,0 0-1,0 1 1,0-1-1,0 0 1,0 0-1,0 0 1,0 1-1,0-1 1,-1 1-1,1-1 1,0 0-1,-1 1 1,1-1-1,-1 1 1,0 0-1,1-1 1,-1 1-1,0-1 0,0 1 1,0-1-1,0 1-152,2 11 713,5 16-179,1 0 0,2-1 0,5 10-534,12 32 227,-1 23 434,3 35-661,9 31 113,-21-88 474,7 63-587,-1 71 616,-11-89-619,-8-45-634,-3-24-2591,-1-34 1397,0-3-1241</inkml:trace>
  <inkml:trace contextRef="#ctx0" brushRef="#br8" timeOffset="135130.392">19248 4796 5888,'-5'23'2849,"4"-19"-2617,0-1-1,0 1 0,1 0 0,-1-1 0,1 5-231,1 68 2597,7 42-2597,3 34 1284,-7 0-1,-6 1 1,-17 106-1284,9-162-403,-5 0 1,-13 37 402,22-114-1650,-1 1 0,0-1 0,-3 2 1650,10-21-62,0-1 0,0 0 0,0 0 0,0 0 0,0 0 0,0 1 0,-1-1 0,1 0 0,0 0 0,0 0 0,0 0-1,0 1 1,0-1 0,0 0 0,0 0 0,-1 0 0,1 0 0,0 0 0,0 0 0,0 0 0,0 1 0,-1-1 0,1 0 0,0 0 0,0 0-1,0 0 1,0 0 0,-1 0 0,1 0 0,0 0 0,0 0 0,0 0 0,-1 0 0,1 0 0,0 0 0,0 0 62,-8-7-2784</inkml:trace>
  <inkml:trace contextRef="#ctx0" brushRef="#br8" timeOffset="135535.46">19230 5641 7168,'0'2'486,"1"1"-1,0-1 1,-1 0 0,0 1 0,1-1-1,-1 0 1,0 3-486,0 8 626,4 15 181,-1 1 0,-2 0-1,-1 1 1,-3 14-807,-3 3 1016,-1-1 0,-7 19-1016,9-45 218,-19 72 385,-3-1 0,-6-1-603,-52 112 42,81-194-42,-12 26-145,-1-1 0,-2-1-1,-2-1 1,-17 22 145,10-22-1382,26-29 1119,0-1 1,0 1 0,0 0-1,0-1 1,0 1-1,0-1 1,0 1 0,-1-1-1,1 0 1,0 0-1,-1 0 1,1-1 0,-1 1-1,0 0 263,2-1-177,0-1 1,0 1-1,0 0 0,0 0 0,1-1 0,-1 1 0,0-1 1,0 1-1,0-1 0,1 1 0,-1-1 0,0 1 0,1-1 0,-1 0 1,0 1-1,1-1 0,-1 0 0,1 1 0,-1-1 0,1 0 0,-1 0 1,1 0-1,0 0 0,-1 1 0,1-2 177,-5-12-2677</inkml:trace>
  <inkml:trace contextRef="#ctx0" brushRef="#br8" timeOffset="135954.407">19092 6310 6272,'0'2'207,"0"-1"1,1 1-1,-1 0 1,0 0 0,0-1-1,0 1 1,0 0-1,0-1 1,0 1-1,0 0 1,-1-1 0,1 1-1,-1 0 1,1-1-1,-1 1 1,0 0-208,-1 1 551,0 0 1,-1 0-1,1 0 0,-1 0 1,0 0-1,-2 1-551,-27 22 2000,21-19-1365,1 1-1,-8 8-634,-26 32 1394,3 2-1,-20 32-1393,-28 36 486,66-92-196,0-1 1,-2-1-1,-8 6-290,7-10 385,-1-1 1,0-1-1,-12 4-385,-90 42 402,65-33-360,60-29-51,-27 14-245,-14 9 254,35-19-318,0 1-1,1 1 0,-1 0 0,1 0 0,1 0 0,-2 3 319,-2 3-1027,-16 23-4975,27-36 2189</inkml:trace>
  <inkml:trace contextRef="#ctx0" brushRef="#br8" timeOffset="138417.357">18583 6675 5376,'-1'2'383,"0"2"61,-1-1 0,1 1 0,0 0 0,0 0 0,0 0 0,1 0 1,-1 0-1,1 2-444,0-2 232,-1 0 0,0-1 0,0 1-1,0 0 1,0-1 0,0 1 0,-1-1 0,1 1 0,-1-1 0,0 1 0,-1-1-232,-26 37 1841,26-36-1609,-10 11-30,-1-1 1,0 0 0,-1-1 0,0-1 0,-1 0 0,-5 2-203,-32 17 1422,-21 8-1422,0-1 320,-85 53-416,145-87-591,10-6-185,9-4 101,43-35 62,33-21 709,-51 39 256,-2 0 0,0-2 0,-2-2 0,-1 0 1,-1-1-1,16-26-256,-5 1 398,-3-1-1,-2-2 1,14-36-398,-3-14 595,12-57-595,-26 75 572,3 2 0,32-61-572,-26 84 1258,-28 54-1056,-6 11-106,-3 5-10,-14 31-64,-1-1-1,-1-1 1,-12 16-22,9-14 47,-103 170-94,71-124 110,-61 94 110,75-125-545,-1-3 1,-15 13 371,37-49-502,17-13 490,0-1-1,-1 0 0,1 0 0,0 0 0,0 0 1,0 0-1,-1 1 0,1-1 0,0 0 0,0 0 1,0 0-1,-1 0 0,1 0 0,0 0 0,0 0 1,-1 0-1,1 0 0,0 0 0,0 0 0,-1 0 0,1 0 1,0 0-1,0 0 0,-1 0 0,1 0 0,0 0 1,0 0-1,0 0 0,-1 0 0,1 0 0,0 0 1,0 0-1,-1 0 0,1-1 0,0 1 0,0 0 1,0 0-1,-1 0 0,1 0 0,0-1 0,0 1 1,0 0-1,0 0 0,0 0 0,-1-1 0,1 1 1,0 0-1,0 0 0,0 0 0,0-1 0,0 1 0,0 0 1,0 0-1,0-1 0,0 1 0,0 0 13,2-17-333,3-1 196,0 0 0,2 1 0,0-1-1,9-14 138,44-67-112,-6 10 63,10-41 513,21-68-464,47-97 864,-116 262-714,20-35 381,-30 58-328,0 1 0,1 0 0,-1 1 0,2 0 0,4-5-203,-11 12 35,0 0 0,0 0 0,1 0 0,-1 0 0,0 1 0,0-1 0,0 0 0,1 1 0,-1-1 0,1 0-35,-1 1 10,-1 0 0,0 0 0,1 0 1,-1 0-1,1 0 0,-1 0 0,0 0 0,1 0 0,-1 0 0,1 0 1,-1 0-1,0 0 0,1 1 0,-1-1 0,0 0 0,1 0 1,-1 0-1,0 0 0,1 1 0,-1-1 0,0 0 0,1 0 0,-1 1 1,0-1-11,1 2 14,0-1 1,-1 1 0,1-1 0,-1 1 0,1-1 0,-1 1 0,1 0 0,-1-1 0,0 1 0,0-1 0,0 1 0,0 0 0,0-1 0,0 1-1,-1 0 1,1 1-15,-16 70 377,-8 18-377,2-11 77,-130 456 365,145-513-395,1-4 28,0-1 0,-1 0 0,-1 0 0,-10 16-75,13-29-31,1-7-11,0-11-61,4 1 38,0 1 1,0-1-1,1 1 1,1 0-1,0 0 1,1-5 64,9-27-194,2-1 194,-4 16-75,12-44-85,-6 15-5,4 0-1,11-20 166,21-26 65,25-32-65,-2 5 15,50-94 540,-117 212-351,-8 12-199,0 0 0,0 0 0,0 0 0,0 0 0,0 0 0,0-1 0,0 1 0,0 0 0,0 0 0,0 0 0,0 0 0,1 0 0,-1 0 0,0 0 0,0 0 0,0 0 0,0 0 1,0 0-1,0 0 0,0 0 0,0 0 0,1 0 0,-1 0 0,0 0 0,0-1 0,0 1 0,0 0 0,0 0 0,0 0 0,0 1 0,0-1 0,1 0 0,-1 0 0,0 0 0,0 0 0,0 0 0,0 0 0,0 0 0,0 0 0,0 0 0,0 0 0,1 0 0,-1 0 1,0 0-1,0 0 0,0 0-5,0 2 20,0-1 1,0 1-1,0 0 1,0-1 0,0 1-1,0-1 1,-1 1-1,1 0 1,0-1-1,-1 1 1,0-1 0,1 1-21,-10 22 98,-1 0-1,-4 6-97,-12 25 34,-53 138-107,7 13 73,54-152 41,-15 49 31,14-36 283,-29 60-355,47-123 11,1-2-14,1 1 0,-1-1 0,0 0 0,0 0 0,-1 0 0,1 0-1,0 0 1,-1 0 0,1-1 0,-1 1 0,1 0 0,-1-1 0,0 1 0,0-1 3,2 0-3,0-1 1,0 0-1,0 0 1,-1 0-1,1 0 1,0-1-1,0 1 1,0 0-1,0 0 1,-1 0-1,1 0 1,0 0-1,0 0 1,0 0-1,0 0 1,-1 0-1,1 0 1,0 0 0,0 0-1,0-1 1,0 1-1,0 0 1,0 0-1,-1 0 1,1 0-1,0 0 1,0 0-1,0-1 1,0 1-1,0 0 1,0 0-1,0 0 1,0 0-1,0-1 1,0 1-1,0 0 1,0 0-1,0 0 1,0 0-1,0-1 1,0 1-1,0 0 1,0 0 2,-1-10-60,1 1 1,0-1-1,1 1 1,0 0-1,0-1 0,3-7 60,-1-1-37,11-48-50,2 0 0,3 1 0,3 0 0,3 2 0,3 1 0,25-42 87,-22 48-44,-4 6 175,2 1 0,26-33-131,-52 78 19,0 1-1,1-1 0,-1 1 1,1 0-1,-1 0 0,1 0 1,0 0-1,0 1-18,-3 1 2,-1 1 0,1 0 0,0 0 0,-1-1 0,1 1 0,-1 0 1,1 0-1,0 0 0,-1 0 0,1-1 0,-1 1 0,1 0 0,0 0 0,-1 0 0,1 0 0,0 1 0,-1-1 0,1 0 0,-1 0 0,1 0 0,0 0 0,-1 1 0,1-1 1,-1 0-3,1 1 1,0 0 1,-1 0 0,1 0 0,0 0-1,-1 0 1,1 0 0,-1 0 0,0 0-1,1 0 1,-1 0 0,0 0-1,1 0 1,-1 0 0,0 0 0,0 0-1,0 1 1,0-1 0,0 0 0,0 0-2,-2 16 31,1 0 1,-2 0 0,-1-1-1,-2 11-31,-5 16 50,-117 599 163,123-620-159,0 3 71,-1 0 0,-5 13-125,11-36 2,-1-1 1,1 0-1,0 1 0,-1-1 1,0 0-1,1 0 0,-1 1 1,0-1-1,0 0 1,1 0-1,-1 0 0,0 0 1,0 0-1,0 0 0,0 0 1,0 0-1,-1 0 0,1 0 1,0-1-1,0 1 1,-1 0-3,2-1-3,-1 0 0,1 0 1,0 0-1,-1 0 0,1-1 1,-1 1-1,1 0 0,-1 0 1,1 0-1,0 0 0,-1 0 1,1-1-1,-1 1 0,1 0 1,0 0-1,-1-1 0,1 1 1,0 0-1,-1 0 0,1-1 0,0 1 1,0 0-1,-1-1 3,-6-17-84,4 4 30,1 0 0,1 0 0,0 0 0,1 0 1,0-8 53,11-77-68,-6 61 48,33-207-68,-11 75 58,5-22 158,-5 29 534,3-112-662,-30 273 16,0-40 445,0 39-406,0 0 0,-1 0 0,1 0 0,-1 0 0,0 0 0,0 0 0,0 0 0,-1 0 0,1 0 0,-1 0 0,0-1-55,1 4 4,1-1 1,-1 1-1,1-1 0,-1 1 0,1-1 1,-1 1-1,1-1 0,-1 1 0,1-1 0,-1 1 1,1 0-1,-1-1 0,0 1 0,1 0 0,-1 0 1,0-1-1,1 1 0,-1 0 0,0 0 0,1 0 1,-1 0-1,0 0 0,0 0 0,1 0 1,-1 0-5,-1 0-5,1 1 1,-1-1-1,1 1 0,-1 0 1,1-1-1,0 1 1,-1 0-1,1 0 1,0 0-1,0 0 1,-1 0-1,1 0 5,-3 3-16,1 0-1,-1 0 1,1 1-1,0 0 1,0-1-1,-2 5 17,-6 20-24,0 1 0,2 0-1,2 0 1,-2 18 24,4-27-31,-16 97 44,5 1-1,5 1 1,5 66-13,6-165 33,0-18-32,0-5-7,0-11-28,5-19 2,1-1-1,7-21 33,4-16 12,120-684 399,-137 753-410,1-4 33,0 0-1,-1 0 1,1 0-1,-1 0 1,-1 0-34,1 4 2,0 1-1,0 0 1,0 0 0,0 0 0,0 0 0,0 0-1,0 0 1,0-1 0,0 1 0,0 0 0,0 0-1,0 0 1,0 0 0,0 0 0,0 0 0,0 0-1,0-1 1,0 1 0,-1 0 0,1 0 0,0 0 0,0 0-1,0 0 1,0 0 0,0 0 0,0 0 0,0 0-1,0 0 1,-1 0 0,1 0 0,0 0 0,0 0-1,0-1 1,0 1 0,0 0 0,0 0 0,-1 0-1,1 0 1,0 0 0,0 0 0,0 0 0,0 1-1,0-1 1,0 0 0,-1 0 0,1 0 0,0 0-1,0 0 1,0 0 0,0 0 0,0 0 0,0 0-2,-12 13 46,1 6-75,0 0-1,2 0 1,0 1 0,1 0 0,1 3 29,4-15-9,-14 49-10,3 0-1,-8 58 20,0 5 130,15-86-89,3-14-10,0 0-1,-1 0 1,-6 12-31,10-31-1,1 0 0,0 0-1,0 0 1,0-1 0,-1 1 0,1 0-1,0 0 1,-1-1 0,1 1 0,-1 0-1,1 0 1,-1-1 0,1 1 0,-1-1-1,0 1 1,1 0 0,-1-1 0,0 1-1,1-1 1,-1 1 0,0-1 0,1 0-1,-1 1 1,-1-1 1,1 0 0,1-1 0,-1 0 0,0 0 0,1 1 0,-1-1 0,0 0 0,1 0 0,-1 0-1,1 1 1,-1-1 0,1 0 0,-1 0 0,1 0 0,0 0 0,0 0 0,-1 0 0,1 0 0,0 0 0,0 0-1,0 0 1,0 0 0,0-1 0,-6-63 7,2 0 0,4-23-7,-3-60-14,-3 11-71,8-64 85,-2 190-24,5-51 74,-4 56-24,0-1 0,1 0 0,-1 0 0,1 1 0,1-1 0,-1 1 0,3-3-26,-5 8-4,0 0 0,1 0 0,-1 0 0,1 0 1,0 0-1,-1 0 0,1 0 0,0 0 0,-1 0 0,1 0 0,0 1 0,0-1 1,0 0-1,0 1 0,0-1 0,0 0 0,0 1 0,0-1 0,0 1 1,0 0-1,0-1 0,0 1 0,0 0 0,0-1 0,0 1 0,1 0 0,-1 0 1,0 0-1,0 0 0,1 0 4,0 1-8,0 0 1,-1 0-1,1 0 1,-1 0-1,1 0 1,0 0-1,-1 0 1,0 1 0,1-1-1,-1 0 1,0 1-1,0-1 1,0 1-1,0 0 1,0-1-1,0 1 1,0 0-1,0 0 8,7 19-51,-1 1-1,-1 0 1,-1 1-1,-1-1 0,-1 1 1,0 12 51,-3-27 26,1-2 7,0 1 0,-1-1 0,0 0 0,0 1 0,-1-1 0,0 4-33,1-10 0,0 0-1,0 0 1,0 0 0,0 0 0,0 0-1,0 0 1,0 0 0,0 1 0,0-1-1,0 0 1,0 0 0,0 0 0,0 0-1,0 0 1,0 0 0,0 0 0,0 1 0,0-1-1,0 0 1,0 0 0,0 0 0,0 0-1,-1 0 1,1 0 0,0 0 0,0 0-1,0 1 1,0-1 0,0 0 0,0 0-1,0 0 1,0 0 0,0 0 0,-1 0-1,1 0 1,0 0 0,0 0 0,0 0-1,0 0 1,0 0 0,0 0 0,0 0-1,-1 0 1,1 0 0,0 0 0,0 0-1,0 0 1,0 0 0,0 0 0,0 0-1,0 0 1,-1 0 0,1 0 0,0 0-1,0 0 1,0 0 0,0 0 0,0 0 0,0 0-1,0 0 1,-4-10-22,-4-26 29,2 0 1,2 0 0,0-16-8,3-111-200,1 107-221,0 87-232,1 1 1780,-3 19-1127,-5-11-2884,5-32 708,0-1 0,-1 1 0,0-1 0,-1 1 2176,3-7-5515,-3-1 1073</inkml:trace>
  <inkml:trace contextRef="#ctx0" brushRef="#br8" timeOffset="141735.87">18302 6052 7808,'-7'4'1944,"-1"1"-1,1 0 1,0 0 0,0 0-1944,-28 28 3142,6 0-3001,-2 6-141,8-10 696,-9 9-515,-29 36 200,-3-2-1,-13 6-380,54-56 180,-2-1 1,-1-2-1,0 0 0,-1-2 0,-1-1 1,-1-1-1,0-1 0,-10 2-180,36-15 3,1 0-12,-1 0 0,1 0 0,0-1 0,-1 1 0,1 0 0,0-1 0,-1 0-1,1 1 1,-1-1 0,1 0 0,-1 0 0,1 0 0,0-1 0,-1 1 0,0-1 9,3 1-6,0 0 0,0 0 1,-1 0-1,1 0 0,0-1 1,0 1-1,0 0 0,0 0 1,0 0-1,0 0 0,0-1 1,0 1-1,0 0 0,0 0 1,0 0-1,0 0 0,0-1 1,1 1-1,-1 0 0,0 0 1,0 0-1,0 0 0,0-1 0,0 1 1,0 0-1,0 0 0,0 0 1,0 0-1,1 0 0,-1 0 1,0 0-1,0-1 0,0 1 1,0 0-1,0 0 0,1 0 1,-1 0-1,0 0 0,0 0 1,0 0-1,0 0 0,0 0 1,1 0-1,-1 0 0,0 0 6,13-9-80,-13 9 80,49-26-217,1 3 0,16-5 217,2 0 12,-34 13 8,2 2-1,0 1 1,26-4-20,-17 6 213,0 3 1,1 1-1,0 3 0,15 1-213,-136 14 1072,51-10-922,0-1-1,-4-1-149,-41 2 80,-167 25-27,125-7-301,1 6 0,-55 22 248,147-43-96,1 1 0,-1 1 0,1 1 0,1 0 0,-10 6 96,26-14-6,0 1 0,-1-1-1,1 0 1,-1 0 0,1 0 0,0 1-1,-1-1 1,1 0 0,0 0-1,-1 1 1,1-1 0,0 0-1,0 1 1,-1-1 0,1 0 0,0 1-1,0-1 1,0 0 0,-1 1-1,1-1 1,0 1 0,0-1-1,0 0 1,0 1 0,0-1-1,0 1 7,8 3-118,16-5 38,153-35 21,-137 29 84,34-7 89,35 0-114,-81 11 68,-8 3 155,0-2 0,0-1 0,-1 0 0,17-6-223,-31 5 496,-8 2-190,-16 2-122,-32 8-162,1 4 1,0 1-1,-18 9-22,-148 63-13,93-39-178,41-17-98,70-22 52,12-7 228,0 1-1,0-1 1,0 0 0,0 0-1,0 0 1,0 0 0,0 1 0,0-1-1,0 0 1,1 0 0,-1 0-1,0 0 1,0 1 0,0-1 0,0 0-1,0 0 1,0 0 0,1 0 0,-1 0-1,0 0 1,0 1 0,0-1-1,0 0 1,1 0 0,-1 0 0,0 0-1,0 0 1,0 0 0,0 0-1,1 0 1,-1 0 0,0 0 0,0 0-1,0 0 1,1 0 0,-1 0 0,0 0 8,31 2-378,34-3 381,-1-2 1,44-9-3,-74 6 85,-1-2 1,0 0-1,0-2 0,-1-2 1,31-15-86,-50 20 90,1-1 0,-1-1 0,7-5-90,-19 13 12,0 0-2,0 1-1,-1 0 0,1-1 1,-1 1-1,1 0 0,-1-1 0,1 1 1,-1-1-1,1 1 0,-1-1 1,1 1-1,-1-1 0,1 1 1,-1-1-1,0 1 0,1-1 1,-1 0-1,0 1 0,0-1 1,0 1-1,1-1 0,-1 0 1,0 1-1,0-1 0,0 0 1,0 1-1,0-1 0,0 0 0,0 1 1,0-1-1,0 0 0,-1 0-9,1 0 12,-1 0 0,0 0 0,0 0 0,0 0 1,0 0-1,-1 0 0,1 0 0,0 0 0,0 0 0,-1 0 0,1 0 0,0 1 0,-1-1 0,1 1-12,-8-4 43,1 2 1,-1-1-1,0 1 0,-3 0-43,-7 0 30,0 1 0,0 1 0,-1 0 0,1 2 0,-6 1-30,-26 6-366,-13 6 366,36-8-136,-3 4-264,30-10 326,7-3-209,28-11 230,1 1-1,32-6 54,-10 4 72,-1-2-1,0-2 1,-2-3-1,0-2 1,17-12-72,-63 31 38,0-1 0,-1 0 0,0-1-1,0 1-37,-4 2 13,-1 1-1,1-1 1,-1 1-1,0-1 0,1 0 1,-1 1-1,-1-1 0,1 0 1,0-1-1,-1 1 1,2-2-13,-3-8 89,1-2-206,2 13 23,2 7 8,-2 0 72,0 0 0,0 0 0,0 0 0,-1 1 0,0-1 0,0 0 1,-1 1-1,1 0 14,7 50 74,-6-38-91,17 118 132,7 0 0,8 7-115,-31-128 61,-3-11-50,0 0 0,0 0 0,0 0 0,1 0 0,-1 0 1,2 1-12,-4-7 24,1 1 0,0 0-1,0-1 1,1 1 0,-1-1 0,0 1 0,0 0 0,1-1 0,-1 1 0,1 0 0,-1-1-24,2-5 89,5-47-41,-3-1 0,-3 1 0,-4-48-48,3 99 5,-2-37 43,-3-4-48,3 33-2,0 0 0,0 1 1,-1-1-1,0 1 0,-1 0 0,-4-8 2,8 18-1,0-1 0,0 1 0,0 0-1,0 0 1,0-1 0,-1 1 0,1 0-1,0 0 1,0-1 0,0 1 0,-1 0-1,1 0 1,0 0 0,0 0 0,-1-1 0,1 1-1,0 0 1,0 0 0,-1 0 0,1 0-1,0 0 1,-1 0 0,1 0 0,0 0-1,0-1 1,-1 1 0,1 0 0,0 0 0,-1 0-1,1 0 1,0 1 0,0-1 0,-1 0-1,1 0 1,0 0 0,-1 0 0,1 0-1,0 0 1,0 0 0,-1 0 0,1 1 0,0-1-1,0 0 1,-1 0 0,1 0 0,0 1-1,0-1 1,0 0 0,-1 0 0,1 1-1,0-1 1,0 0 1,-11 17-64,4 1 61,1 1-1,1 0 1,1 0 0,0 0-1,0 20 4,-4 16-105,-3-1 105,-18 51 0,7-34-384,21-60 85,1-10 139,4-9-171,17-27 299,2 1 0,8-8 32,-30 41-12,0-1 0,1 0 0,-1 1-1,1-1 1,-1 1 0,1-1 0,0 1-1,0 0 1,0 0 0,-1-1 0,1 1-1,2 0 13,-3 1-1,-1 0 1,1 0-1,0 0 0,0 0 0,0 0 0,0 0 0,0 0 0,-1 0 0,1 0 0,0 1 0,0-1 0,0 0 1,0 1-1,-1-1 0,1 0 0,0 1 0,0-1 0,-1 1 0,1-1 0,0 1 0,-1 0 0,1-1 0,0 1 1,-1 0-1,1-1 0,-1 1 0,1 0 0,-1 0 0,0-1 0,1 1 0,-1 0 0,0 0 1,13 19-143,-10-15-33,1 0-1,-1 0 1,0 1-1,0-1 0,-1 1 1,0-1-1,0 1 1,0 0-1,0 0 1,-1 0-1,0 0 177,0-8-718,0 0 0,1 0-1,-1 0 1,1 1 0,-1-1 0,1 0-1,0 1 1,0-1 0,0 1 0,0 0-1,0-1 1,1 0 718,5-3-2623,1-3-433</inkml:trace>
  <inkml:trace contextRef="#ctx0" brushRef="#br8" timeOffset="144546.783">15779 2549 5632,'0'0'60,"0"0"0,0 0 0,0 0 1,0 0-1,0 0 0,0 0 0,0 0 1,-1 0-1,1 0 0,0 0 0,0 0 1,0 0-1,0 0 0,0 0 0,0 0 0,0 0 1,0 0-1,0 1 0,0-1 0,0 0 1,0 0-1,0 0 0,0 0 0,0 0 0,0 0 1,0 0-1,0 0 0,0 0 0,0 0 1,-1 0-1,1 0 0,0 0 0,0 0 0,0 0 1,0 0-1,0 0 0,0 0 0,0 0 1,0 0-1,0 0 0,0 0 0,0 0 0,0 0 1,0 0-1,0-1 0,0 1 0,0 0 1,0 0-1,-1 0 0,1 0 0,0 0 0,0 0 1,0 0-1,0 0 0,0 0 0,0 0 1,0 0-1,0 0 0,0 0 0,0 0 0,0 0 1,0 0-1,0 0 0,0 0 0,0 0-60,0 0 59,0 0 0,0 1 0,0-1 0,0 1 0,0-1 0,0 0 0,0 1 0,0-1-1,0 1 1,0-1 0,0 1 0,0-1 0,0 0 0,0 1 0,1-1 0,-1 1 0,0-1 0,0 0-1,0 1 1,1-1 0,-1 0 0,0 1 0,1-1-59,2 5 372,1 0 0,0-1 0,0 1 1,0-1-1,1 0-372,-3-2 126,0-1 0,0 0 0,0 0 0,0 0 0,0 0 1,0 0-1,0 0 0,1 0 0,-1-1 0,0 1 0,0-1 0,1 0 0,-1 1 1,2-1-127,7-1 569,0 0 0,0-1 0,0 0 0,-1-1 0,3 0-569,-3 0 183,1 0 0,0 1 0,0 0-1,-1 1 1,4 0-183,8 1 145,-11 1-20,-1-1 0,1 0-1,-1-1 1,1 0-1,7-3-124,-6 2 174,0 0-1,1 1 0,-1 1 0,1 0 0,12 1-173,8 0 788,7-5-591,113 11-96,-144-6-73,0 0 0,1 0 0,5 2-28,-5-1-3,-1 0 0,1-1 0,7 0 3,76 4-16,4 2 411,-84-7-347,-1 1 0,0 1 0,6 0-48,-2 2 9,-5-2 68,0 0-1,1 0 0,-1-1 0,5 0-76,-11-1 3,0 0 0,1 1-1,-1 0 1,0 0 0,0 0-1,1 1-2,8 2-42,4 1 95,-14-4-52,0 1 0,0-1 0,0 0 0,0 0 0,0-1 0,1 1 0,-1-1 0,0 0 0,0 0 0,3-1-1,-1 1 19,0 0-1,0 0 0,0 0 0,-1 1 0,4 0-18,22 10 61,-21-8-40,0 0 0,0 0 0,0 0 0,0-1 0,0-1 0,6 1-21,5-1-13,-1 2-1,0 0 1,0 1-1,0 1 1,5 3 13,0-1 67,29 6-30,-39-9-28,1 0 0,-2 1 0,14 7-9,-21-10-21,88 38 15,-91-37 25,1-1 0,-1 1 0,0 0 0,0-1 0,0 2 0,0-1 0,2 3-19,-2-2 17,0-1 0,0 1 0,1-1 0,-1 0 0,1 0 0,4 2-17,2 0-278,0 1 0,0 0-1,0 1 1,-1 0 0,0 0 0,2 3 278,-11-9-339,0-1 0,0 1 0,-1-1 1,1 0-1,0 1 0,0-1 0,0 0 0,0 1 1,0-1-1,0 0 0,0 0 0,-1 0 0,1 0 1,0 0-1,0 0 0,0 0 0,1 0 339,11 1-9440,-8 1 6107</inkml:trace>
  <inkml:trace contextRef="#ctx0" brushRef="#br8" timeOffset="146029.63">17473 2799 5376,'1'-1'394,"0"1"0,0-1 0,1 0 0,-1 1 0,0-1 0,1 0 0,-1 1 0,0 0 1,1-1-1,-1 1 0,1 0 0,-1 0 0,0 0 0,1 0 0,-1 0 0,1 0 0,-1 0 0,1 0-394,31 7 1032,-24-5-427,12 5 1166,18 6-1771,-22-6 365,0-1-1,1-1 0,7 1-364,3-1 312,-1 2-1,0 1 1,-1 1 0,0 1-1,0 1 1,-1 2-1,5 3-311,-11-5 159,-1 1 0,1 1 0,-2 0 0,0 1 0,13 14-159,-14-12 105,-13-14-91,0 0 0,0 1-1,0 0 1,-1-1 0,1 1 0,-1 0-1,0 0 1,0 0 0,0 1-1,0-1 1,0 1-14,0 3 54,2-1 0,-1 0 0,1 0 0,0 0 0,2 2-54,6 9 98,-9-13-92,0-1 1,0 1-1,1-1 1,-1 0-1,1 0 0,-1 0 1,2 0-7,-2-1 12,1 1-1,-1 0 1,0 0 0,1 0 0,-1 0-1,-1 0 1,1 0 0,2 4-12,-1-1 8,0-1 1,0 0 0,1 0 0,0 0-1,0-1 1,0 1 0,4 2-9,16 14 24,-19-16-13,-1 0-1,1-1 1,1 0 0,-1 0 0,3 1-11,20 13 15,12 5-4,4 5 38,-33-22-57,-1 0 0,-1 1 0,1 0-1,-1 1 1,-1 0 0,1 1 8,6 9 1,-1 1-1,-1 0 1,-1 1-1,-1 1 1,9 19-1,3 15-14,13 42 14,-15-17 139,-13-49-147,-7-21 2,1 0 0,0-1-1,3 5 7,16 38-101,-5-16-502,-12-26-1220,-1 1 1,2-1-1,-1-1 1,3 3 1822,-6-10-801,0 0 0,0 0 1,0 0-1,1 0 0,-1 0 0,1 0 1,0-1-1,2 2 801,-2-1-1791,6 1-977</inkml:trace>
  <inkml:trace contextRef="#ctx0" brushRef="#br8" timeOffset="148233.93">17285 3009 7808,'-1'0'163,"1"1"1,-1-1 0,0 0-1,0 0 1,1 0 0,-1 1-1,0-1 1,0 0 0,1 1-1,-1-1 1,0 1 0,1-1-1,-1 1 1,1-1 0,-1 1-1,1-1 1,-1 1 0,1-1-1,-1 1 1,1 0-1,-1-1 1,1 1 0,0 0-1,-1-1 1,1 1 0,0 0-1,0 0 1,-1-1 0,1 1-1,0 0 1,0 0 0,0 0-1,0 0-163,-1 33 790,2-23-367,-6 75 119,-2 0 1,-10 29-543,-3 36 440,13-53 797,4 38-1237,4-133 324,2-6-148,2-11 28,6-41 483,-3-9-687,0 8 199,29-257 539,-21 168-724,-13 116 92,6-17-106,-9 63 513,-1-1-446,0 0-1,-1 5-66,-72 388-91,62-340 109,-6 22 359,-6 10-377,17-81 100,10-43-148,1-2 28,63-458-12,-64 465 42,1-4-1,0 1 0,1 0 0,5-11-9,-10 30 1,1 1 0,-1-1 1,1 1-1,-1 0 0,1 0 0,0-1 0,-1 1 0,1 0 0,0 0 1,0 0-1,0-1 0,0 1 0,0 0 0,0 1 0,0-1 1,0 0-1,0 0 0,2 0-1,-3 1-1,0 0 0,1 0 0,-1 0 0,0 0 0,1 0 0,-1 0 0,0 0 0,1 0 0,-1 0 0,1 0 0,-1 0 0,0 0 0,1 0 0,-1 0 0,0 0 0,0 1 0,1-1 0,-1 0 0,0 0 0,1 0 0,-1 1-1,0-1 1,0 0 0,1 0 0,-1 1 1,6 13 5,-1 19 31,-1-1 0,-2 1 0,-1 0 0,-4 29-36,2-29 32,-8 148 37,-12 28-69,9-139-202,13-86 162,0 1 1,2-1 0,0 0-1,2-5 40,3-14-24,26-111 17,22-125 52,-53 234 79,-2 22-52,-1 11-1,-1 5 35,-35 169 86,-39 165-69,73-329-117,-6 20-20,8-25 8,0 1 0,-1-1 0,1 0 0,-1 0 1,0 0-1,0 0 0,1 0 0,-1 0 0,0 0 1,0 0-1,0 0 0,0 0 0,0 0 0,0 0 1,0-1-1,0 1 0,-1 0 6,2-1-4,-1 0 0,1 0-1,0 0 1,0 0 0,0 0 0,-1 0 0,1 0-1,0 0 1,0 0 0,0 0 0,0 0 0,-1 0-1,1 0 1,0 0 0,0 0 0,0-1 0,0 1-1,-1 0 1,1 0 0,0 0 0,0 0 0,0 0-1,0 0 1,0-1 0,0 1 0,-1 0 0,1 0-1,0 0 1,0 0 0,0-1 0,0 1 0,0 0-1,0 0 1,0 0 0,0-1 0,0 1 0,0 0-1,0 0 1,0 0 0,0-1 0,0 1 0,0 0 4,0-12-55,0 9 30,1-52-32,3 0 1,6-20 56,24-111-104,0-2 193,-3-101 172,-30 283-250,0 1 24,-1 1 1,0-1-1,1 1 0,-1-1 1,-1 0-1,1 1 1,-1-1-1,0 1 1,0-1-1,0 1 0,-1-3-35,2 7 7,-1 0-1,1-1 0,0 1 0,0 0 1,-1-1-1,1 1 0,0 0 1,-1-1-1,1 1 0,0 0 0,-1 0 1,1-1-1,0 1 0,-1 0 1,1 0-1,-1 0 0,1 0 0,0-1 1,-1 1-1,1 0 0,-1 0 0,1 0 1,-1 0-1,1 0 0,0 0 1,-1 0-1,1 0 0,-1 0 0,1 0 1,0 1-1,-1-1 0,1 0 1,-1 0-1,1 0 0,0 0 0,-1 1 1,1-1-1,-1 0 0,1 0 1,0 1-1,-1-1 0,1 0 0,0 1-6,-14 14 115,13-14-110,-37 57-12,27-41 22,-1 1 0,0-2 0,-1 1 0,-12 10-15,10-12 16,-2-2 0,1 0 0,-2 0 0,1-2 0,-15 7-16,29-16 5,0-1 0,0 0 0,0 0-1,0 0 1,0 0 0,0-1 0,0 1 0,0-1 0,0 1 0,0-1-1,-1 0 1,1-1 0,0 1 0,0 0 0,0-1 0,-3 0-5,2-1 6,0 0 0,-1 0 0,1 0 1,0 0-1,0-1 0,0 1 0,0-1 1,1 0-1,-1 0 0,-1-3-6,-3-3-20,1 0 0,0 0 0,1-1-1,0 1 1,0-1 0,1-1 0,1 1 0,-4-10 20,8 18-14,-1 1 1,1 0 0,-1-1 0,1 1 0,0-1-1,0 1 1,-1 0 0,1-1 0,0 1-1,0-1 1,0 1 0,0 0 0,1-1-1,-1 1 1,0-1 0,0 1 0,1 0-1,-1-1 1,1 0 13,0 1-15,0 1-1,0-1 1,0 1-1,0-1 1,0 1-1,0-1 0,0 1 1,0-1-1,0 1 1,0 0-1,1-1 1,-1 1-1,0 0 1,0 0-1,0 0 1,0 0-1,0 0 0,1 0 1,-1 1-1,0-1 1,0 0-1,0 0 1,0 1-1,0-1 1,1 1 15,65 19-115,35 16 115,-33-11 8,-30-9 128,24 14-136,-32-15 195,-7 1 51,-21-11-89,-16-11-123,-50-27 134,-72-39-116,107 54-180,0 0-1,1-2 1,-12-12 128,36 29-48,-15-15-103,18 18 139,-1-1 0,1 1 0,-1-1 0,1 1 0,-1-1 1,1 0-1,-1 1 0,1-1 0,0 0 0,-1 1 0,1-1 1,0 0-1,0 0 0,-1 1 0,1-1 0,0 0 0,0 0 1,0 1-1,0-1 0,0 0 0,0 0 0,0 0 0,0 1 1,1-1-1,-1 0 0,0 0 12,1 0-14,0-1 0,0 1 0,0 0 0,0-1 0,0 1-1,1 0 1,-1 0 0,0 0 0,1 0 0,-1 0 0,1 0 0,-1 0 0,1 0 0,-1 1 0,1-1-1,0 1 15,29-5-42,-14 3-10,11-1 12,-1 2 1,0 0-1,1 2 1,-1 1-1,1 1 0,-1 1 1,21 7 39,-38-8-315,0-1 1,1 0-1,-1-1 1,2 0 314,-10-1-307,0 0 1,1 1 0,-1-1-1,0-1 1,1 1-1,-1 0 1,0-1-1,0 1 1,1-1 0,-1 1-1,0-1 1,0 0-1,0 0 1,0 0-1,0 0 1,0-1 0,0 1-1,0-1 1,-1 1-1,3-2 307,-4 2-373,1 1 0,0-1 0,0 1 0,0-1 0,-1 1 0,1-1 0,0 1 0,0 0 0,0 0-1,0-1 1,0 1 0,0 0 0,0 0 0,-1 0 0,1 0 0,0 0 0,0 0 0,0 0 0,0 0 0,0 0 0,0 1 0,1-1 373,2 3-2859</inkml:trace>
  <inkml:trace contextRef="#ctx0" brushRef="#br8" timeOffset="148849.76">17491 2877 6400,'-1'0'168,"1"0"0,0 0 0,-1 0 0,1 0 0,-1 1 0,1-1 0,0 0 0,-1 0 1,1 0-1,0 0 0,-1 0 0,1 1 0,0-1 0,0 0 0,-1 0 0,1 0 0,0 1 0,-1-1 0,1 0 0,0 1 1,0-1-1,0 0 0,-1 0 0,1 1 0,0-1 0,0 0 0,0 1 0,0-1-168,-2 15 1597,7 18-1412,-5-30-7,2 4-159,3 22 106,3 1 1,0-1-1,5 9-125,-4-9 70,-8-23-3,1-1 0,-1 1 0,1-1 0,0 0 0,1 1 0,-1-1 0,3 3-67,-4-7 30,-1-1 0,0 1 0,1-1 0,-1 1 0,1-1 0,-1 0 1,1 1-1,-1-1 0,1 0 0,-1 1 0,1-1 0,0 0 0,-1 0 0,1 0 1,-1 1-1,1-1 0,0 0 0,-1 0 0,1 0 0,-1 0 0,1 0 1,0 0-1,-1 0 0,1 0 0,0 0 0,-1 0 0,1-1 0,-1 1 1,1 0-1,0 0 0,-1-1 0,1 1 0,-1 0 0,1-1-30,0 1 6,0-1-1,-1 1 0,1-1 0,0 1 1,0-1-1,-1 0 0,1 1 1,0-1-1,-1 0 0,1 0 1,-1 1-1,1-1 0,-1 0 0,1 0 1,-1 0-1,0 0 0,1 0 1,-1 0-1,0 0 0,0 0 1,1 0-6,-6-141 74,1 107 140,-1 58 303,5 15-432,1-1 1,2 1-1,7 30-85,-9-59 131,1 0-1,-1 0 1,-1 0-1,0 2-130,8-50-1034,-3 15-2281,0 0 1,3-3 3314,1-5-3168</inkml:trace>
  <inkml:trace contextRef="#ctx0" brushRef="#br8" timeOffset="150201.919">16604 6390 6528,'-1'0'129,"1"0"1,-1 0-1,0 0 0,0 0 1,1 1-1,-1-1 1,1 0-1,-1 0 0,0 1 1,1-1-1,-1 0 1,1 1-1,-1-1 0,0 1 1,1-1-1,0 1 1,-1-1-1,1 1 0,-1-1 1,1 1-1,-1 0 1,1 0-130,0 0 99,-1 1 1,1-1-1,0 1 1,0 0-1,0-1 1,0 1-1,0 0 1,0-1-1,0 1 1,1-1-1,-1 1-99,9 48 295,-2-1-1,-3 1 1,-2 0 0,-3 39-295,0-79 216,0 1 0,-1 0 0,-1-1 0,0 0 0,-1 4-216,2-8 122,-1-1 1,1 1-1,-1 0 0,0-1 1,-1 1-1,1-1 0,-1 0 1,0 0-1,-3 2-122,7-6 14,-1-1 0,1 1 1,-1-1-1,0 1 0,0-1 0,1 1 0,-1-1 1,0 0-1,1 1 0,-1-1 0,0 0 1,0 0-1,0 0 0,0 1 0,1-1 0,-1 0 1,0 0-1,0 0 0,0 0 0,1 0 1,-1 0-1,0-1 0,0 1 0,0 0-14,-1-1 17,0 0 0,1 1 0,-1-1-1,0 0 1,1-1 0,-1 1 0,1 0 0,-1 0-1,1-1 1,-2 0-17,0-3 30,-1 1 0,0-1 0,1 0-1,0 0 1,1 0 0,-3-5-30,-21-84 352,21 77-299,4 14-42,0 0 1,0-1 0,0 1-1,0 0 1,0-1 0,-1 1-1,0 0 1,1 0 0,-1 0 0,0 0-1,-1 1-11,3 1 8,0 1 0,-1 0-1,1-1 1,0 1 0,-1 0-1,1 0 1,0-1 0,-1 1 0,1 0-1,0 0 1,-1 0 0,1 0-1,-1 0 1,1-1 0,-1 1-1,1 0 1,0 0 0,-1 0 0,1 0-1,-1 0 1,1 0 0,-1 0-1,1 0 1,0 1 0,-1-1 0,1 0-1,-1 0 1,1 0 0,0 0-1,-1 1 1,1-1 0,0 0-1,-1 0 1,1 0 0,-1 1 0,1-1-1,0 0 1,0 1 0,-1-1-1,1 0 1,0 1 0,0-1 0,-1 0-1,1 1-7,-9 19 238,7-16-207,-10 31 202,-3 18-233,7-22-10,-2 0 1,-4 8 9,14-38 6,-1 0 0,1 0 1,0 0-1,-1-1 0,1 1 1,-1 0-1,0 0 0,1 0 1,-1 0-1,0 0 0,1-1 1,-1 1-1,0 0 0,0-1 0,0 1 1,0 0-1,0-1-6,0 1 17,1-1 0,-1 0 0,1 0 0,-1 0 0,1 0 0,-1 0 0,1 0 0,-1 0 1,0 0-1,1 0 0,-1-1 0,1 1 0,-1 0 0,1 0 0,-1 0 0,1-1 0,-1 1 0,1 0 0,-1-1 0,1 1 0,0 0 0,-1-1 0,1 1-17,-3-3 58,1 1-1,0-1 1,0 0 0,0 0-1,0 0 1,1 0 0,-1 0-1,1 0 1,-1-2-58,-3-16 93,0 0 0,1 0 0,2 0 0,0-1 0,1 1 0,1-1 0,2-8-93,-2 26-190,0 0 1,0 0 0,1 0-1,-1 1 1,1-1 0,0 0 0,0 0-1,0 1 1,0-1 0,1 1-1,-1-1 1,1 1 0,0 0-1,0-1 1,0 1 0,1 0-1,-1 0 1,3-1 189,15-9-4021</inkml:trace>
  <inkml:trace contextRef="#ctx0" brushRef="#br9" timeOffset="-208640.907">11120 4483 6656,'4'6'5702,"-4"-4"-5414,1-1 0,-1 0-1,1 1 1,0-1-1,-1 0 1,1 1 0,0-1-1,0 0 1,0 0-1,0 0 1,0 0 0,0 1-1,0-1 1,0-1-1,1 1 1,-1 0-1,1 0-287,6 1 506,0-1 0,-1-1 0,1 1-1,0-1 1,0-1 0,1 0-506,16 0 928,24 2 498,-21 0-922,1-1 0,-1-1 1,22-4-505,-4-1 504,0 3 1,1 2 0,44 4-505,-10 4 201,-38-3 132,21-1-333,284-6 789,-319 2-656,19-4-133,-18 2 107,19 0-107,143 3 85,-122-4-133,122 1 176,161 3 341,-274-9-495,-64 8 95,-1-1 0,0 0 0,12-3-69,-12 2-4,1 0 1,-1 1 0,13 0 3,53 2-1162,-80 0 1098,0 0 0,0 0 1,0 0-1,0 0 0,0 1 1,1-1-1,-1 0 1,0 0-1,0 0 0,0 0 1,0 0-1,0 0 1,0 0-1,1 0 0,-1 0 1,0 0-1,0 0 0,0-1 1,0 1-1,0 0 1,1 0-1,-1 0 0,0 0 1,0 0-1,0 0 1,0 0-1,0 0 0,0 0 1,0 0-1,0 0 1,1 0-1,-1-1 0,0 1 1,0 0-1,0 0 0,0 0 1,0 0-1,0 0 1,0 0-1,0 0 0,0-1 1,0 1-1,0 0 1,0 0-1,0 0 0,0 0 1,0 0-1,0-1 0,0 1 1,0 0-1,0 0 64,-4-6-3688,1 2 1922,-3-10-4084</inkml:trace>
  <inkml:trace contextRef="#ctx0" brushRef="#br9" timeOffset="-207658.244">11097 4570 5632,'18'-3'7673,"-17"2"-7389,1 0-1,-1 0 0,1-1 1,-1 1-1,1 0 0,-1-1 0,0 1 1,0-1-1,0 1 0,1-2-283,1-1 224,26-40 2335,-2 0 0,11-29-2559,-12 23 514,-8 16-276,16-29 675,12-14-913,-32 56 204,1 1 0,1 1 0,0 0 0,1 2 0,12-10-204,10-2 439,1 1 0,1 2 0,27-11-439,-15 7 469,1 4 13,-39 19-523,0 1 0,0-2 0,-1 0 0,-1-1 1,4-2 40,-6-1-1480,-6 5-885,-4 2-3438,-5 5 486</inkml:trace>
  <inkml:trace contextRef="#ctx0" brushRef="#br9" timeOffset="-203606.52">13237 4483 4736,'0'0'125,"-1"0"0,1 1 0,0-1 0,0 1 0,-1-1 0,1 0 0,0 1 1,0-1-1,0 1 0,0-1 0,0 0 0,0 1 0,0-1 0,0 1 0,0-1 0,0 1 0,0-1 0,0 1 1,0-1-1,0 0 0,0 1 0,0-1 0,0 1 0,0-1 0,1 1 0,-1-1 0,0 0 0,0 1 0,0-1 0,1 0 1,-1 1-1,0-1 0,1 0 0,-1 1 0,0-1 0,1 0 0,-1 1 0,0-1 0,1 0 0,-1 0 0,0 0 1,1 1-1,-1-1 0,1 0 0,-1 0 0,1 0 0,-1 0 0,0 0 0,1 0 0,-1 0 0,1 0 0,-1 0 0,1 0 1,-1 0-1,1 0-125,44-2 2854,5-2-2854,-5 0 410,5 2-410,-47 2-235,0 0 1,-1 0 0,1 0-1,0 1 1,0-1 0,-1 1-1,1-1 1,0 1 0,-1 0 0,1 0-1,-1 0 1,1 1 0,-1-1-1,0 0 1,0 1 234,1 1-2299,-6 2-655</inkml:trace>
  <inkml:trace contextRef="#ctx0" brushRef="#br9" timeOffset="-198334.402">19435 4535 5888,'0'0'1898,"0"8"5077,1-4-6659,0-3-138,0 1 0,0-1 0,1 0 0,-1 0 0,0 1 0,1-1 0,-1 0 0,1 0 0,-1-1 0,1 1 0,-1 0 0,1 0 0,0-1 0,-1 1 0,1-1 0,1 1-178,29 3 1877,69 9 1770,20 8-3647,-49-9 785,-34-7-337,34 0-448,19 2 341,-71-5-283,127 19 242,37 7 409,-154-25-704,0-1 1,0-1-1,7-2-5,5 0 64,5-1 40,26-5-104,-6 0-29,-6 2 23,-17 1 6,16 1 0,-32 1 9,-1 0-1,0-2 1,24-7-9,-12 3 209,13-1-209,-3 5 80,22 0-80,27 1 69,67-6-69,-120 8 73,0-1 0,0-3 0,22-6-73,-34 6 37,0 2 1,0 2 0,9 1-38,47-3 52,-7 0-16,22 4-36,-19 1 23,389-2 94,-457 1-144,1 1-1,-1 1 0,7 1 28,-14-2-50,14 5 29,-19-5-2,0 0 0,0-1-1,0 1 1,0-1 0,1-1 0,4 1 23,13-1 52,-10-1-56,0 1 0,0 1 1,0 0-1,1 1 4,-4-1-30,0 0-1,-1 0 1,1-1 0,0-1-1,3 0 31,16 0-13,-12 3-13,0 0 1,0 0-1,-1 2 0,1 0 1,6 3 25,5-3 116,-24-4-127,0 0-1,1 0 1,-1 1-1,0 0 1,4 1 11,59 10-128,-59-10 140,-1-1 1,1 1 0,0-1 0,0-1-13,24 5 7,-16-3-7,-14-2 0,0 0 0,-1 0 0,1 0 0,0 0 0,0 0 0,0 1 0,-1-1 0,1 1 0,0-1 0,-1 1 0,1 0 0,0 0 0,0 0 0,2 1-6,-1 0-1,1-1 1,0 0 0,0 1-1,3-1 7,8 3-5,-5-1 209,0-1 0,0 0-1,1 0 1,-1-1 0,10 0-204,-4-1-2470,1 0-3362,-7 0-106,-10 0 1373</inkml:trace>
  <inkml:trace contextRef="#ctx0" brushRef="#br9" timeOffset="-188406.467">11097 5069 2560,'0'13'1647,"1"-9"6364,0-4-7680,0 1 1,0-1-1,0 1 0,0-1 0,0 1 0,0-1 1,0 1-1,-1 0 0,1-1 0,0 1 0,0 0 1,-1 0-1,1 0-331,0 0 150,0 1 1,1-1-1,-1 0 1,0 0 0,0 0-1,0 0 1,1 0-1,-1 0 1,1 0-1,-1 0 1,1-1 0,-1 1-1,1-1 1,-1 1-1,1-1 1,0 1-151,25-2 2012,-15 0-1429,0 1 0,0 0 0,0 1 0,0 0 1,7 2-584,-11-1 166,1-1 1,0 0-1,0 0 1,0-1-1,-1 0 1,1 0-1,0-1 1,0 0-1,1-1-166,8-1 156,-1 2 1,1 0-1,7 1-156,-6 0 219,1-1 0,14-2-219,-11 0 198,1 1 0,19 2-198,23-2 217,-14 0 323,23 3-540,-14 0 185,-54-1-202,1 1 0,0 0 0,0 1 0,1 0 17,-2 0-2,1-1 1,0 0-1,0 0 1,2 0 1,176 2 608,6-6-240,-137 0-315,-38 2-44,1 0-1,-1 1 1,1 0-1,-1 2 1,6 1-9,75 8 208,-87-9-179,1-1 1,-1-1-1,1 0 1,10-1-30,8 0 10,474 1 342,-504 0-496,0 0-123,0 0-346,0 0-331,0 0-757,0-1-811,3-8-2070,8-22-2777</inkml:trace>
  <inkml:trace contextRef="#ctx0" brushRef="#br9" timeOffset="-187343.259">12943 5200 5248,'-9'-21'3525,"9"19"-2325,0 2 5,0 0-10,0 1-953,1 0-1,0 0 1,-1 0 0,1 0 0,0 0 0,-1-1-1,1 1 1,0 0 0,0 0 0,0-1-1,0 1 1,0-1-242,18 3 896,0-1-1,1-1 1,0-1-1,-1-1 0,13-2-895,-11 1 211,10 0 3,44-3 68,-69 6-252,0-1 1,1 0-1,-1-1 1,0 1-1,0-1 0,0 0 1,0-1-1,0 0 1,-1 0-1,3-1-30,-19 4-322,0 0 0,0-2 0,-8 0 322,-10 0-79,-38-2 74,41 1-4,0 2 0,0 0 0,-5 2 9,-11 5-296,30-4 204,0-1 1,0 0-1,-8-1 92,18-1-48,2 0-21,10 4-918,25 4-3759,-21-3 1946</inkml:trace>
  <inkml:trace contextRef="#ctx0" brushRef="#br9" timeOffset="-184165.483">19492 5267 4224,'0'-11'3050,"0"10"-1775,0 1-59,0 0-43,0 0-149,14 13 1451,-13-12-2294,1-1 0,0 1 0,0 0 0,0 0 0,0-1 0,-1 1 0,1-1 0,0 0 0,0 1 1,0-1-1,0 0 0,1 0-181,29-1 1475,-18 0-995,29 3 668,0 2 1,0 1-1,21 8-1148,-40-10 212,1-1-1,-1-1 1,0-1-1,4-2-211,20 1 226,255 1 1635,-273-2-1557,1 0-1,-1-2 1,11-4-304,-24 5 7,101-13 57,-58 11 207,1 3 0,25 4-271,-8-1 114,96-1-66,-157-1-51,0-1 1,0 0 0,11-4 2,29-3 1,41-3 10,-33 3 3,-34 5 16,0 0 1,14 2-31,-3 2-80,-2 1 80,-1-2 0,10-3 0,23 0 10,-33 0 32,37 3-42,-31 1 44,8-3-44,5 0 49,44 4-49,-30 0 159,1315-1-565,-1398 17 540,5-10-66,-1-1 0,0-1 0,-1 1 0,0-1 1,0-1-1,-5 3-68,-1 1 23,-136 71 52,52-30-108,-54 41 33,141-83-3,-57 38-70,-3-3 0,-9 2 73,27-21-1088,51-22 496,2-1-320,0 0-293,0 0 907,0 0 1,0 0-1,-1 0 1,1-1-1,0 1 1,0 0-1,0 0 1,0 0-1,-1 0 1,1 0-1,0 0 1,0 0-1,0 0 1,0 0-1,-1 0 1,1 0-1,0 0 1,0-1-1,0 1 1,0 0-1,0 0 1,0 0-1,-1 0 1,1 0-1,0-1 1,0 1-1,0 0 0,0 0 1,0 0-1,0 0 1,0-1-1,0 1 1,0 0-1,0 0 1,0 0-1,0 0 1,0-1 297,0-2-4213</inkml:trace>
  <inkml:trace contextRef="#ctx0" brushRef="#br10" timeOffset="-99507.308">15654 330 3584,'-2'-28'1252,"0"0"3085,-4 17-1774,3 4 2970,-2 47-3149,5 976 2853,-4-525-3477,4-427-3456,9-76-6507,18-19-1610,-9 11 5595</inkml:trace>
  <inkml:trace contextRef="#ctx0" brushRef="#br10" timeOffset="-98337.526">15668 1839 4224,'-2'3'874,"-11"12"10,5-9 4376,18-18-2294,-5 11-2687,0-1 0,1 1 0,-1 0 0,0 1 0,1-1 0,-1 1 0,0 0 0,1 1 0,-1-1 0,1 1-279,15 0 457,64 0 711,-16 1-375,0-4 0,0-2 0,13-5-793,9-8 619,-13 3-206,-1 3 0,28 1-413,-52 10 338,0 1 0,-1 3 0,28 6-338,-26-2 791,2-2-791,-37-5 203,-1 0 1,1-2-1,-1 0 0,0-1 1,2-1-204,56-9 325,-73 12-322,0-1 0,0 0 0,0 0 0,0 0 0,0 0 0,0-1 0,-1 1 0,1-1 0,0 1 0,1-2-3,-2 1 7,-1-1 1,1 1-1,0 0 0,-1-1 0,0 1 1,1-1-1,-1 1 0,0-1 0,0 0 1,0 1-1,-1-1 0,1-1-7,3-14 52,-1 0-1,-1 0 1,0 0-1,-2 0 0,0-1 1,-1-3-52,-5-32-26,-6-23 26,-2-15 0,5 4 91,4 0 0,5-17-91,18-179 202,-9 187-34,14-107-80,-18 168-85,0 2-45,-1 0 1,0-22 41,5 13 176,-9-35 261,0 77-470,0 1-1,0 0 1,0-1-1,0 1 1,-1 0 0,1-1-1,0 1 1,0-1-1,0 1 1,0 0 0,0-1-1,0 1 1,-1 0-1,1-1 1,0 1-1,0 0 1,0-1 0,-1 1-1,1 0 1,0 0-1,-1-1 1,1 1-1,0 0 1,0 0 0,-1-1-1,1 1 1,0 0-1,-1 0 1,1 0 33,-14 0-3971,12 0 3098,0 1 0,0 0-1,0-1 1,0 1 0,0 0 0,0 0 0,0 0 0,0 0-1,0 1 1,0-1 0,1 0 0,-1 2 873,-7 13-5216,0 10 1211</inkml:trace>
  <inkml:trace contextRef="#ctx0" brushRef="#br10" timeOffset="-97585.494">15645 1356 8320,'0'0'79,"0"0"1,0 0-1,1 0 1,-1 0-1,0 0 1,0 0-1,0 0 1,0 0-1,0 0 1,0 0 0,0 0-1,0 1 1,0-1-1,1 0 1,-1 0-1,0 0 1,0 0-1,0 0 1,0 0-1,0 0 1,0 0-1,0 0 1,0 1-1,0-1 1,0 0-1,0 0 1,0 0-1,0 0 1,0 0-1,0 0 1,0 0 0,0 1-1,0-1 1,0 0-1,0 0 1,0 0-1,0 0 1,0 0-1,0 0 1,0 0-1,0 1 1,0-1-1,0 0 1,0 0-1,0 0 1,0 0-1,-1 0 1,1 0-1,0 0 1,0 0 0,0 0-1,0 0 1,0 1-1,0-1 1,0 0-1,0 0 1,0 0-1,-1 0 1,1 0-1,0 0 1,0 0-1,0 0 1,0 0-1,0 0 1,0 0-1,0 0-79,11 7 784,-2-3-643,0-2 0,0 1 1,0-1-1,0-1 1,1 1-1,7-1-141,5 1 133,131 14 1472,68-6-1605,222-23 2121,2-1-695,-394 12-1961,-28 1-1120,1 0-3638,-35 1 1091</inkml:trace>
  <inkml:trace contextRef="#ctx0" brushRef="#br10" timeOffset="-97282.939">15716 1341 6272,'2'2'199,"1"-1"1,0 1-1,0-1 1,0 0-1,1 0 1,-1 0 0,0 0-1,0 0 1,1-1-1,-1 1 1,0-1-1,0 0 1,1 0-1,-1 0 1,0 0-1,1-1 1,-1 0-1,1 0-199,25-1 761,93-4 537,114-7 92,-44-1-466,86-8-414,-272 21-672,38-5-1263,-40 6 867,0-1-1,0 0 1,0 0 0,0-1 0,-1 1 0,1-1-1,0 0 1,1-1 558,-5 3-74,1 0-1,-1 0 1,0 0 0,0-1-1,0 1 1,0 0 0,1 0-1,-1 0 1,0 0-1,0-1 1,0 1 0,0 0-1,0 0 1,0 0 0,1 0-1,-1-1 1,0 1 0,0 0-1,0 0 1,0-1 0,0 1-1,0 0 1,0 0 0,0 0-1,0-1 1,0 1-1,0 0 1,0 0 0,0 0-1,0-1 1,0 1 0,0 0-1,0 0 1,-1-1 0,1 1-1,0 0 1,0 0 0,0 0-1,0 0 1,0-1-1,0 1 1,-1 0 0,1 0-1,0 0 1,0 0 0,0-1-1,0 1 1,-1 0 0,1 0-1,0 0 1,0 0 0,-1 0 74,-21-12-2939</inkml:trace>
  <inkml:trace contextRef="#ctx0" brushRef="#br10" timeOffset="-96990.334">15797 1276 7680,'-11'2'2521,"10"-1"-1477,3-3-11,-1 2-847,4-3 113,0 2 1,0-1 0,0 0 0,1 1 0,-1 0-1,0 1 1,0-1 0,2 1-300,10-2 284,117-18 541,256-34 921,-130 26-3330,-242 26-808,-1-1 0,12-3 2392,-6 1-3637</inkml:trace>
  <inkml:trace contextRef="#ctx0" brushRef="#br10" timeOffset="-96784.706">15702 1071 7680,'-12'-8'2880,"12"8"-2240,8-9 320,1 6 64,13-6-512,23 2-96,23-1-128,7 4 32,6-4-160,16-4 32,14 0 128,-3 0-128,-10 5-32,-10-1-352,-16-1-128,-9 6-1472,-15-6-576,-7 2-1312</inkml:trace>
  <inkml:trace contextRef="#ctx0" brushRef="#br10" timeOffset="-96527.326">15783 873 8704,'14'4'3232,"8"-4"-2496,26 3 0,-12 2-128,14 2-128,11 1 96,16-8-128,29 0 64,7 0-288,-7 0-128,-13 0-1,-12-3 1,-10 3 96,-8-5-1311,-18 5-577,-11 0-1184,-11-4-1952,-14 1 1280</inkml:trace>
  <inkml:trace contextRef="#ctx0" brushRef="#br10" timeOffset="-95923.186">15471 373 5376,'0'-2'305,"1"0"1,-1 1-1,1-1 1,0 0 0,-1 0-1,1 1 1,0-1-1,0 0 1,0 1-1,0-1 1,1 1-1,-1-1 1,0 1-1,0 0 1,1-1-1,-1 1 1,1 0 0,-1 0-1,1 0 1,1 0-306,5-4 930,0 0 0,0 1 0,8-2-930,0 0 408,0 2 0,1 0 0,-1 1 0,9-1-408,69-3 1062,-82 7-935,313-5 2520,-108 3-1491,41-8 337,170 0 720,-367 14-1817,0 3 1,18 6-397,49 5 413,-73-17-1939,-50-2-922,-7-1-817,-11-2-2285,-3 4 1102</inkml:trace>
  <inkml:trace contextRef="#ctx0" brushRef="#br10" timeOffset="-95132.952">15695 622 4736,'-1'0'71,"1"0"0,0 1 0,0-1 0,0 0 0,-1 0 0,1 1-1,0-1 1,0 0 0,0 0 0,-1 0 0,1 1 0,0-1 0,0 0 0,0 1 0,0-1 0,0 0 0,0 0 0,0 1 0,0-1 0,0 0 0,0 1 0,0-1 0,0 0 0,0 0 0,0 1-1,0-1 1,0 0 0,0 1 0,0-1 0,0 0 0,0 1-71,9 5 997,17-1-289,16-2 211,4-3-919,21 1 414,129 4 2472,101-15-2886,192-31 2261,-376 31-2035,0 4 1,0 6-227,-89 1-1017,-1 2 0,16 3 1017,13 6-7731,-49-11 4291</inkml:trace>
  <inkml:trace contextRef="#ctx0" brushRef="#br10" timeOffset="-94519.97">15801 1645 7040,'-4'5'2720,"8"7"-2112,19 7 256,-10-7 0,17 3-160,11 2-32,8-2-96,5-3-32,8-3-288,19-6-96,12-6-32,0-6-64,-3 1 32,-11-4-640,-2-3-192,-11-1-2304,1 4-2016,-13 4 1632</inkml:trace>
  <inkml:trace contextRef="#ctx0" brushRef="#br10" timeOffset="-55542.137">17593 849 6144,'-11'-6'3844,"11"7"75,19 8-1624,-6-5-1773,0 1 0,0 0-1,-1 1 1,1 1 0,-2 0 0,8 5-522,-13-7 184,0 0 0,0 0 0,0 1 0,-1-1 0,1 1 0,-1 0 1,-1 1-1,1-1 0,1 5-184,5 9 513,-2 1-1,4 9-512,-11-25 70,10 27 501,-1 0 0,-1 0 0,-1 5-571,-6-26 92,-1 0 0,-1 0 0,0 0 0,-1 0 0,0 1 0,0-1 0,-1 0 0,-1 0 0,0 0 0,0 0 0,-1 1-92,1-8 38,1 0 0,-1 0 0,0 0 0,0 0-1,-1-1 1,1 1 0,-1-1 0,0 1 0,0-1 0,0 0 0,0 0 0,0 0 0,-1-1-38,-2 2-23,1 0 1,-1-1-1,-1 0 1,1 0-1,0 0 0,-1-1 1,0 0-1,1 0 23,-6 0-608,0 0-1,0 0 1,0-1 0,-5-1 608,3 0-2090,0-1 1,0 0 0,-4-2 2089,12 1-1368,-1 1 1,0-1 0,1-1-1,0 1 1,-6-4 1367,-11-5-3536</inkml:trace>
  <inkml:trace contextRef="#ctx0" brushRef="#br10" timeOffset="-55180.021">17326 921 6400,'-1'-1'286,"1"-1"-1,-1 1 1,1 0 0,0 0-1,-1 0 1,1-1 0,0 1 0,0 0-1,0 0 1,0-1 0,0 1 0,0 0-1,0 0 1,1-1 0,-1 1-1,0 0 1,1 0 0,-1-1 0,1 1-1,-1 0 1,1-1-286,0 1 326,1-1 1,-1 1-1,0-1 0,1 1 1,0 0-1,-1 0 0,1 0 0,0-1 1,-1 1-1,1 1 0,0-1 1,1-1-327,7-1 636,0 1 0,-1 0 0,1 0-1,0 1 1,1 0-636,-2 0 115,103-12 2179,12-1 468,46-14-2762,5-2 271,-101 20-5219,-73 10 4532,1-1-1,-1 1 1,0 0 0,0-1 0,1 1 0,-1 0 0,0 0 0,1 0-1,-1 0 1,0 0 0,0 0 0,1 1 0,-1-1 0,0 0-1,1 1 1,-1-1 0,0 1 0,0-1 0,0 1 0,0 0-1,0-1 1,1 1 0,-1 0 0,0 0 0,-1 0 0,1 0 0,0 0-1,0 0 1,0 0 0,0 0 0,-1 0 0,1 1 416,8 11-4080</inkml:trace>
  <inkml:trace contextRef="#ctx0" brushRef="#br10" timeOffset="-54492.036">18512 897 9088,'5'-18'5669,"-6"18"-5321,1-1 0,-1 1 0,1 0 0,-1-1 0,0 1 0,1 0 0,-1 0 0,0 0 0,1 0 0,-1 0 0,0 0 0,1 0 0,-1 0 0,0 0-1,1 0 1,-1 0 0,0 0-348,-2 0 330,-21 2 182,0 0 0,1 1 0,-15 5-512,13-2-22,1 0 0,0 2 0,-17 8 22,28-10-15,-1 1 0,1 0 0,1 1 1,-1 1-1,1 0 0,-7 7 15,7-5-32,1 1 0,0 0 0,0 0 0,-8 14 32,12-10-103,7-16 99,0 1 1,0 0-1,0-1 1,0 1-1,0 0 1,1-1-1,-1 1 1,0 0-1,0-1 1,0 1-1,1 0 1,-1-1-1,0 1 1,1-1-1,-1 1 1,0-1-1,1 1 1,-1-1 0,1 1-1,-1-1 1,1 1-1,-1-1 1,1 1-1,-1-1 1,1 0-1,-1 1 1,1-1-1,0 0 1,-1 0-1,1 1 4,12 4 58,1-1 1,-1 0-1,1 0 0,9 0-58,31 8 397,-16-1 459,21 10-856,-46-16 199,-1 1-1,1 0 1,-2 1-1,1 1 1,-1 0 0,6 5-199,-8-6 291,-1 1 0,1 1 1,-1 0-1,5 8-291,-11-15 52,-1 0 0,1 0 0,-1 0 0,0 0 0,0 0 0,0 1 0,0-1 0,0 0 0,0 1 0,-1-1 0,1 1-1,-1-1 1,0 1 0,0-1 0,0 1 0,0-1 0,0 1 0,0-1 0,-1 1 0,1-1 0,-1 0 0,1 1 0,-1-1 0,0 0-1,-1 1-50,1-1 15,0 0 0,-1 0 1,1 0-1,-1 0 1,1-1-1,-1 1 1,0 0-1,0-1 1,0 0-1,0 1 1,0-1-1,0 0 1,0 0-1,0 0 0,0 0 1,-1-1-1,1 1 1,0 0-1,-2-1-16,-5 3 34,-35 8-109,0-2 1,-1-1-1,-17-1 75,-55 9-6661,89-13 117,19-3 2486</inkml:trace>
  <inkml:trace contextRef="#ctx0" brushRef="#br10" timeOffset="-54010.803">18834 1054 5632,'0'-24'3861,"-1"22"-3309,0 1 0,0-1 1,0 1-1,0-1 0,0 1 0,-1-1 0,1 1 1,0 0-1,-1 0 0,1 0 0,-1 0 0,1 0 0,-2-1-552,1 1 173,0 0 0,0 0-1,0 1 1,0-1 0,0 0-1,0 1 1,0 0-1,0-1 1,0 1 0,0 0-1,0 0 1,-1 0-1,1 0 1,0 1 0,0-1-1,-2 1-172,0 0 191,0 1 0,0 0 0,0-1 0,0 2-1,0-1 1,0 0 0,1 1 0,-2 1-191,-3 3 140,0 0 0,1 1 0,-1 0 0,2 0 1,-1 0-1,1 1 0,0 1-140,-2 6-3,-1-1 0,2 1 1,0 0-1,1 1 0,1 0 1,1 0-1,-2 12 3,5-22 11,0 0-1,0 1 1,1-1-1,0 1 1,1-1-1,-1 0 1,2 0-1,-1 1 1,1-1-1,0 0 1,0 0-1,1 0 1,0 0-1,0-1 1,0 1-1,1-1 1,0 0-1,0 0 1,3 2-11,-3-4 130,1 1 0,0-1 0,-1-1 0,1 1 0,1-1 0,-1 0 0,0 0 0,1 0-1,0-1 1,-1 0 0,1 0 0,0 0 0,0-1 0,0 0 0,0 0 0,0 0 0,0-1 0,1 0 0,-1 0 0,0-1 0,0 0 0,3 0-130,-2-1 122,1 1 0,-1-1 0,0-1 0,0 1 0,0-1 0,0 0 0,0-1 0,0 0 0,-1 0 0,0 0 0,0-1 0,0 0 0,0 0 0,-1 0 0,0-1 0,0 0 0,3-4-122,-2-2 78,0 1 0,0-2 0,-1 1 0,-1 0 0,0-1 0,0 0 0,-2 0 0,1 0 0,-2 0 1,1-13-79,-2 14-195,0 0 1,-1 0 0,-1 0 0,0 0 0,-2-7 194,1 11-743,1-1 1,-2 1 0,1 0 0,-1 0-1,0 0 1,-1 1 0,-3-5 742,-3 0-3956,11 12 3724,-1 0-1,1 0 1,0-1 0,-1 1-1,1 0 1,0 0-1,-1 0 1,1-1 0,0 1-1,-1 0 1,1 0-1,-1 0 1,1 0 0,0 0-1,-1 0 1,1 0-1,0 0 1,-1 0-1,1 0 1,-1 0 0,1 0-1,0 0 1,-1 0-1,1 0 1,0 0 0,-1 1-1,1-1 1,-1 0-1,1 0 1,0 1 232,-5 2-3989</inkml:trace>
  <inkml:trace contextRef="#ctx0" brushRef="#br10" timeOffset="-53427.576">19162 1546 7680,'0'6'6156,"-1"-12"-977,0-3-2307,0 2-3640,2-10 1234,2-1 0,-1 1 1,2 0-1,4-12-466,-1 2 317,3-19-41,3 1 0,1 0 0,3 1 1,1 0-1,4-2-276,-18 39 81,-1 1 0,1-1-1,1 1 1,-1 0 0,3-2-81,-6 7 12,0 0 0,1 0 1,-1 0-1,0 0 0,0 0 1,1 0-1,-1 0 0,1 0 0,-1 0 1,1 0-1,-1 1 0,1-1 1,0 1-1,-1-1 0,1 1 0,0 0 1,-1 0-1,1 0 0,0 0 0,-1 0 1,1 0-1,0 0 0,-1 0 1,2 1-13,-1-1 9,-1 1 0,1 0 0,-1-1 0,1 1 0,-1 0 1,0 0-1,1 0 0,-1 0 0,0 0 0,0 0 0,0 0 1,0 0-1,0 1 0,0-1 0,0 0 0,0 1 0,0-1 1,0 1-1,-1-1 0,1 1 0,-1-1 0,1 2-9,2 5 23,8 13-35,6 17 20,2-1-1,2-1 0,17 21-7,-35-52 64,1-1 0,-1 0-1,1 0 1,-1 0 0,1 0 0,0-1-1,1 1 1,-1-1 0,1 0 0,-1 0-1,1-1 1,0 1 0,0-1-1,0 0 1,0-1 0,0 1 0,0-1-1,1 0 1,-1 0 0,1-1-64,-4 0 64,1 0 0,0 0 0,-1-1 1,1 1-1,-1-1 0,1 0 0,0 0 0,-1 0 1,1 0-1,-1 0 0,0-1 0,1 1 0,-1-1 1,0 1-1,0-1 0,0 0 0,0 0 0,0 0 1,-1 0-1,2-1-64,1-1 102,3-5 75,1 0 0,-1-1 0,0 0-1,-1 0 1,0 0 0,-1-1 0,0 0 0,0-1-178,12-25 337,7-17-36,-3-2 0,10-38-300,-5 3-6408,-18 65 2643,-4 16-2102,1 5 177</inkml:trace>
  <inkml:trace contextRef="#ctx0" brushRef="#br11" timeOffset="51014.397">16590 2469 5504,'-9'-10'2617,"9"10"-2525,-1-1-1,0 1 1,1-1-1,-1 1 0,0-1 1,1 0-1,-1 1 1,1-1-1,-1 0 0,1 1 1,0-1-1,-1 0 1,1 1-1,0-1 0,-1 0 1,1 0-1,0 0 1,0 1-1,0-1 0,-1 0 1,1 0-1,0 0 1,0 0-92,1-19 788,0 15-425,0-1 0,-1 1 0,0-1-1,0 1 1,-1-1 0,0 1 0,0-4-363,0 7 176,-1 1 1,1-1-1,0 0 1,0 1 0,-1-1-1,1 1 1,-1-1 0,1 1-1,-1 0 1,0 0-1,1-1 1,-1 1 0,-1 0-177,1 0 47,-1-1 0,1 1 0,0-1 0,0 1 1,0-1-1,0 0 0,0 1 0,1-1 0,-1 0 1,-1-2-48,-4-14 156,6 16-124,0-1 0,0 1 0,1 0 0,-1-1 1,0 1-1,-1 0 0,1 0 0,0 0 1,-1 0-1,1 0 0,-1 0 0,0 0 0,1 1 1,-1-1-1,0 1 0,0-1 0,0 1 0,-1-1-32,-6-2 68,1 1-1,-1 0 0,0 0 0,0 1 0,0 0 0,0 0 0,0 1 0,0 1 0,0-1 0,0 2 0,0-1 0,0 1 0,0 0 0,0 1 0,0 0 0,0 1 0,0 0 0,1 0 0,-1 0 0,1 1 0,-2 2-67,-35 25-32,40-28 75,-1 0 0,1-1 0,-1 1-1,0-1 1,0 0 0,0-1 0,0 1 0,-1-1-1,-5 0-42,-2 0 215,-1-1 0,1 0 0,-11-2-215,11 0 43,0-1-1,0-1 1,0 0 0,-1-2-43,-39-10 250,34 12-258,1 1 0,-1 1 0,-1 1 0,1 0 0,0 2 0,0 0 0,0 2 0,0 0 0,1 1 0,-1 1 0,1 0 0,-16 8 8,14-2-36,1 1 0,0 1 0,-9 8 36,4-3-95,-20 10 95,30-20 19,6-2-24,0-1 1,0-1 0,-3 1 4,-21 10 9,-1 1-1,-4 6-8,19-12 25,12-6-31,-1-2 0,1 1-1,0-1 1,0 0-1,-4 0 7,2 0 25,0 0 0,0 1 0,-6 3-25,-128 54 37,96-38-160,-34 22 123,44-23-117,-17 5 297,30-15-125,-18 11-55,8-2-98,13-8 86,1 0-1,-8 8 13,-102 87 34,108-86-72,0 1 1,2 1-1,0 1 0,-7 13 38,10-14 55,-1 0 0,-4 2-55,2-3-15,2 1 0,-2 4 15,7-11 30,1 0 0,-13 11-30,10-11-38,1 0 0,-7 11 38,-5 8-67,13-18 21,1 0-1,-2 5 47,-11 28 46,-16 44-46,25-53 32,-3 0 1,-1-2 0,-12 17-33,-66 107 80,77-127 114,2 0 0,1 1 0,2 0 1,2 2-1,-9 37-194,4-2-70,-16 35 70,24-76 591,-5 33-591,13-54 81,-8 27-34,-2 1 0,-2-2-1,-10 19-46,22-50 10,-6 18 85,1-1 0,2 1 1,0 0-1,2 0 0,1 2-95,-6 29-28,-1-5 29,2 0 1,2 0 0,3 18-2,2-38-4,1 19 411,2 0 1,6 33-408,4 7 70,-5-32 63,2 1 0,3-2 0,15 43-133,-13-52 152,-10-32-64,1 0 0,0 0 0,3 4-88,28 79 91,-13-40-57,-10-24 278,13 24-312,-10-31 393,17 22-393,-15-24 29,-7-12 43,0 0 0,1-2 0,1 1 1,0-2-1,6 5-72,4 3 103,31 22-7,-19-15 32,-15-12-85,0-1 0,3 1-43,-10-7 5,0 0 0,-1 1 0,-1 1 1,1 0-1,-1 0 0,0 1 0,3 5-5,24 35 31,0 6-31,-10-13 118,3-2 0,4 3-118,-8-11 81,-16-19-83,1 0 0,0-1 0,7 5 2,9 7 64,2-2 0,0-1 0,1-1 0,28 13-64,-16-9 126,-1 2 1,-1 1-1,-2 3 1,5 6-127,-39-33 6,15 11 133,2-1 0,0-1 1,0 0-1,3-1-139,-2 0 115,-1-2 39,1-1 0,20 5-154,12 5 33,21 9-30,61 26 100,41 30 206,-82-38-330,-44-24 63,0-4-1,2-1 0,45 7-41,-50-12-1,26 8 16,5 7-15,-34-11-4,-18-9 47,1 0 0,0-2 0,29 1-43,-24-3 18,0 2 0,22 6-18,5 3-49,7-1 49,2 0 1,-44-8 33,-1-1 0,1-1-1,9 0-33,-24-3 10,-1 1-1,0 0 0,6 2-9,23 3-1,6-1 141,12 3-140,23 4-55,110 2-23,-117-9 162,-37-4-48,1-2 1,0-1 0,24-4-37,109-26 149,-48 9-110,-32 4-32,27-12-7,-24 6-167,14 1 167,-66 17 72,33-6 11,3-5-83,-54 12 28,0-1 0,-1-1-1,0-1 1,0-2 0,8-5-28,92-62-65,24-15 119,-134 86-49,122-72 59,-103 57-32,18-17-32,-9 8 22,-27 21-20,0 0-1,-1-1 1,0-1 0,0 0 0,-2 0-1,1-1 1,-2 0 0,1-1 0,1-5-2,5-12-33,39-81 80,-46 93-53,-2-1 0,-1 0-1,0-1 1,2-18 6,1-4 19,1 0 0,3 0-1,6-11-18,-13 35-51,15-27-9,-14 32 82,-1 1 0,-1-1 0,1-2-22,54-163-83,-44 132 27,-6 15 63,-2 0 0,-2 0 0,0-7-7,3-16 38,-5 28-53,-1-1 1,-1-7 14,2-29-126,-2 27 107,-1 0 1,-2-11 18,0-10 5,-1 8 68,-2 1 0,-2-1 0,-2 1 0,-3 1 0,-1-1-1,-11-23-72,12 45 28,-1 0-1,-1 1 1,-2 0-28,-3-6-93,-8-22 93,17 26-65,0-1 0,2 0 1,1 0-1,-1-26 65,2 16 47,-2 0-1,-4-8-46,-3-8 83,9 32-71,-1-1 0,-5-11-12,0 5-83,-3-23 83,-6-17 72,-25-71-161,21 62 114,-23-50-25,32 94 7,-2 1-1,-6-8-6,14 27-28,-1 0-1,-1 1 0,0 1 0,-1 0 0,0 0 0,-1 1 29,-10-11 3,2 0-1,1-1 1,1-1-1,-12-22-2,2 5-4,-18-30 131,-3-13-127,-32-50-127,62 105 125,-2 1 1,0 1 0,-3 1-1,-11-9 2,-3 7-5,6 6 5,-23-19 35,31 24-46,2 0-1,0-1 0,-1-3 12,-42-48 36,-68-66-40,54 57-124,65 66 193,-4-5-80,0 2-1,-2 0 1,0 0 0,-1 2 0,0 1-1,-4-1 16,-29-7-32,-1 2-1,-44-8 33,70 19-63,10 2 65,0-1-1,0 0 1,1-2-1,-4-3-1,-71-44 27,59 34-22,-2 1 0,-30-13-5,3 8 0,-6 1 0,7 3-29,28 10-20,0 0 0,0 3 0,-24-4 49,53 12-2,-11-2-38,0 1-1,1 1 1,-1 0-1,0 1 0,0 1 1,-14 2 40,5 1 29,-1-2 1,0-1 0,0-1-1,-2-1-29,-23 0 58,-277 4-58,309-3-4,0 2 0,0 0 0,0 2 0,1 0 0,-5 2 4,-95 35-408,44-14-1143,70-25 1073,0-1 0,0 1 0,0-1 0,0 0-1,-1 0 1,1-1 0,0 0 0,-3 0 478,5 0-423,1-1 0,-1 1-1,0-1 1,0 0 0,0 0 0,1 0-1,-1 0 1,0-1 0,1 1 0,-1-1-1,1 1 1,0-1 0,-1 0 0,1 0-1,0 0 1,0 0 423,-26-34-5530</inkml:trace>
  <inkml:trace contextRef="#ctx0" brushRef="#br12" timeOffset="60306.196">18289 6742 4736,'2'-23'1864,"0"0"0,-2-15-1864,1 35-11,-1-1 0,1 1 0,0 0 0,0 0 0,0 0 0,0 0 1,0 0-1,0 0 0,1 0 0,0 0 0,-1 1 0,1-1 0,0 0 0,1 1 1,-1 0-1,0-1 0,1 1 0,-1 0 0,1 0 0,-1 0 0,3-1 11,10-5 274,-1 0-1,1 1 1,13-4-274,-18 7 240,-7 2-214,7-2 361,0 0-1,-1 1 0,1 0 0,0 1 1,10-2-387,-18 4 37,0 0 0,-1-1 0,1 1 0,0 0 0,-1 0 0,1 1 0,0-1 0,0 0 0,-1 0 0,1 1 0,-1-1 0,1 1 0,0 0 0,-1-1 0,1 1 0,-1 0 0,1 0 0,-1 0 0,0 0 0,1 0 1,-1 0-1,0 0 0,0 1 0,0-1 0,0 0 0,0 1 0,0-1 0,0 0 0,0 1 0,0-1 0,-1 1 0,1 0 0,-1-1 0,1 1 0,-1 0 0,0-1 0,1 1 0,-1 0 0,0 0-37,1 6-6,0 0 0,-1 0 0,0 0-1,0 0 1,-1 0 0,0 0 0,-1 0 0,1 0-1,-2-1 1,1 1 0,-1-1 0,-2 6 6,5-13 0,-26 49 123,23-43-132,1-1-1,0 1 1,0 0-1,0 0 1,1-1-1,0 1 1,0 0 0,0 1 9,1-7 0,0 1 1,0-1 0,0 1-1,0-1 1,0 1 0,0-1-1,0 0 1,0 1 0,0-1 0,1 1-1,-1-1 1,0 1 0,0-1-1,0 0 1,0 1 0,0-1-1,1 0 1,-1 1 0,0-1 0,0 0-1,1 1 1,-1-1 0,0 0-1,1 1 1,-1-1 0,0 0-1,1 0 1,-1 1 0,1-1-1,0 0-5,-1 0 1,1 0 0,0 0 0,0 0-1,0 0 1,-1 0 0,1 0 0,0 0-1,0-1 1,0 1 0,-1 0 0,1-1-1,0 1 1,0 0 0,-1-1 4,28-19-110,-24 16 136,22-16-4,15-8-22,-32 22-12,0 1-1,0 0 1,0 1 0,0 0-1,1 0 1,0 1 0,0 1 12,-9 1 0,-1 1 0,1 0 0,0 0 0,0 0 0,0 0 0,0 0 0,0 0 0,-1 0 0,1 0 0,0 0 0,0 1 0,0-1 0,0 0 0,0 0 0,-1 1 0,1-1 0,0 1 0,0-1 0,-1 1 0,1-1 0,0 1 0,-1-1 0,1 1 0,0-1 0,-1 1 0,1 0 0,-1-1 1,1 1-1,-1 0 0,1 0 0,-1-1 0,0 1 0,1 0 0,-1 0 0,0 0 0,0 0 0,0-1 0,1 1 0,-1 0 0,0 0 0,0 0 0,0 0 0,0 4 8,0 0 0,0-1 1,0 1-1,-1-1 0,0 1 0,1-1 0,-2 3-8,-12 33 68,-2 0-1,-9 14-67,14-31-1,8-16 11,3-29 17,5 3-83,1 0 1,1 0-1,0 1 0,2 0 0,0 0 1,1 1-1,1 0 0,0 0 1,2 1 55,-11 13-191,-3 6 53,-9 15-30,-16 23-71,-2 0-583,-15 16 822,41-55-101,0 1-1,0-1 0,0 1 0,0 0 1,1-1-1,-1 1 0,1 0 0,0 0 1,0 0-1,0 0 0,0 0 0,1 0 1,-1 2 101,1-5-11,1 0 0,-1 1-1,0-1 1,1 0 0,-1 0 0,0 1 0,1-1 0,-1 0 0,0 0 0,1 0 0,-1 1-1,1-1 1,-1 0 0,0 0 0,1 0 0,-1 0 0,1 0 0,-1 0 0,1 0 0,-1 0 0,0 0-1,1 0 1,-1 0 0,1 0 0,-1 0 0,1 0 0,-1 0 0,0 0 0,1-1 0,-1 1 0,1 0-1,-1 0 1,0 0 0,1-1 11,16-5 79,6-6 73,-1 0 1,17-14-153,-7 5 68,80-45-14,-99 60-213,-19 15 86,-19 14 75,15-15 7,-9 6-16,0 0 0,1 1 0,1 1 0,1 1 0,-14 18 7,29-35-20,0 1 1,1 0-1,-1 0 0,0 0 1,1 0-1,-1 0 1,1 1-1,-1-1 1,1 0-1,-1 0 0,1 0 1,0 0-1,0 0 1,0 1-1,-1-1 1,1 0 19,1 0-19,-1-1 1,0 0-1,0 1 1,0-1 0,1 0-1,-1 0 1,0 1 0,0-1-1,1 0 1,-1 0-1,0 1 1,1-1 0,-1 0-1,0 0 1,1 1-1,-1-1 1,0 0 0,1 0-1,-1 0 1,0 0 0,1 0-1,-1 0 1,0 0-1,1 0 1,-1 0 0,1 0-1,-1 0 1,0 0-1,1 0 1,-1 0 18,7 0-111,-1-1 0,0-1 0,0 1-1,0-1 1,1 0 111,2-1 263,8-3 67,11-4 14,-26 10-334,-1 0 1,1-1-1,-1 1 0,0 0 0,1 0 1,-1 0-1,1 0 0,-1 0 0,1 0 1,-1 1-1,1-1 0,-1 0 0,0 1 1,1-1-1,-1 1 0,0 0 0,1-1-10,-2 1 9,0 0 0,-1-1 0,1 1-1,0 0 1,0-1 0,0 1 0,-1-1-1,1 1 1,0 0 0,-1-1 0,1 1 0,0-1-1,-1 1 1,0 0-9,-4 4 60,-1 0-1,0 1 0,-1-2 1,1 1-1,-5 1-59,-1 2 103,-4 3-73,-3 2 27,0-1 0,-1-1-57,18-10-9,1-1 0,0 0 1,0 1-1,0-1 0,0 0 0,0 1 0,0-1 1,0 0-1,0 0 0,0 0 0,-1 0 0,1 0 0,0 0 9,-2-4-275,8-3 20,83-59 665,-111 82-210,0 0 0,-1-2 0,-1 0 0,-14 4-200,-35 18 89,42-20-66,7 0-8,19-12-77,-1 0-1,0 0 1,0-1 0,-3 2 62,10-5-15,0 0 0,0 0 0,0 0 1,0 0-1,0-1 0,0 1 0,0 0 0,0 0 1,0 0-1,0 0 0,0 0 0,0 0 0,0 0 1,0 0-1,0 0 0,0 0 0,0 0 1,0 0-1,0 0 0,0 0 0,0 0 0,0 0 1,0 0-1,0 0 0,0 0 0,0 0 0,0 0 1,0 0-1,0 0 0,0-1 0,0 1 0,0 0 1,0 0-1,0 0 0,0 0 0,0 0 1,0 0-1,0 0 0,0 0 0,0 0 0,0 0 1,0 0-1,0 0 0,-1 0 0,1 0 0,0 0 1,0 0-1,0 0 15,7-6-184,8-6 155,52-32 146,-52 37 154,5-5 402,-34 16-497,-24 16-1008,-21 7 832,17-8-202,1 2 0,-8 7 202,-50 26-108,75-42 146,16-7-67,0-1 0,-1 0 0,1-1 1,-1 1-1,-5 0 29,14-4-5,0 0-1,-1 0 1,1 0 0,0 0 0,-1 0-1,1 0 1,0 1 0,-1-1 0,1 0 0,0 0-1,-1 0 1,1 0 0,0 0 0,-1-1 0,1 1-1,0 0 1,-1 0 0,1 0 0,0 0-1,0 0 1,-1 0 0,1 0 0,0-1 0,-1 1-1,1 0 6,3-6-195,15-10-147,-14 12 311,16-12 12,1 0 1,0 2-1,1 0 0,5-1 19,-21 12 67,-1 1 0,0-1-1,1 1 1,-1 1 0,1-1-1,-1 1 1,1 0 0,4 0-67,-10 1 2,0 0 1,1 0-1,-1 0 0,0 0 1,1 0-1,-1 0 1,0 0-1,1 0 0,-1 0 1,0 0-1,1 0 1,-1 0-1,0 0 1,1 0-1,-1 0 0,0 0 1,0 1-1,1-1 1,-1 0-1,0 0 0,1 0 1,-1 1-1,0-1 1,0 0-1,0 0 0,1 0 1,-1 1-1,0-1 1,0 0-1,0 1 1,1-1-1,-1 0 0,0 0 1,0 1-3,-4 11 66,-16 11-6,-42 44-211,29-31-40,-1-2-1,-8 5 192,55-42 70,235-174 516,-233 166-628,-7 5 74,-7 5 14,-4 4 25,-53 44-199,-2-3 0,-52 29 128,91-66 25,19-7-25,-1 1 0,1-1 0,0 0 0,-1 0-1,1 0 1,0 0 0,-1 0 0,1 0-1,0 0 1,0 0 0,-1 0 0,1 0-1,0 0 1,-1 0 0,1 0 0,0-1-1,0 1 1,-1 0 0,1 0 0,0 0 0,0 0-1,-1 0 1,1-1 0,0 1 0,0 0-1,-1 0 1,1 0 0,0-1 0,0 1-1,0 0 1,0 0 0,-1-1 0,1 1 0,0 0-1,0 0 1,0-1 0,0 1 0,0 0-1,0 0 1,0-1 0,0 1 0,0 0-1,-1-1 1,1 1 0,0 0 0,1-1-1,-1 1 1,0 0 0,0 0 0,0-1 0,0 1-1,0 0 1,0-1 0,0 1 0,0 0-1,0 0 1,1-1 0,-1 1 0,0 0-1,0 0 1,0-1 0,1 1 0,-1 0 0,3-5-42,1 0 1,0 0-1,0 1 1,1 0-1,-1-1 0,1 2 1,0-1-1,0 0 1,0 1-1,2-1 42,12-9-86,51-34 146,3 2-1,16-3-59,-29 15-252,-112 65 520,-55 30-195,106-61-97,-1 0-1,0 0 0,-1 0 0,1 0 0,0-1 0,0 1 0,0-1 0,0 1 0,0-1 1,-1 0-1,1 0 0,-2 0 25,4 0-7,0 0 1,-1 0 0,1 0-1,0 0 1,0 0 0,0 0-1,-1 0 1,1 0 0,0 0-1,0 0 1,0 0 0,0 0-1,-1-1 1,1 1 0,0 0-1,0 0 1,0 0 0,0 0-1,0 0 1,-1-1 0,1 1-1,0 0 1,0 0-1,0 0 1,0-1 0,0 1-1,0 0 1,0 0 0,0 0-1,0 0 1,0-1 0,0 1-1,0 0 1,0 0 0,0-1 6,3-8-113,7-7-11,4 1 136,1 0 0,1 1-1,0 1 1,1 1 0,0 0 0,8-2-12,40-30-23,-37 23 48,94-67-167,-122 87 148,1 1 1,0-1 0,-1 1 0,1-1-1,0 1 1,-1 0 0,1-1-1,0 1 1,-1 0 0,1 0 0,0-1-1,0 1 1,-1 0 0,1 0-1,0 0 1,0 0-7,-1 0 6,0 0-1,0 0 0,0 1 1,0-1-1,1 0 1,-1 0-1,0 0 1,0 1-1,0-1 1,0 0-1,0 0 1,0 0-1,0 1 1,0-1-1,0 0 0,0 0 1,0 0-1,0 1 1,0-1-1,0 0 1,0 0-1,0 1 1,0-1-1,0 0 1,0 0-1,0 0 1,0 1-1,0-1 0,0 0 1,0 0-1,0 0 1,-1 1-6,-11 20 256,-18 16-163,9-10-357,-2 0 0,-1-2 1,-10 8 263,-18 17 69,51-49-16,6-5 75,1-1-59,25-23 68,2 0 1,0 2 0,2 2-1,12-6-137,-36 25-65,-18 11-30,-5 4 132,-46 34 197,37-28-407,1 0 0,-10 10 173,65-52-58,2-7 440,-3 2-237,1 1 0,19-11-145,-46 36 95,0-1 135,-15 10-150,-15 9 59,1 2-1,-6 5-138,18-13 59,-44 36-982,77-57 894,1 1-1,0 1 0,1 1 0,0 1 0,25-5 30,-41 14 565,-7 4-186,-3-2-351,0 0 0,-1 0 0,1 0 0,-1 0 0,1 0 0,-1 0-1,1 0 1,-1-1 0,1 1 0,-1 0 0,0 0 0,1 0 0,-2 0-28,-25 23 256,-16 10-680,2 1 0,2 2 424,100-104-331,-60 65 348,6-6 138,1 0-1,0 0 0,7-4-154,-14 11 213,-2 3-21,-41 30-132,-2-2 0,0-2 0,-2-2 0,-35 14-60,48-20 170,24-15-255,1 0 0,-1 0 0,0-1 0,-3 1 85,12-5-17,0 0 0,-1 0 1,1 0-1,0 1 0,0-1 1,0 0-1,0 0 0,0 0 1,0 0-1,0 0 0,0 0 1,0 0-1,-1 0 0,1 0 1,0 0-1,0 0 0,0 0 1,0 0-1,0 0 0,0 0 1,0 0-1,0 0 1,-1 0-1,1 0 0,0 0 1,0 0-1,0 0 0,0 0 1,0 0-1,0 0 0,0 0 1,0 0-1,0-1 0,-1 1 1,1 0-1,0 0 0,0 0 1,0 0-1,0 0 0,0 0 1,0 0-1,0 0 0,0 0 1,0 0-1,0 0 0,0-1 1,0 1-1,0 0 0,0 0 1,0 0-1,0 0 0,0 0 1,0 0 16,3-8-485,7-6 39,5-2 586,1 2 0,0-1 0,1 2-1,0 0 1,16-8-140,-24 16 276,6-6 120,-15 11-367,1-1 0,-1 1 0,1 0 0,-1-1 0,1 1 0,-1 0 0,1 0 0,-1 0 0,1-1 0,-1 1 0,1 0-1,-1 0 1,1 0 0,0 0 0,-1 0 0,1 0 0,-1 0 0,1 0 0,-1 0 0,1 0 0,0 0-29,-1 1 13,0 0 0,0-1 0,0 1 0,0-1-1,0 1 1,0-1 0,0 1 0,0-1 0,-1 1 0,1 0 0,0-1-1,0 1 1,0-1 0,-1 1 0,1-1 0,0 1 0,-1-1 0,1 1 0,0-1-1,-1 0 1,1 1 0,-1-1-13,-8 12-86,-8 6-111,-1-1-1,0 0 0,-11 6 198,14-12-47,-20 15 59,21-17 41,1 1 0,0 0 0,-1 3-53,37-30-619,12-13 417,15-7 202,-2 1 144,-15 13 81,2 1 1,0 2 0,4 0-226,-8 4 69,-5 2-8,1 2-1,0 0 1,17-3-61,-29 13 244,-15 2-238,0 0-1,0 0 1,0 0-1,0 1 1,0-1-1,0 0 1,0 0-1,0 0 1,1 0-1,-1 0 1,0 0-1,0 1 1,0-1-1,0 0 1,0 0-1,0 0 1,0 0-1,0 1 0,0-1 1,0 0-1,0 0 1,0 0-1,0 0 1,0 0-1,0 1 1,0-1-1,0 0 1,-1 0-1,1 0 1,0 0-1,0 0 1,0 0-1,0 1 1,0-1-1,0 0 1,0 0-1,0 0 1,0 0-1,-1 0 1,1 0-1,0 0 0,0 0 1,0 1-1,0-1-5,-21 17 107,-47 31-548,-24 25 441,-25 18 190,106-85-34,15-13-19,17-16-158,28-21-62,1 2 0,33-20 83,-33 26 43,-1 2 35,2 3-1,3 1-77,-53 29 5,-29 21-144,6-4-116,-21 11 255,4-1-20,16-9 141,16-12-94,13-9-33,0-1 0,0 1 1,0-1-1,-1 0 0,3-2 6,12-11 55,-8 8 12,70-61 45,-69 58 53,-1-1-1,0 0 1,-1 0 0,9-15-165,-19 28 128,-1 2-121,-1 1 1,0-1-1,1 0 1,-1 0 0,0 1-1,0-1 1,1 0-1,-1 0 1,0 0 0,0 0-1,-1 0 1,1 0 0,0 0-1,-1 1-7,-5 5-85,-7 6-13,1 0-1,-2 0 1,0-1 0,-2 0 98,-4 3 41,7-4-22,6-6 6,0 0 1,1 1-1,0 1 0,0-1 0,0 1 1,0 1-26,7-7 64,0-1 69,16-12 96,-6 4-197,0 0-89,0-1 0,-1 0-1,0 0 1,6-8 57,-10 11-30,12-17-73,-16 22 125,0 0 1,-1 1-1,1-1 1,-1 0-1,1 0 1,-1 0-1,0 0 1,1 0 0,-1 0-1,0 0 1,0 0-1,0 0 1,1 0-1,-1 0 1,0 0-1,0 0 1,0 0-1,-1 0 1,1 0 0,0 0-1,0 0 1,-1 0-23,0 0-5,-1 0-1,0 0 1,1 0 0,-1 1 0,0-1 0,1 1 0,-1-1 0,0 1 0,0 0 0,0 0-1,1-1 1,-1 1 0,0 1 0,0-1 0,0 0 0,1 0 0,-2 1 5,-13-1-1001,9-2-56,0 0 0,0 0 0,1-1 1,-1 0-1,1 0 0,0-1 1,-3-2 1056,-11-8-2011</inkml:trace>
  <inkml:trace contextRef="#ctx0" brushRef="#br12" timeOffset="63902.485">15082 3096 4992,'-16'-27'2666,"16"26"-2372,0 1-214,-14 5 10,-3 8-45,1 0-1,-14 14-44,21-17 114,0-1-1,-1 0 1,0-1 0,-1 0-1,0-1 1,0 0-1,0 0 1,-12 4-114,22-11 9,1 0 0,0 0 0,-1 0 0,1 0 0,-1 1 0,1-1 0,0 0 0,-1 0 0,1 0 0,-1 0 0,1 0 0,0 0 1,-1 0-1,1 0 0,-1 0 0,1 0 0,0 0 0,-1 0 0,1 0 0,-1-1 0,1 1 0,0 0 0,-1 0 0,1 0 0,0 0 0,-1-1 0,1 1 0,0 0 1,-1-1-1,1 1 0,0 0 0,-1 0 0,1-1 0,0 1 0,0 0 0,0-1 0,-1 1 0,1 0 0,0-1 0,0 1 0,0-1 0,0 1 0,-1 0 0,1-1 1,0 1-1,0-1 0,0 1 0,0 0 0,0-1 0,0 1 0,0-1 0,0 1 0,1 0 0,-1-1-9,4-23 266,-3 23-269,17-52 122,3 1 0,21-37-119,-40 86 12,10-20-48,2 1 0,0 1 0,1 0-1,1 1 1,12-11 36,-20 23 2,-6 6 2,0 1 0,0-1 0,0 0 0,0 0 0,-1 0 0,1 0 0,-1 0-1,0 0 1,1-1-4,-2 3-1,0 0 0,-1 0-1,1 1 1,0-1 0,0 0-1,0 0 1,0 0 0,0 0-1,0 0 1,0 0 0,0 0-1,0 0 1,-1 0 0,1 0-1,0 0 1,0 0 0,0 0-1,0 0 1,0 0 0,0 0-1,0 0 1,-1 0-1,1 0 1,0 0 0,0 0-1,0 0 1,0 0 0,0 0-1,0 0 1,0 0 0,0 0-1,-1 0 1,1 0 0,0 0-1,0 0 1,0 0 0,0 0-1,0 0 1,0 0 0,0-1-1,0 1 1,0 0 0,0 0-1,-1 0 1,1 0 0,0 0-1,0 0 1,0 0 0,0 0-1,0-1 1,0 1 0,0 0-1,0 0 1,0 0 0,0 0-1,0 0 1,0 0-1,0 0 1,0-1 0,0 1-1,0 0 2,-9 6 45,-3 6 15,0 0 0,1 0 1,0 1-1,1 1 0,1 0 0,0 0 0,-5 10-60,11-12-46,3-11 38,0-1 0,0 0-1,0 0 1,0 0-1,0 0 1,0 1 0,0-1-1,0 0 1,0 0-1,0 0 1,0 0-1,0 1 1,0-1 0,0 0-1,0 0 1,1 0-1,-1 0 1,0 0 0,0 1-1,0-1 1,0 0-1,0 0 1,0 0-1,1 0 1,-1 0 0,0 0-1,0 0 1,0 0-1,0 0 1,0 1 0,1-1-1,-1 0 1,0 0-1,0 0 1,0 0 8,2-1-41,-1 1 0,1 0 0,-1-1 1,0 1-1,1-1 0,-1 1 0,0-1 0,0 0 0,1 1 1,-1-1-1,0 0 0,0 0 0,0 0 0,0 0 41,18-17-364,12-14 364,-13 12-57,15-12 57,-32 31 10,0 0 0,1-1 0,-1 1 0,0 0 0,1 0 0,-1 0 0,1 1 0,0-1 0,-1 0 0,1 0 0,0 1 0,-1-1 0,1 1 0,0 0 0,-1-1 0,2 1-10,-16 13 27,-2 4-1,1 0 1,-1 4-27,-21 28 48,-19 8 79,-2-2 0,-22 13-127,30-24 23,6-2-225,59-49-252,6-9 440,0-1-1,-1-1 0,-1-2 0,-1 1 0,15-21 15,27-27 37,-39 41 4,-16 17-56,-11 14 149,-40 38-125,-2-2 1,-2-2-1,-20 11-9,31-23-1,36-25 3,0-1-1,1 1 1,-1-1 0,0 0 0,0 0 0,0 1 0,0-1 0,0-1 0,-1 1 0,1 0-1,0 0 1,0-1 0,-1 1 0,1-1 0,0 0 0,0 0 0,-3 0-2,6 0-6,-1-1 1,0 0 0,0 0-1,1 0 1,-1 1 0,0-1-1,1 0 1,-1 1 0,1-1-1,-1 0 1,1 1 0,-1-1-1,1 1 1,-1-1 0,1 0-1,0 1 1,-1-1 0,1 1 5,48-47-512,22-30 512,-23 24-48,98-101 320,-145 153-144,-2 3-27,-2 1-106,-26 36-65,-33 33 70,13-24-485,-47 37 485,63-60 16,-1-1 0,-1-1 0,-28 12-16,39-25-18,18-11-135,14-8-76,110-87-121,-58 50-143,46-48 493,-76 66 61,-15 14 81,0 0-1,-1-1 1,5-9-142,-9 12 428,-9 10-95,-7 7-369,-57 51-823,-19 1 598,-63 30 261,116-70-5,15-8-22,160-108-1157,-36 23 1007,-28 19 295,-59 43-107,1 1-1,21-7-10,-32 14 49,-2 4 161,-11 2-203,0 0 0,1 0-1,-1 0 1,0 0 0,0 1 0,0-1 0,0 0-1,0 0 1,1 0 0,-1 0 0,0 0 0,0 1 0,0-1-1,0 0 1,0 0 0,0 0 0,0 0 0,1 1-1,-1-1 1,0 0 0,0 0 0,0 0 0,0 1-1,0-1 1,0 0 0,0 0 0,0 0 0,0 1 0,0-1-1,0 0 1,0 0-7,-1 2 8,1-1-1,-1 1 1,1 0-1,-1-1 0,1 1 1,-1-1-1,0 0 1,0 1-1,0-1 1,-1 2-8,-24 27-50,-2 0 0,-1-2 0,-12 9 50,18-18 4,-10 9 22,0-3-1,-1 0 0,-7 1-25,17-12 0,12-7-71,0 1 0,-1-2 0,-5 2 71,17-7-16,0-1 1,1 0-1,-1 1 1,0-1-1,0 0 0,1 0 1,-1 0-1,0 1 0,0-1 1,1 0-1,-1 0 0,0 0 1,0 0-1,0 0 0,1-1 1,-1 1-1,0 0 16,1 0-10,-1 0 1,1-1-1,0 1 0,0 0 0,0 0 1,0-1-1,-1 1 0,1 0 1,0 0-1,0-1 0,0 1 0,0 0 1,0 0-1,0-1 0,0 1 1,0 0-1,0-1 0,0 1 0,0 0 1,0-1-1,0 1 0,0 0 1,0 0-1,0-1 0,0 1 1,0 0-1,0 0 0,1-1 0,-1 1 10,2-4-43,0-1 0,0 1 0,1 0 0,-1 0 0,2-1 43,17-20-14,0 0-1,1 2 0,4-2 15,76-62-153,-60 53 95,-3 3 106,3 1-48,6-5 277,-39 28-57,0 1-1,0-1 1,1 2 0,0-1-1,10-3-219,-20 9-6,0 0-1,0 0 0,0 0 0,0 0 0,0 0 1,0 0-1,0 0 0,0 0 0,0 0 1,0 0-1,0 0 0,0 0 0,0 0 0,0 0 1,0 0-1,0 0 0,0 1 0,0-1 0,0 0 1,0 0-1,0 0 0,0 0 0,0 0 0,0 0 1,0 0-1,0 0 0,0 0 0,0 0 0,0 0 1,0 0-1,0 0 0,0 0 0,0 0 0,0 0 1,0 0-1,0 0 0,0 0 0,0 0 0,0 0 1,0 0-1,0 0 0,0 0 0,0 0 1,0 0 6,-6 6-216,-11 6-91,-6 5 135,1 1 0,0 1 0,1 1 0,0 3 172,-1 0 16,15-16-2,-4 5-1,18-17-14,-1 1 1,0-1-1,0 0 0,0-1 1,21-17 14,-2 8 26,0 1 0,24-9-40,12-7-54,-9 1 1,5-3-48,20-6 101,-71 35 53,0 1 0,0 0 1,1 0-1,3-1-53,-10 3 6,0 0 0,0 0 0,0 0 0,0 0 0,0 0 0,1 0 0,-1 0 0,0 0 0,0 0 0,0 0 1,0 0-1,1 0 0,-1 0 0,0 0 0,0 0 0,0 0 0,0 0 0,1 0 0,-1 0 0,0 0 0,0 0 0,0 0 0,0 0 0,0 0 0,1 0 0,-1 0 1,0 0-1,0 1 0,0-1 0,0 0 0,0 0 0,0 0 0,1 0 0,-1 0 0,0 0 0,0 1 0,0-1-6,-3 6 114,-8 6 6,-4-1 37,-1 0-1,0 0 1,-5 0-157,-34 24 122,-52 52-120,50-39-473,-14 6 471,69-53-107,0 1 1,0-1-1,0 0 0,0 0 1,-1 0-1,1 0 0,0 0 0,-2-1 107,4 1-15,0-1 0,0 0 0,0 0 0,0 0 0,-1 0-1,1 0 1,0 0 0,0 0 0,0 0 0,0 0 0,-1 0-1,1 0 1,0 0 0,0 0 0,0-1 0,-1 1 0,1 0-1,0 0 1,0 0 0,0 0 0,0 0 0,0 0 0,-1 0-1,1 0 1,0 0 0,0-1 0,0 1 0,0 0 0,0 0-1,0 0 1,0 0 0,-1 0 0,1-1 0,0 1 0,0 0 15,4-11-152,2 1 128,1 0-1,0 1 1,0 0 0,1 1-1,0-1 1,1 1-1,0 1 1,3-2 24,20-13 148,29-15-148,-41 25-6,14-7 138,4-3 97,0-1 1,-2-2 0,8-8-230,-42 31 102,12-10 290,-10 8-66,-7 6 193,-68 41-590,39-25-59,0 2 0,-10 9 130,-98 89-1152,186-149 774,48-25 378,23-11 282,60-31 593,-173 96-694,0 0 1,0 1-1,1-1 1,-1 1-1,1 0 1,3 0-182,-8 0 21,0 1 1,1 0-1,-1 0 1,1 0 0,-1 0-1,1 0 1,-1 0-1,1 0 1,-1 0-1,0 0 1,1 1 0,-1-1-1,1 0 1,-1 0-1,1 0 1,-1 0-1,0 1 1,1-1 0,-1 0-1,1 0 1,-1 1-1,0-1 1,1 0-1,-1 1 1,0-1 0,1 1-22,-1 0 4,0 0 0,0 0 1,0 0-1,0 0 1,0 0-1,0-1 0,-1 1 1,1 0-1,0 0 1,0 0-1,-1 0 0,1 0 1,0 0-1,-1 0 1,1 0-1,-1-1 0,0 1 1,1 0-1,-1 0-4,-5 9-15,-2 0-1,1-1 1,-1 1-1,0-1 1,-1-1 0,0 0-1,0 0 1,-1-1-1,-6 4 16,16-12-65,0 0-1,-1 1 0,1-1 0,0 0 0,0 0 0,0 0 0,0 1 0,0-1 0,0 0 0,0 0 1,0 0-1,0 1 0,0-1 0,0 0 66,4-9-70,-1 1 1,2-1-1,-1 1 1,1 0-1,1 0 1,5-7 69,-1 2 38,-4 4 16,1-2-6,1 1 0,0 0 0,1 0-1,6-5-47,-10 11 43,-5 5 94,-13 13 281,3-1-623,1 0 1,0 0-1,1 2 205,-1 2-1610</inkml:trace>
  <inkml:trace contextRef="#ctx0" brushRef="#br12" timeOffset="70888.638">18191 7341 4224,'-4'0'1664,"4"-5"-1312,4 5-480,1 0-384,-1-4-416,1 1-96,-1-5-192,4-1-128</inkml:trace>
  <inkml:trace contextRef="#ctx0" brushRef="#br0" timeOffset="128459.037">13968 7829 6528,'-1'-3'388,"0"0"0,-1 1 1,1-1-1,0 0 0,-1 1 1,1 0-1,-1-1 0,0 1 1,0 0-1,0 0 0,-2-2-388,3 4 169,1-1 0,-1 1 0,0-1 0,0 1 0,0-1 0,0 1 0,0 0 0,0 0 0,0-1 0,1 1 0,-1 0 0,0 0-1,0 0 1,0 0 0,0 0 0,0 0 0,0 0 0,0 0 0,0 1 0,0-1 0,0 0 0,0 0 0,0 1 0,0-1 0,1 1 0,-1-1 0,0 1 0,0-1 0,0 1 0,1-1-1,-1 1 1,0 0 0,1-1 0,-1 1 0,0 0 0,1 0 0,-1 0-169,-14 19 1094,0 0 1,1 1-1,1 0 0,1 1 0,1 2-1094,-47 118 1414,31-64-1360,4 2-1,3 1 0,-4 51-53,20-110 90,1 1-1,2-1 1,0 1-1,2-1 0,0 1 1,1-1-1,2 4-89,-2-17 57,0-1 0,1 1 0,0-1 0,1 1 0,-1-1 0,2 0 0,-1 0 0,5 6-57,-4-9 12,-1 0 0,0 0 0,1 0 0,0-1 0,0 0 0,0 0 0,1 0 1,0-1-1,-1 1 0,1-2 0,0 1 0,6 2-12,2-1-13,1 0 1,0-1 0,-1-1-1,1 0 1,0-1-1,0 0 1,9-2 12,-4 0-1523,-1-1 0,1-2 0,6-1 1523,-20 3-1153,0 0-1,1 0 1,-1-1-1,0 0 1,-1 0-1,5-3 1154,17-16-7671,-14 6 3997</inkml:trace>
  <inkml:trace contextRef="#ctx0" brushRef="#br0" timeOffset="128855.304">14227 8153 6656,'-16'-18'4363,"10"12"-2326,6 6-549,0 0-166,-1 0-1157,0 1 0,0 0 0,1 0 1,-1-1-1,0 1 0,1 0 0,-1 0 0,1 0 0,-1 0 0,1 0 0,-1 0 0,1 0 0,0 0 1,0 0-1,-1 1-165,1-1 216,-1 2-94,0 0 0,0 0 0,0 0 0,1 0 0,-1 0 0,1 0 0,0 1 0,0 2-122,-1 16 475,-7 355 919,8-332-1353,0-45-113,0 1 0,1 0 0,-1 0 0,0 0 0,0 0 0,-1 0 0,1 0 0,0 0 0,0-1 1,0 1-1,0 0 0,-1 0 0,1 0 0,0 0 0,-1-1 0,1 1 0,-1 0 0,1 0 0,-1 0 72,0-1-153,1 0 1,-1 0-1,1 0 0,0 0 0,-1 0 0,1 0 1,-1 0-1,1 0 0,-1 0 0,1 0 0,0 0 1,-1 0-1,1-1 0,-1 1 0,1 0 0,0 0 1,-1 0-1,1-1 0,-1 1 0,1 0 0,0 0 1,-1-1-1,1 1 0,0 0 0,0-1 0,-1 1 153,-3-5-1521,-1-1 0,1 1 0,0-1 0,0-1 1521,-10-18-4117,-2-8 613</inkml:trace>
  <inkml:trace contextRef="#ctx0" brushRef="#br0" timeOffset="129153.069">13857 8073 7552,'-1'1'252,"0"-1"0,0 1 0,1 0-1,-1-1 1,1 1 0,-1 0 0,0 0 0,1 0 0,-1-1 0,1 1 0,0 0 0,-1 0 0,1 0 0,0 0-252,0-1 75,0 1 0,0-1 0,0 0 1,0 0-1,0 0 0,0 1 1,0-1-1,0 0 0,1 0 1,-1 0-1,0 0 0,0 1 0,0-1 1,0 0-1,0 0 0,1 0 1,-1 0-1,0 0 0,0 1 0,0-1 1,1 0-1,-1 0 0,0 0 1,0 0-1,0 0 0,1 0 1,-1 0-1,0 0 0,0 0 0,0 0 1,1 0-1,-1 0 0,0 0 1,0 0-1,1 0-75,30-4 2705,-18 1-2586,126-11 2537,22 5-2656,2 8 529,-93 1-1538,-48 0-2681,0 2-1,1 0 3691,-5 2-3909</inkml:trace>
  <inkml:trace contextRef="#ctx0" brushRef="#br0" timeOffset="129589.539">14571 8018 8320,'-1'0'319,"-1"1"1,1 0-1,0 0 1,0-1-1,0 1 1,0 0-1,0 0 0,0 0 1,0 0-1,0 1 1,0-1-1,0 0 1,1 0-1,-1 0 1,1 1-1,-1-1 1,0 0-1,1 1 1,0-1-1,-1 1-319,0 3 729,1 1 0,0-1 0,0 1 0,0 4-729,0 12 668,-4 103 957,4-65-1165,-4 263 2505,4-311-2818,-1-8-47,1 1 1,-1-1-1,1 0 0,1 0 0,-1 0 1,0 0-1,1 1 0,0-1 1,0 0-1,0 0 0,1 0 1,-1 0-1,3 2-100,-4-6 14,0 1 0,0-1-1,0 0 1,0 0 0,1 0 0,-1 1 0,0-1-1,0 0 1,1 0 0,-1 0 0,0 0 0,0 0-1,1 1 1,-1-1 0,0 0 0,0 0 0,1 0-1,-1 0 1,0 0 0,0 0 0,1 0 0,-1 0-1,0 0 1,1 0 0,-1 0 0,0 0 0,0 0-1,1 0 1,-1 0 0,0 0 0,0 0 0,1-1-14,7-7 205,6-17-108,-13 23-84,19-42 25,35-72-74,-43 94 0,1 1-1,1 1 1,1 0-1,2-2 37,-12 16-20,1 0 0,-1 1-1,1-1 1,0 1 0,4-2 20,-8 6-6,-1 0 1,1 0-1,-1 0 1,0 0-1,1 1 1,-1-1-1,1 1 1,0-1-1,-1 1 1,1-1-1,-1 1 1,1 0-1,0 0 0,-1 0 1,1 0-1,0 0 1,-1 0-1,1 0 1,0 0-1,-1 1 1,1-1-1,-1 1 1,1-1-1,-1 1 1,1 0-1,-1-1 1,1 1-1,0 1 6,2 2-4,0 0-1,0 0 1,-1 0-1,0 1 1,0-1-1,0 1 1,0 0-1,-1-1 1,0 1-1,0 1 1,0-1 4,6 19 71,3 20-71,-7-27 5,23 119 89,-18-78-2513,-6-33 109,-1-20-2281,-3-14-1284,1 1 3814,0-4-1155</inkml:trace>
  <inkml:trace contextRef="#ctx0" brushRef="#br0" timeOffset="130007.511">15034 8604 7936,'2'3'290,"0"0"0,0 0-1,0 0 1,0-1 0,0 1 0,0-1 0,0 0 0,1 1 0,-1-1 0,1 0 0,0-1 0,0 1-1,0 0 1,0-1 0,0 1 0,0-1 0,0 0 0,0 0 0,0 0 0,0-1 0,1 1-1,-1-1 1,0 0 0,1 0 0,-1 0 0,0 0 0,1 0 0,0-1-290,14-1 400,0-1 1,-1 0 0,0-2-1,1 0 1,-2-1-1,1 0 1,-1-1-1,0-1 1,2-2-401,-13 6 80,0 0 0,0 1-1,0-2 1,0 1 0,-1 0 0,0-1 0,0 0 0,0 0-1,-1 0 1,0 0 0,0-1 0,0 1 0,0-1-1,-1 0 1,0 0 0,0 0 0,-1 0 0,1-3-80,-1 4 24,-1 1 1,1-1-1,-1 1 1,0-1-1,0 1 1,0-1-1,-1 1 1,0-1-1,0 1 1,0 0 0,0-1-1,-1 1 1,1 0-1,-1 0 1,0 0-1,0 0 1,-1 0-1,1 0 1,-1 1-1,0-1 1,0 1 0,0 0-1,0 0 1,-1 0-1,1 0 1,-1 0-25,-1 0 40,0 0 1,0 1 0,0-1 0,0 1 0,-1 0-1,1 0 1,-1 0 0,1 1 0,-1 0-1,1 0 1,-1 1 0,0-1 0,0 1-1,1 1 1,-1-1 0,0 1 0,1 0 0,-1 0-1,0 0 1,1 1 0,0 0 0,-1 0-1,1 0 1,0 1 0,0 0 0,0 0 0,0 0-1,1 1 1,-1-1 0,1 1 0,-1 1-41,-6 6 12,1 1 1,0 1 0,1 0 0,0 0 0,1 1-1,-5 11-12,1 2 96,1 0-1,1 0 0,-1 10-95,9-27 106,-1-1 0,2 1 0,-1 0-1,2 0 1,-1 0 0,1-1 0,1 1-1,-1 0 1,2 0 0,-1 0 0,2 0-106,-1-4 47,0 0 1,0 0 0,0 0-1,1 0 1,0-1-1,0 1 1,1-1 0,0 1-1,0-1 1,0 0 0,0-1-1,1 1 1,0-1 0,0 0-1,0 0 1,0 0 0,3 0-48,5 3-14,1-1 0,-1 0 0,1-2 0,1 1 0,-1-2 0,0 0 0,1 0 0,2-1 14,7 0-883,0-1 0,1-1 1,-1-1-1,16-4 883,-20 2-2016,1-1 0,-1-2 0,0 0 0,0-1 0,0-1 0,10-6 2016,19-16-4058</inkml:trace>
  <inkml:trace contextRef="#ctx0" brushRef="#br0" timeOffset="130772.535">15971 8121 6656,'-1'-3'769,"1"2"-590,0 1 1,0-1 0,0 0 0,-1 0 0,1 1 0,0-1-1,0 0 1,0 1 0,-1-1 0,1 0 0,0 1 0,-1-1-1,1 0 1,-1 1 0,1-1 0,-1 1 0,1-1-1,-1 1 1,1-1 0,-1 1 0,1-1 0,-1 1 0,0-1-1,1 1 1,-1 0 0,0-1 0,1 1 0,-1 0 0,0 0-180,0 1 392,0 1 0,0 0 1,0-1-1,0 1 0,0 0 0,0 0 1,1 0-1,-1 0 0,1 0-392,-1-1 368,-10 33 943,0 1 1,3 0-1,-2 17-1311,-9 106 611,16-132-399,-5 52-41,3 0 0,4 71-171,2-145-78,3 35 249,-4-36-472,1 0 0,0 0 0,0 0 0,-1 0 0,2 0 0,-1 0 0,0 0 0,1 0-1,-1 0 1,2 0 301,-3-3-207,0 1 0,0-1-1,1 0 1,-1 0-1,0 1 1,0-1 0,1 0-1,-1 0 1,0 1-1,1-1 1,-1 0 0,0 0-1,1 0 1,-1 0-1,0 0 1,1 0 0,-1 1-1,0-1 1,1 0-1,-1 0 1,0 0 0,1 0-1,-1 0 1,0 0-1,1 0 1,-1 0 0,1-1 207,3-1-4192</inkml:trace>
  <inkml:trace contextRef="#ctx0" brushRef="#br0" timeOffset="131287.478">16113 8375 9216,'0'0'267,"-1"1"0,1-1 1,-1 1-1,1 0 1,0-1-1,-1 1 0,1 0 1,0-1-1,0 1 1,-1 0-1,1-1 0,0 1 1,0 0-1,0 0 0,0-1-267,2 22 869,0-5-292,3 278 3092,-1-227-800,-3-66-2191,2-6-422,2-7-86,25-109 38,-15 58-272,2 1 0,11-22 64,-8 38-73,-18 42 62,0 0 1,0-1 0,1 1-1,-1 0 1,1 0 0,-1 1 0,1-1-1,0 0 1,0 1 0,1 0-1,0-1 11,-3 2-2,0 1-1,0-1 0,0 1 0,0 0 1,0-1-1,0 1 0,0 0 1,0 0-1,0-1 0,0 1 1,0 0-1,0 0 0,1 0 0,-1 0 1,0 0-1,0 1 0,0-1 1,0 0-1,0 0 0,0 1 0,0-1 1,0 1 2,1 0-1,0 0 1,0 0-1,-1 1 1,1-1-1,0 1 1,-1-1-1,0 1 1,1-1-1,-1 1 1,0 0-1,1 0 1,3 8 31,-1-1 1,0 1-1,0 0 0,1 6-31,-4-13 15,11 39 372,-2 1 0,-2 0 1,-1 0-1,-3 1 0,0 41-387,-6 82 782,-1 1-4215,5-162 585,2-10 316,6-17-1458,-7 12 2662,10-18-2405</inkml:trace>
  <inkml:trace contextRef="#ctx0" brushRef="#br0" timeOffset="131674.108">16755 8316 8320,'-5'-9'2199,"-1"9"606,5 2-2428,0-1 0,-1 1-1,1-1 1,0 1 0,0-1-1,0 1 1,0 0-1,0-1 1,0 3-377,-8 17 723,2 2 1,0-1-1,-2 21-723,-9 25 987,5-25-378,0-7-245,3 1 0,1 0 0,1 4-364,6-30 95,1 0 1,0 0-1,1 0 0,0 0 0,1 0 0,0 1 0,1-1 0,0 0 1,0-1-1,2 1 0,-1 0 0,4 7-95,-5-14 21,1 0 0,-1 0 0,1-1 1,-1 1-1,1 0 0,0-1 0,1 0 0,-1 0 0,0 0 1,1 0-1,0 0 0,0-1 0,-1 1 0,2-1 0,-1 0 0,0 0 1,0-1-1,1 1-21,1-1 19,-1 1 1,1-1-1,0 0 1,0-1-1,0 0 1,0 0-1,-1 0 1,1 0 0,0-1-1,0 0 1,0 0-1,-1-1 1,6-1-20,8-5-110,0-1 0,15-8 110,10-12-3402,-40 26 2164,0 0-1,-1 0 1,0 0-1,0-1 1,0 1 0,0-1-1,0 0 1,-1 0-1,2-2 1239,1-9-3589</inkml:trace>
  <inkml:trace contextRef="#ctx0" brushRef="#br0" timeOffset="131892.748">16505 8700 6784,'-9'15'2624,"4"-6"-2048,10-1 768,-1-4 256,5-1-352,9-3-64,14 0-480,4-3-129,0-6-319,3 2-160,-3-1 0,4-1-64,1 2-32,-7-1-1247,2 1-609,0-2-1376,-4 1-1728,-5 1 1568</inkml:trace>
  <inkml:trace contextRef="#ctx0" brushRef="#br0" timeOffset="132338.317">16925 8736 7680,'0'2'181,"0"-1"0,0 1 0,1-1 0,-1 1 0,0-1 0,1 1 1,-1-1-1,1 0 0,-1 1 0,1-1 0,0 0 0,-1 1 0,1-1 0,0 0 1,0 0-1,0 0 0,0 1 0,0-1 0,0 0 0,1 0 0,-1-1 0,0 1 1,0 0-1,1 0 0,-1-1 0,0 1 0,1-1 0,-1 1 0,1-1 0,-1 1 1,1-1-1,-1 0 0,2 0-181,7 2 511,0-2 1,0 1-1,0-1 1,10-2-512,-6 1 355,8 0 28,-1-1 0,1-1 0,-1-1 0,2-2-383,-11 3 170,-1-1 1,1 0-1,-1-1 1,0 0 0,-1 0-1,1-1 1,-1-1-1,1-1-170,-7 5 49,-1 0 0,1 0 0,-1 0 1,0-1-1,0 1 0,0-1 0,-1 0 0,1 0 0,-1 0 0,0 0 0,0 0 0,-1-1 0,1 1 1,-1-1-1,0 1 0,0-1 0,0 1 0,-1-1 0,1 0 0,-1 1 0,0-1 0,-1 1 0,1-1 1,-1 0-1,0 1 0,0-1 0,0 1 0,-1-1 0,-1-3-49,2 6 13,0 1 0,0-1 0,0 1 0,0 0 0,0-1 0,0 1 0,0 0 0,-1 0 0,1 0-1,0-1 1,-1 2 0,1-1 0,-1 0 0,1 0 0,-1 0 0,1 1 0,-1-1-13,-2-1 25,-1 1-1,1 0 1,-1 0-1,1 1 1,-1-1-1,1 1 1,-1 0-25,-6 1 57,-1-1 0,1 2 0,-1 0 0,1 0 0,-1 1-57,-2 2 6,1-1 0,0 2 0,0 0 0,1 0 0,-1 1 0,2 1 0,-6 4-6,9-6 50,1 0 0,0 0 0,0 1 0,1 0 0,-1 0 0,2 1 0,-1-1 0,1 1 0,0 1 0,1-1 0,-2 5-50,4-8 62,1-1-1,0 1 0,0 0 1,0-1-1,0 1 1,1 0-1,-1 0 0,1 0 1,1 0-1,-1-1 0,1 1 1,-1 0-1,1 0 1,1-1-1,-1 1 0,1-1 1,0 1-1,0-1 0,0 1 1,0-1-1,1 0 1,0 0-1,0 0 0,0-1 1,0 1-1,0-1 0,4 3-61,1 1 19,1 0 0,0-1 0,0 0 0,0-1-1,1 0 1,-1 0 0,1-1 0,1 0 0,-1-1-1,0 0 1,1-1 0,1 0-19,0 0-418,0-1 0,-1-1 1,1 0-1,0 0 0,0-1 0,0-1 1,0 0-1,-1-1 0,1 0 0,4-2 418,-7 2-1165,0-1 0,-1 0-1,1-1 1,-1 0-1,0 0 1,0-1 0,0 0-1,-1 0 1,0-1 0,0 0-1,-1 0 1,0 0 0,1-2 1165,11-19-2699</inkml:trace>
  <inkml:trace contextRef="#ctx0" brushRef="#br0" timeOffset="132607.565">17464 8558 6912,'2'-11'3989,"-4"30"-720,2 209 1168,0-221-4288,-1-3 9,1 0 1,0 0 0,0 0 0,0 0-1,1 0 1,-1 0 0,1-1 0,0 1-1,0 0 1,1 0 0,-1 0 0,2 1-159,-3-5 50,0 0 0,1 0 0,-1 0 1,1 0-1,-1 0 0,0 0 0,1 0 0,-1 0 1,0-1-1,1 1 0,-1 0 0,1 0 1,-1 0-1,0 0 0,1-1 0,-1 1 1,0 0-1,0 0 0,1-1 0,-1 1 0,0 0 1,1 0-1,-1-1 0,0 1 0,0 0 1,0-1-1,1 1 0,-1 0 0,0-1 0,0 1 1,0-1-1,0 1 0,0 0 0,0-1-50,9-15 565,32-65 651,21-27-1216,-48 85-269,1 0-1,1 1 1,17-18 269,-24 31-725,0 1-1,0-1 0,0 2 1,7-4 725,-10 7-1032,1 0 0,-1 1 0,1 0 0,-1 0 0,1 1 0,0 0 1,7-2 1031,8 4-4134,-3 3 428</inkml:trace>
  <inkml:trace contextRef="#ctx0" brushRef="#br0" timeOffset="133056.315">17897 8537 12800,'0'0'237,"-1"-1"0,1 1 0,-1 0-1,0 0 1,1 0 0,-1 0 0,1 0 0,-1 0 0,1 0 0,-1 0 0,0 0 0,1 1 0,-1-1 0,1 0 0,-1 0 0,1 0 0,-1 1 0,1-1 0,-1 0 0,1 0 0,-1 1 0,1-1 0,-1 0 0,1 1 0,-1-1 0,1 1 0,-1 0-237,0 1 332,-1 0 0,1 0 0,0 0 0,0 0 0,0 0 0,0 1 0,-1 1-332,-1 9 32,0 0 0,-1 11-32,3-18 291,-6 55 127,3 0 1,2 29-419,4-82 847,2-11-260,7-15-22,-9 15-516,55-114 269,-33 65-625,27-44 307,-48 92-13,0-1 1,0 1-1,1 0 0,-1 0 1,1 0-1,0 0 1,0 0-1,0 1 1,0 0-1,5-3 13,-7 5-3,0 0 1,0 0-1,0 1 0,1-1 0,-1 0 0,0 1 0,0-1 0,1 1 0,-1 0 0,0 0 1,1 0-1,-1 0 0,0 0 0,1 0 0,-1 1 0,0-1 0,1 1 0,-1 0 1,0-1-1,0 1 0,0 0 0,0 0 0,0 1 0,0-1 0,0 0 3,6 5 28,-1 1 0,0-1 0,0 1 0,-1 0 0,1 1-1,-2 0 1,1 0 0,-1 0 0,0 1 0,-1-1 0,0 1 0,0 0 0,0 4-28,4 12 61,-1 1 0,-2-1 1,0 1-1,-1 11-61,-3-29-152,3 26-817,-2 18 969,-2-40-1460,-1-1 1,0 0-1,-1 0 0,0 1 1460,2-6-4365,4-8-3541,-1-2 4258</inkml:trace>
  <inkml:trace contextRef="#ctx0" brushRef="#br0" timeOffset="133508.218">18391 8736 8064,'2'4'572,"0"0"0,1 0 1,-1-1-1,1 1 0,0-1 1,0 0-1,0 0 0,1 0 0,-1 0 1,0-1-1,1 1 0,0-1-572,0 0 228,0-1-1,-1 0 0,1 0 1,0 0-1,0 0 1,0 0-1,0-1 0,0 0 1,0 0-1,0 0 1,0 0-1,0-1 0,1 0-227,9-2 268,-1 0 0,1-1 0,-1-1 0,0 0 0,-1-1 0,1-1 0,-1 0 0,-1 0-1,1-1 1,-1 0 0,0-1 0,-1-1 0,7-8-268,-12 12 132,0-1 1,0 1-1,-1-2 1,0 1-1,-1 0 0,0-1 1,0 1-1,0-1 0,-1 0 1,0 0-1,-1 0 1,1-7-133,-2 10 18,1 0 1,-1 1-1,0-1 1,0 0-1,0 0 1,-1 0 0,0 0-1,0 1 1,0-1-1,-1 0 1,1 1-1,-1-1 1,0 1 0,0-1-1,-1 1 1,1 0-1,-1 0 1,0 0-1,0 1 1,-1-1 0,-2-2-19,3 4-2,1 0 1,-1 0 0,0 1 0,1-1-1,-1 1 1,0 0 0,0 0-1,0 0 1,0 0 0,0 0 0,0 1-1,0-1 1,0 1 0,-1 0-1,-1 0 2,0 0-9,-1 1 0,1 0-1,0 0 1,0 1 0,0 0 0,0 0-1,0 0 1,0 0 0,0 1 9,-11 7-40,0 1 0,0 1 0,2 0 0,-11 11 40,16-14-4,-7 5 68,1 1 1,0 1-1,2 0 0,-7 11-64,15-20 48,0 1-1,1-1 1,1 1-1,-1 0 1,1 0-1,0 1 0,1-1 1,0 0-1,1 1 1,-1-1-1,1 1 1,1 5-48,0-1 180,2-1 1,-1 0 0,1 0 0,1 0 0,0 0 0,1 0-1,0-1 1,1 1 0,3 4-181,1 1 198,1 0 1,0-1-1,1 0 0,1-1 0,8 8-198,-16-19 9,0 0-1,0-1 1,0 0-1,0 1 1,0-1-1,1-1 1,0 1 0,-1-1-1,1 1 1,0-1-1,0-1 1,0 1-1,0-1 1,2 1-9,0-1-154,1-1 0,-1 0 1,1 0-1,-1 0 0,1-1 1,-1 0-1,0 0 0,1-1 0,3-1 154,7-4-1127,1 0-1,-2-2 1,1 0-1,-1-1 0,0 0 1,-1-2-1,4-3 1128,20-22-4229,-3-5-400</inkml:trace>
  <inkml:trace contextRef="#ctx0" brushRef="#br0" timeOffset="133826.16">19096 8150 9984,'-9'22'5027,"-10"33"313,-77 278-1542,79-283-3276,-10 49-522,24-82 142,0 1 1,1-1-1,1 1 1,0-1-1,2 1 1,0 0 0,3 12-143,-3-22 89,1-1 1,0 1-1,1-1 1,-1 0-1,2 0 1,-1 0-1,1 0 1,0 0-1,0-1 1,1 0 0,0 0-1,0 0 1,0 0-1,1-1 1,0 0-1,0 0 1,2 1-90,-2-2 4,0-1 0,0 1 0,0-2 0,0 1 1,0-1-1,1 0 0,-1 0 0,1 0 0,-1-1 0,1 0 0,0-1 1,0 1-1,-1-1 0,1-1 0,0 1 0,-1-1 0,1 0 1,0-1-1,-1 1 0,2-2-4,2-1-453,0 0 1,0-1 0,0 0-1,-1 0 1,0-1 0,0 0-1,-1-1 1,0 0-1,7-8 453,-10 11-700,-1-1 0,0 1-1,0-1 1,-1-1-1,0 1 1,0 0 0,0-1-1,0 0 1,-1 1-1,0-1 1,0 0 0,-1 0-1,1 0 1,-1 0-1,-1 0 1,1-1 0,-1-5 700,-7-19-4032</inkml:trace>
  <inkml:trace contextRef="#ctx0" brushRef="#br0" timeOffset="134122.378">18766 8609 8704,'-22'12'3328,"13"-8"-2592,4-1 1152,5-3 287,5 5-415,8-2-96,14 1-576,18 1-288,8-5-448,5 0-224,1-5-96,-7 1-320,2-4-64,-4-4-1632,-7-3-704,2-9-1023,-9-7-353,-4 2 384</inkml:trace>
  <inkml:trace contextRef="#ctx0" brushRef="#br0" timeOffset="134366.843">19194 8046 11264,'37'32'6197,"-25"-23"-5298,0-1-1,1 0 1,0 0-1,1-1-898,36 17 2647,19 14-2647,-53-27 212,1 0 0,-1 1 0,-1 1 0,0 0 0,10 13-212,-3 0 241,-1 2-1,-1 0 1,-2 1-1,0 0 1,-2 2 0,-2 0-1,-1 1 1,-1 0-1,7 33-240,-12-39 27,-2 0 1,-1 1-1,-2-1 0,0 1 0,-1-1 0,-2 1 0,-1 0 0,-1-1 0,-1 0 0,-2 0 0,0 0 0,-2 0 0,-1 2-27,-1-6-388,0-1 1,-1-1-1,-2 0 0,0 0 0,0-2 1,-2 1-1,-1-1 388,-23 22-3616,-1-1 0,-19 12 3616,-12 5-5557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api.co/api/people?search=r2" TargetMode="External"/><Relationship Id="rId2" Type="http://schemas.openxmlformats.org/officeDocument/2006/relationships/hyperlink" Target="https://swapi.co/api/planets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A05-0EE8-4432-93F5-B313A539A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ll Sans Nova Light" panose="020B0604020202020204" pitchFamily="34" charset="0"/>
              </a:rPr>
              <a:t>What is an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558F-84DA-4BD0-86C9-A345C4A3B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Your new favourite three letters (or your money back)</a:t>
            </a:r>
          </a:p>
          <a:p>
            <a:endParaRPr lang="en-GB" dirty="0"/>
          </a:p>
          <a:p>
            <a:r>
              <a:rPr lang="en-GB" dirty="0"/>
              <a:t>Chris Hammond: chris@ucl.ac.uk</a:t>
            </a:r>
          </a:p>
        </p:txBody>
      </p:sp>
    </p:spTree>
    <p:extLst>
      <p:ext uri="{BB962C8B-B14F-4D97-AF65-F5344CB8AC3E}">
        <p14:creationId xmlns:p14="http://schemas.microsoft.com/office/powerpoint/2010/main" val="16211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DC33-DB8F-46CB-BDDC-1CE8310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GB" sz="2400" dirty="0"/>
              <a:t>The Response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23CC169-69B0-4427-93B3-70A4FA546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6" r="-2" b="-2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BC092-D11C-4D79-B487-ED3DDDA6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822" y="3168196"/>
            <a:ext cx="4486656" cy="46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Response returned as a JSON object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82C65D-2311-4E61-A68A-A7DA8429C502}"/>
              </a:ext>
            </a:extLst>
          </p:cNvPr>
          <p:cNvCxnSpPr>
            <a:cxnSpLocks/>
          </p:cNvCxnSpPr>
          <p:nvPr/>
        </p:nvCxnSpPr>
        <p:spPr>
          <a:xfrm flipH="1" flipV="1">
            <a:off x="3149600" y="222250"/>
            <a:ext cx="3670300" cy="219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94F11-C386-456D-9BAB-3E0535238FEB}"/>
              </a:ext>
            </a:extLst>
          </p:cNvPr>
          <p:cNvSpPr txBox="1">
            <a:spLocks/>
          </p:cNvSpPr>
          <p:nvPr/>
        </p:nvSpPr>
        <p:spPr>
          <a:xfrm>
            <a:off x="6819900" y="2363805"/>
            <a:ext cx="4486656" cy="46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API Endpoint Requested</a:t>
            </a:r>
          </a:p>
          <a:p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0C50F-4C82-4AFB-8823-91735FBC6A25}"/>
              </a:ext>
            </a:extLst>
          </p:cNvPr>
          <p:cNvCxnSpPr>
            <a:cxnSpLocks/>
          </p:cNvCxnSpPr>
          <p:nvPr/>
        </p:nvCxnSpPr>
        <p:spPr>
          <a:xfrm flipH="1" flipV="1">
            <a:off x="1073150" y="310034"/>
            <a:ext cx="7089941" cy="14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64F743E-C9F8-41C0-BED2-84A079EA81EE}"/>
              </a:ext>
            </a:extLst>
          </p:cNvPr>
          <p:cNvSpPr txBox="1">
            <a:spLocks/>
          </p:cNvSpPr>
          <p:nvPr/>
        </p:nvSpPr>
        <p:spPr>
          <a:xfrm>
            <a:off x="8094472" y="346109"/>
            <a:ext cx="3367278" cy="46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HTTP Method is GET (default)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58E6B1-1572-4A88-BAE5-E56E6DBE6434}"/>
              </a:ext>
            </a:extLst>
          </p:cNvPr>
          <p:cNvCxnSpPr>
            <a:cxnSpLocks/>
          </p:cNvCxnSpPr>
          <p:nvPr/>
        </p:nvCxnSpPr>
        <p:spPr>
          <a:xfrm flipH="1" flipV="1">
            <a:off x="5143500" y="3063473"/>
            <a:ext cx="1309770" cy="309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623383-71F2-46ED-9460-40A7A6848367}"/>
              </a:ext>
            </a:extLst>
          </p:cNvPr>
          <p:cNvSpPr txBox="1">
            <a:spLocks/>
          </p:cNvSpPr>
          <p:nvPr/>
        </p:nvSpPr>
        <p:spPr>
          <a:xfrm>
            <a:off x="6449822" y="4149270"/>
            <a:ext cx="5373878" cy="248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Structure of JSON data:</a:t>
            </a:r>
          </a:p>
          <a:p>
            <a:r>
              <a:rPr lang="en-GB" dirty="0"/>
              <a:t>{ … }</a:t>
            </a:r>
            <a:br>
              <a:rPr lang="en-GB" dirty="0"/>
            </a:br>
            <a:r>
              <a:rPr lang="en-GB" dirty="0"/>
              <a:t>Dictionaries. Made up of keys and values.</a:t>
            </a:r>
          </a:p>
          <a:p>
            <a:r>
              <a:rPr lang="en-GB" dirty="0"/>
              <a:t>“ … “</a:t>
            </a:r>
            <a:br>
              <a:rPr lang="en-GB" dirty="0"/>
            </a:br>
            <a:r>
              <a:rPr lang="en-GB" dirty="0"/>
              <a:t>Strings: just ordinary text</a:t>
            </a:r>
          </a:p>
          <a:p>
            <a:r>
              <a:rPr lang="en-GB" dirty="0"/>
              <a:t>[ … ]</a:t>
            </a:r>
            <a:br>
              <a:rPr lang="en-GB" dirty="0"/>
            </a:br>
            <a:r>
              <a:rPr lang="en-GB" dirty="0"/>
              <a:t>Lists: comma delimited items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948-5EF9-44F2-9821-2541AC7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dirty="0"/>
              <a:t>Making use of this in code: python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7E78-D836-4BBA-A85F-3D33DFAA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GB" dirty="0"/>
              <a:t>You may not have used Python before, so that’s ok!</a:t>
            </a:r>
          </a:p>
          <a:p>
            <a:r>
              <a:rPr lang="en-GB" dirty="0"/>
              <a:t>Demo now, and then you can try this yourselves after the Python workshop Simon is running this afternoon.</a:t>
            </a:r>
          </a:p>
          <a:p>
            <a:r>
              <a:rPr lang="en-GB" dirty="0"/>
              <a:t>Code is only a few lines.</a:t>
            </a:r>
          </a:p>
          <a:p>
            <a:r>
              <a:rPr lang="en-GB" dirty="0"/>
              <a:t>We use the </a:t>
            </a:r>
            <a:r>
              <a:rPr lang="en-GB" i="1" dirty="0"/>
              <a:t>requests</a:t>
            </a:r>
            <a:r>
              <a:rPr lang="en-GB" dirty="0"/>
              <a:t> library, which you can install using </a:t>
            </a:r>
            <a:r>
              <a:rPr lang="en-GB" i="1" dirty="0"/>
              <a:t>pip</a:t>
            </a:r>
            <a:r>
              <a:rPr lang="en-GB" dirty="0"/>
              <a:t>. This will make much more sense after your Python workshop later!</a:t>
            </a:r>
          </a:p>
          <a:p>
            <a:r>
              <a:rPr lang="en-GB" dirty="0"/>
              <a:t>Sample code available on GitHub so that you can try it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8BF89-83C1-419D-8633-DEC573EA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825092"/>
            <a:ext cx="6883071" cy="192725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5201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43D-F17A-4915-AB61-DAD9D0C8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E3CE-D898-402F-93B3-A7061812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763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4B5B-AC4F-4959-AC72-E0A45ACC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7AFE-2C98-41C8-AA3C-EB19668B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Chris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Year Computer Science at UCL</a:t>
            </a:r>
          </a:p>
          <a:p>
            <a:r>
              <a:rPr lang="en-GB" dirty="0"/>
              <a:t>Product Manager of the UCL API (https://uclapi.com) </a:t>
            </a:r>
          </a:p>
          <a:p>
            <a:r>
              <a:rPr lang="en-GB" dirty="0"/>
              <a:t>Ex-TechSoc committee and co-founder of </a:t>
            </a:r>
            <a:r>
              <a:rPr lang="en-GB" dirty="0" err="1"/>
              <a:t>Porticode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E11A-FFB4-4892-8CE1-85846115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1E09-6641-4C64-9D0E-A4774487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Postman</a:t>
            </a:r>
            <a:br>
              <a:rPr lang="en-GB" dirty="0"/>
            </a:br>
            <a:r>
              <a:rPr lang="en-GB" dirty="0"/>
              <a:t>https://www.getpostman.com</a:t>
            </a:r>
          </a:p>
          <a:p>
            <a:r>
              <a:rPr lang="en-GB" dirty="0"/>
              <a:t>We’ll use this later</a:t>
            </a:r>
          </a:p>
          <a:p>
            <a:r>
              <a:rPr lang="en-GB" dirty="0"/>
              <a:t>It’s a pretty big app for lots of people to download at once, so get it downloading whilst I speak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54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E3A-5671-4FFD-81A2-EC7C7BF9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B6FC-5318-4107-817D-243DFEFC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4055569"/>
          </a:xfrm>
        </p:spPr>
        <p:txBody>
          <a:bodyPr>
            <a:normAutofit/>
          </a:bodyPr>
          <a:lstStyle/>
          <a:p>
            <a:r>
              <a:rPr lang="en-GB" dirty="0"/>
              <a:t>API: Application Programming Interface</a:t>
            </a:r>
          </a:p>
          <a:p>
            <a:r>
              <a:rPr lang="en-GB" dirty="0"/>
              <a:t>APIs define how a program can be used by another program. They make programs work together.</a:t>
            </a:r>
          </a:p>
          <a:p>
            <a:r>
              <a:rPr lang="en-GB" dirty="0"/>
              <a:t>Would be impractical / crazy / insecure / a total mess to allow one program written by one person to be able to use another program’s database directly</a:t>
            </a:r>
          </a:p>
          <a:p>
            <a:pPr lvl="1"/>
            <a:r>
              <a:rPr lang="en-GB" dirty="0"/>
              <a:t>Insecure</a:t>
            </a:r>
          </a:p>
          <a:p>
            <a:pPr lvl="1"/>
            <a:r>
              <a:rPr lang="en-GB" dirty="0"/>
              <a:t>Unreliable</a:t>
            </a:r>
          </a:p>
          <a:p>
            <a:pPr lvl="1"/>
            <a:r>
              <a:rPr lang="en-GB" dirty="0"/>
              <a:t>What if the code changes on either side?</a:t>
            </a:r>
          </a:p>
          <a:p>
            <a:r>
              <a:rPr lang="en-GB" dirty="0"/>
              <a:t>Common datatypes:</a:t>
            </a:r>
          </a:p>
          <a:p>
            <a:pPr lvl="1"/>
            <a:r>
              <a:rPr lang="en-GB" dirty="0"/>
              <a:t>JSON (</a:t>
            </a:r>
            <a:r>
              <a:rPr lang="en-GB" i="1" dirty="0"/>
              <a:t>JavaScript Object Notation</a:t>
            </a:r>
            <a:r>
              <a:rPr lang="en-GB" dirty="0"/>
              <a:t>) – more common and modern. Easier to handle.</a:t>
            </a:r>
          </a:p>
          <a:p>
            <a:pPr lvl="1"/>
            <a:r>
              <a:rPr lang="en-GB" dirty="0"/>
              <a:t>XML (</a:t>
            </a:r>
            <a:r>
              <a:rPr lang="en-GB" i="1" dirty="0"/>
              <a:t>Extensible </a:t>
            </a:r>
            <a:r>
              <a:rPr lang="en-GB" i="1" dirty="0" err="1"/>
              <a:t>Markup</a:t>
            </a:r>
            <a:r>
              <a:rPr lang="en-GB" i="1" dirty="0"/>
              <a:t> Language</a:t>
            </a:r>
            <a:r>
              <a:rPr lang="en-GB" dirty="0"/>
              <a:t>) – less common, more outdated. Tougher to handle.</a:t>
            </a:r>
          </a:p>
        </p:txBody>
      </p:sp>
    </p:spTree>
    <p:extLst>
      <p:ext uri="{BB962C8B-B14F-4D97-AF65-F5344CB8AC3E}">
        <p14:creationId xmlns:p14="http://schemas.microsoft.com/office/powerpoint/2010/main" val="3210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148-6820-4268-A6F4-160A61A1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(Questionably) Pretty Pictures Help Everything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BBD43D2D-4AF1-456F-AEBA-F38E16BC1B5E}"/>
                  </a:ext>
                </a:extLst>
              </p14:cNvPr>
              <p14:cNvContentPartPr/>
              <p14:nvPr/>
            </p14:nvContentPartPr>
            <p14:xfrm>
              <a:off x="802990" y="2550240"/>
              <a:ext cx="10801080" cy="418284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BBD43D2D-4AF1-456F-AEBA-F38E16BC1B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990" y="2541240"/>
                <a:ext cx="10818720" cy="4200480"/>
              </a:xfrm>
              <a:prstGeom prst="rect">
                <a:avLst/>
              </a:prstGeom>
            </p:spPr>
          </p:pic>
        </mc:Fallback>
      </mc:AlternateContent>
      <p:sp>
        <p:nvSpPr>
          <p:cNvPr id="438" name="TextBox 437">
            <a:extLst>
              <a:ext uri="{FF2B5EF4-FFF2-40B4-BE49-F238E27FC236}">
                <a16:creationId xmlns:a16="http://schemas.microsoft.com/office/drawing/2014/main" id="{88DD4708-4E9F-465C-941B-DFC29E80EA8E}"/>
              </a:ext>
            </a:extLst>
          </p:cNvPr>
          <p:cNvSpPr txBox="1"/>
          <p:nvPr/>
        </p:nvSpPr>
        <p:spPr>
          <a:xfrm>
            <a:off x="2429840" y="5255752"/>
            <a:ext cx="2917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Data is exposed via APIs so that your code doesn’t have to read another program’s (or website’s) database that has all of the users’ data in it.</a:t>
            </a:r>
          </a:p>
        </p:txBody>
      </p:sp>
    </p:spTree>
    <p:extLst>
      <p:ext uri="{BB962C8B-B14F-4D97-AF65-F5344CB8AC3E}">
        <p14:creationId xmlns:p14="http://schemas.microsoft.com/office/powerpoint/2010/main" val="220932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7DD1-728A-466B-8A92-EA8F2926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some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3151-804D-40CF-B379-52A07E39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1934"/>
          </a:xfrm>
        </p:spPr>
        <p:txBody>
          <a:bodyPr/>
          <a:lstStyle/>
          <a:p>
            <a:r>
              <a:rPr lang="en-GB" dirty="0"/>
              <a:t>APIs are usually known as </a:t>
            </a:r>
            <a:r>
              <a:rPr lang="en-GB" b="1" dirty="0"/>
              <a:t>RESTful</a:t>
            </a:r>
            <a:r>
              <a:rPr lang="en-GB" dirty="0"/>
              <a:t>, meaning they are </a:t>
            </a:r>
            <a:r>
              <a:rPr lang="en-GB" b="1" dirty="0"/>
              <a:t>stateless</a:t>
            </a:r>
          </a:p>
          <a:p>
            <a:r>
              <a:rPr lang="en-GB" dirty="0"/>
              <a:t>This means you:</a:t>
            </a:r>
          </a:p>
          <a:p>
            <a:pPr lvl="1"/>
            <a:r>
              <a:rPr lang="en-GB" dirty="0"/>
              <a:t>Want some information</a:t>
            </a:r>
          </a:p>
          <a:p>
            <a:pPr lvl="1"/>
            <a:r>
              <a:rPr lang="en-GB" dirty="0"/>
              <a:t>Make a </a:t>
            </a:r>
            <a:r>
              <a:rPr lang="en-GB" b="1" dirty="0"/>
              <a:t>request</a:t>
            </a:r>
            <a:r>
              <a:rPr lang="en-GB" dirty="0"/>
              <a:t> for it (to an </a:t>
            </a:r>
            <a:r>
              <a:rPr lang="en-GB" b="1" dirty="0"/>
              <a:t>endpoint</a:t>
            </a:r>
            <a:r>
              <a:rPr lang="en-GB" dirty="0"/>
              <a:t>, e.g. a web address)</a:t>
            </a:r>
          </a:p>
          <a:p>
            <a:pPr lvl="1"/>
            <a:r>
              <a:rPr lang="en-GB" dirty="0"/>
              <a:t>Wait for a </a:t>
            </a:r>
            <a:r>
              <a:rPr lang="en-GB" b="1" dirty="0"/>
              <a:t>response</a:t>
            </a:r>
            <a:endParaRPr lang="en-GB" dirty="0"/>
          </a:p>
          <a:p>
            <a:pPr lvl="1"/>
            <a:r>
              <a:rPr lang="en-GB" dirty="0"/>
              <a:t>Make use of that to do something useful</a:t>
            </a:r>
          </a:p>
          <a:p>
            <a:r>
              <a:rPr lang="en-GB" dirty="0"/>
              <a:t>The APIs you’ll use will run over HTTPS. In other words, they are </a:t>
            </a:r>
            <a:r>
              <a:rPr lang="en-GB" i="1" dirty="0"/>
              <a:t>just like websites. You’ll see more in a second when this comes together hopefully neatly and in a not too confusing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92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02C1-3E23-4F3A-BB25-A86876AA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Web Requests (HTTP Verbs)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C6B5-23B8-470D-B753-0947B741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GET</a:t>
            </a:r>
            <a:br>
              <a:rPr lang="en-GB" dirty="0"/>
            </a:br>
            <a:r>
              <a:rPr lang="en-GB" dirty="0"/>
              <a:t>Your plain old “normal” requests (e.g. browsing to google.com) and </a:t>
            </a:r>
            <a:r>
              <a:rPr lang="en-GB" dirty="0" err="1"/>
              <a:t>GETting</a:t>
            </a:r>
            <a:r>
              <a:rPr lang="en-GB" dirty="0"/>
              <a:t> the webpage. Parameters go in the web address after a question mark.</a:t>
            </a:r>
          </a:p>
          <a:p>
            <a:r>
              <a:rPr lang="en-GB" b="1" dirty="0"/>
              <a:t>POST</a:t>
            </a:r>
            <a:br>
              <a:rPr lang="en-GB" dirty="0"/>
            </a:br>
            <a:r>
              <a:rPr lang="en-GB" dirty="0"/>
              <a:t>When you fill out a form on a website (like a login form) and hit ‘submit’ but the stuff you typed doesn’t go into the web address, the browser will make a POST request.</a:t>
            </a:r>
          </a:p>
          <a:p>
            <a:r>
              <a:rPr lang="en-GB" b="1" dirty="0"/>
              <a:t>PUT / DELETE / some other niche ones</a:t>
            </a:r>
            <a:br>
              <a:rPr lang="en-GB" b="1" dirty="0"/>
            </a:br>
            <a:r>
              <a:rPr lang="en-GB" dirty="0"/>
              <a:t>Some APIs are strict about which verb you use for which operation.</a:t>
            </a:r>
          </a:p>
        </p:txBody>
      </p:sp>
    </p:spTree>
    <p:extLst>
      <p:ext uri="{BB962C8B-B14F-4D97-AF65-F5344CB8AC3E}">
        <p14:creationId xmlns:p14="http://schemas.microsoft.com/office/powerpoint/2010/main" val="397345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E21A-F253-46EE-B6BB-9E3BE9AD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Have a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2400-6821-4FF5-BF19-A519C81D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SWAPI: The Star Wars API</a:t>
            </a:r>
            <a:br>
              <a:rPr lang="en-GB" dirty="0"/>
            </a:br>
            <a:r>
              <a:rPr lang="en-GB" dirty="0">
                <a:hlinkClick r:id="rId2"/>
              </a:rPr>
              <a:t>https://swapi.co</a:t>
            </a:r>
            <a:endParaRPr lang="en-GB" dirty="0"/>
          </a:p>
          <a:p>
            <a:r>
              <a:rPr lang="en-GB" dirty="0"/>
              <a:t>All data on all Star Wars characters, planets, etc.</a:t>
            </a:r>
          </a:p>
          <a:p>
            <a:r>
              <a:rPr lang="en-GB" dirty="0"/>
              <a:t>Data is in JSON format</a:t>
            </a:r>
          </a:p>
          <a:p>
            <a:r>
              <a:rPr lang="en-GB" dirty="0"/>
              <a:t>We’ll consume it in Postman and then learn how to program with it!</a:t>
            </a:r>
          </a:p>
        </p:txBody>
      </p:sp>
    </p:spTree>
    <p:extLst>
      <p:ext uri="{BB962C8B-B14F-4D97-AF65-F5344CB8AC3E}">
        <p14:creationId xmlns:p14="http://schemas.microsoft.com/office/powerpoint/2010/main" val="36196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D3B9-EB38-409A-BB42-892A41E0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SWAPI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40DB-C19B-436F-BDE0-3517F699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requests are in GET format (which is nice and easy to work with, and you can even test in your browser!)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>
                <a:latin typeface="Consolas" panose="020B0609020204030204" pitchFamily="49" charset="0"/>
                <a:hlinkClick r:id="rId2"/>
              </a:rPr>
              <a:t>https://swapi.co/api/planets/1</a:t>
            </a:r>
            <a:br>
              <a:rPr lang="en-GB" dirty="0"/>
            </a:br>
            <a:r>
              <a:rPr lang="en-GB" dirty="0"/>
              <a:t>Gets information on the first planet</a:t>
            </a:r>
          </a:p>
          <a:p>
            <a:pPr lvl="1"/>
            <a:r>
              <a:rPr lang="en-GB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https://swapi.co/api/people?search=r2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/>
              <a:t>Searches for all people in Star Wars with a name including the string </a:t>
            </a:r>
            <a:r>
              <a:rPr lang="en-GB" i="1" dirty="0"/>
              <a:t>r2</a:t>
            </a:r>
            <a:br>
              <a:rPr lang="en-GB" i="1" dirty="0"/>
            </a:br>
            <a:r>
              <a:rPr lang="en-GB" dirty="0"/>
              <a:t>The search parameter at the end is called a </a:t>
            </a:r>
            <a:r>
              <a:rPr lang="en-GB" i="1" dirty="0"/>
              <a:t>query parameter</a:t>
            </a:r>
            <a:r>
              <a:rPr lang="en-GB" dirty="0"/>
              <a:t>. Sometimes they’re just referred to as </a:t>
            </a:r>
            <a:r>
              <a:rPr lang="en-GB" i="1" dirty="0"/>
              <a:t>query params</a:t>
            </a:r>
            <a:r>
              <a:rPr lang="en-GB" dirty="0"/>
              <a:t>, and they are a way of specifying settings.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656787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470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Gill Sans MT</vt:lpstr>
      <vt:lpstr>Gill Sans Nova Light</vt:lpstr>
      <vt:lpstr>Wingdings</vt:lpstr>
      <vt:lpstr>Parcel</vt:lpstr>
      <vt:lpstr>What is an API?</vt:lpstr>
      <vt:lpstr>Who am i?</vt:lpstr>
      <vt:lpstr>Before we begin!</vt:lpstr>
      <vt:lpstr>First Principles</vt:lpstr>
      <vt:lpstr>(Questionably) Pretty Pictures Help Everything</vt:lpstr>
      <vt:lpstr>Have some rest</vt:lpstr>
      <vt:lpstr>Types of Web Requests (HTTP Verbs)</vt:lpstr>
      <vt:lpstr>Let’s Have a Go!</vt:lpstr>
      <vt:lpstr>A SWAPI Request</vt:lpstr>
      <vt:lpstr>The Response</vt:lpstr>
      <vt:lpstr>Making use of this in code: python style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API?</dc:title>
  <dc:creator>Hammond, Christopher</dc:creator>
  <cp:lastModifiedBy>Christopher Hammond</cp:lastModifiedBy>
  <cp:revision>1</cp:revision>
  <dcterms:created xsi:type="dcterms:W3CDTF">2018-11-16T22:14:27Z</dcterms:created>
  <dcterms:modified xsi:type="dcterms:W3CDTF">2018-11-17T12:57:51Z</dcterms:modified>
</cp:coreProperties>
</file>