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328" r:id="rId4"/>
    <p:sldId id="327" r:id="rId5"/>
    <p:sldId id="329" r:id="rId6"/>
    <p:sldId id="330" r:id="rId7"/>
    <p:sldId id="331" r:id="rId8"/>
    <p:sldId id="332" r:id="rId9"/>
    <p:sldId id="333" r:id="rId10"/>
    <p:sldId id="334" r:id="rId11"/>
    <p:sldId id="335" r:id="rId12"/>
    <p:sldId id="336" r:id="rId13"/>
    <p:sldId id="337" r:id="rId14"/>
    <p:sldId id="338" r:id="rId15"/>
    <p:sldId id="339" r:id="rId16"/>
    <p:sldId id="341" r:id="rId17"/>
    <p:sldId id="340" r:id="rId18"/>
    <p:sldId id="345" r:id="rId19"/>
    <p:sldId id="34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93" d="100"/>
          <a:sy n="93" d="100"/>
        </p:scale>
        <p:origin x="72" y="2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46:01.996"/>
    </inkml:context>
    <inkml:brush xml:id="br0">
      <inkml:brushProperty name="width" value="0.05" units="cm"/>
      <inkml:brushProperty name="height" value="0.05" units="cm"/>
      <inkml:brushProperty name="color" value="#FFC114"/>
    </inkml:brush>
    <inkml:brush xml:id="br1">
      <inkml:brushProperty name="width" value="0.2" units="cm"/>
      <inkml:brushProperty name="height" value="0.2" units="cm"/>
    </inkml:brush>
    <inkml:brush xml:id="br2">
      <inkml:brushProperty name="width" value="0.05" units="cm"/>
      <inkml:brushProperty name="height" value="0.05" units="cm"/>
    </inkml:brush>
  </inkml:definitions>
  <inkml:trace contextRef="#ctx0" brushRef="#br0">43 6021 3008,'1'0'243,"0"-1"0,-1 1 0,1 0 0,0-1 0,0 1 0,0 0 0,0 0 0,0 0 0,0 0-1,0 0 1,0 0 0,0 0 0,0 0 0,0 0 0,0 0 0,0 0 0,0 1 0,0-1 0,0 0 0,0 1 0,0-1 0,-1 1 0,1-1 0,0 1 0,0-1 0,0 1 0,-1 0 0,1-1 0,0 1 0,-1 0 0,1 0-243,22 10 2756,0-8-1949,143 7 3349,-157-10-4014,1-2 0,-1 1 0,0-1-1,0-1 1,0 1 0,0-2 0,-1 1-1,1-1 1,-1 0 0,0-1 0,0 0-1,0 0 1,-1-1 0,0 0 0,0 0-1,5-6-141,-8 9 21,0-1 0,-1 0 0,1 0 0,0 0 0,-1 0 0,0 0 0,0-1 0,-1 1 0,1-1 0,-1 0 0,0 0 0,0 0 0,0 0 0,-1 0 0,1 0 0,-2 0 0,1 0 0,0-1 0,-1 1 0,0 0 0,0-1 0,0 1 0,-1 0 0,0 0 0,0-1 0,0 1 0,-1 0 0,0 0 0,0 0 0,0 0 0,0 1 0,-4-5-21,1 5-24,0-1 0,0 2-1,-1-1 1,1 1 0,-1-1 0,0 2-1,0-1 1,0 1 0,-1-1-1,1 2 1,-1-1 0,1 1 0,-1 0-1,1 0 1,-1 1 0,1 0-1,-1 0 1,-3 1 24,0-1-56,0 1-1,0 1 1,0-1 0,0 2 0,0-1-1,1 1 1,-1 1 0,1 0 0,0 0-1,0 1 1,0 0 0,1 0-1,0 1 1,0 0 0,0 0 0,1 1-1,-1 0 1,2 1 0,-1 0 0,1 0-1,0 0 1,1 0 0,0 1-1,0 0 1,1 0 0,0 0 0,1 1-1,0 0 1,-1 4 56,-1 8-22,0 1 0,2-1 1,0 1-1,2-1 0,0 1 0,2 0 0,0-1 1,1 1-1,2-1 0,0 1 0,2 1 22,-1-12 2,0 0 0,1 0 0,0 0 0,1 0 0,0-1 0,1 0 0,0-1 0,1 0 1,0 0-1,0-1 0,1 0 0,1 0 0,9 5-2,-12-8 57,0 0 0,1-1 0,-1 0 0,1 0 0,0-1 0,1 0 0,-1-1 0,1 0 0,-1-1 0,1 0 0,0 0 0,0-1 0,0 0 0,0-1 0,0 0 0,7-1-57,-8 1-24,0-1 1,0 0-1,-1-1 1,1 0-1,0 0 1,-1-1-1,1 0 1,-1 0-1,0-1 0,0 0 1,0-1-1,-1 1 1,0-2-1,0 1 1,0-1-1,0 0 1,-1 0 23,65-82-5493,-49 63 1061</inkml:trace>
  <inkml:trace contextRef="#ctx0" brushRef="#br0" timeOffset="541.454">722 6266 6944,'-1'1'160,"0"0"0,0-1 0,0 1 1,1 0-1,-1-1 0,0 1 0,0 0 0,0-1 1,0 1-1,0-1 0,0 0 0,0 1 0,0-1 1,0 0-1,-1 1 0,1-1 0,0 0 1,0 0-1,0 0 0,0 0 0,0 0 0,0 0 1,0 0-1,-1-1 0,1 1 0,0 0 0,0-1 1,0 1-1,0-1 0,0 1 0,0-1 0,0 1 1,0-1-1,0 1 0,1-1 0,-1 0 0,0 0 1,0 0-1,0 1 0,1-1 0,-1 0 1,0 0-1,1 0 0,-1 0 0,1 0 0,-1 0 1,1 0-1,0 0 0,-1 0 0,1 0-160,-6-16 278,2 1-1,-1-1 0,2 0 1,0 0-1,1 0 0,1-1 0,0 1 1,2 0-1,0-1 0,1-1-277,20-83 102,-22 101-99,0 0-1,1-1 1,-1 1 0,0 0 0,1 0 0,-1 0 0,1 0-1,-1 0 1,1 0 0,0 0 0,-1 0 0,1 1 0,0-1-1,-1 0 1,1 0 0,0 0 0,0 1 0,0-1 0,0 0-1,0 1 1,0-1 0,0 1 0,0-1 0,0 1 0,0 0-1,0-1 1,0 1 0,0 0 0,0 0 0,0 0 0,0-1-1,1 1 1,-1 0 0,0 1 0,0-1 0,0 0 0,0 0-1,0 0 1,0 1 0,0-1 0,0 0 0,0 1-1,0-1 1,0 1 0,0 0 0,0-1 0,0 1 0,0 0-1,1 0-2,7 12 60,0 1 1,0-1-1,-1 2 0,-1-1 0,0 1 0,-1 0 0,2 10-60,-1-5 49,-7-20-48,0-1-1,1 1 1,-1 0 0,0-1 0,0 1 0,0 0 0,1-1 0,-1 1-1,0 0 1,1 0 0,-1-1 0,0 1 0,1 0 0,-1-1-1,0 1 1,1 0 0,-1 0 0,0 0 0,1 0 0,-1-1 0,1 1-1,-1 0 1,0 0 0,1 0 0,-1 0 0,1 0 0,-1 0 0,0 0-1,1 0 1,-1 0 0,1 0 0,-1 0 0,0 0 0,1 0-1,-1 1 1,1-1 0,-1 0 0,0 0 0,1 0 0,-1 0 0,0 1-1,1-1 1,-1 0 0,0 0 0,1 1 0,-1-1 0,0 0-1,0 1 1,1-1 0,-1 0 0,0 1 0,0-1 0,1 0 0,-1 1-1,0-1 1,0 1 0,0-1 0,0 0 0,0 1 0,0-1-1,0 1 1,0-1 0,0 0 0,0 1 0,0-1 0,0 1 0,0-1-1,0 0 1,0 1 0,0 0-1,13-36-25,-10 25 65,41-72-112,-42 79 66,1 0 1,-1 1-1,1 0 1,0-1 0,0 1-1,-1 0 1,1 0-1,1 0 1,-1 1 0,0-1-1,0 1 1,1-1-1,-1 1 1,0 0-1,1 1 1,-1-1 0,1 1-1,0-1 1,-1 1-1,1 0 1,-1 0 0,1 0-1,-1 1 1,4 0 5,4 3 26,0 0 0,0 1 0,0 0 0,-1 0 0,0 1 0,0 0 0,0 1 0,-1 1 0,7 6-26,-5-1-91,0 0 0,0 1 0,-2 0 0,0 0 0,0 1 0,-1 0 0,-1 1 0,-1 0 0,5 15 91,-8-23-157,0 2-223,12 33-1053,-7-12-2556,-7-18-1051,4-11 939</inkml:trace>
  <inkml:trace contextRef="#ctx0" brushRef="#br0" timeOffset="965.771">1278 5982 8416,'11'64'5327,"-5"-20"-4462,22 96-124,-12-22-133,-28-129 240,4-1-775,-1 0 0,2-1 0,0 0 0,0 0 0,1 0 0,1-1 0,0 0 0,1 0 0,1-1 0,-1-2-73,2 4-20,0 1 0,1 0-1,0 0 1,1-1 0,0 1-1,1 0 1,1 0-1,-1-1 1,2 1 0,0 0-1,0 1 1,1-1-1,1 0 1,0 1 0,0 0-1,1 0 1,5-5 20,-9 12-20,2-1 10,0-1-1,-1 0 1,2 1 0,-1-1-1,1 1 1,0 0-1,0 1 1,0-1 0,1 1-1,-1 0 1,1 1-1,0-1 1,0 1-1,6-2 11,-12 5 2,1 0-1,0 0 0,0 0 1,0 0-1,0 0 0,0 0 1,0 0-1,0 1 0,-1-1 1,1 0-1,0 0 0,0 1 1,0-1-1,-1 1 0,1-1 1,0 1-1,0-1 0,-1 1 1,1-1-1,0 1 0,-1 0 1,1-1-1,-1 1 0,1 0 1,0-1-1,-1 1 0,0 0 1,1 0-1,-1 0 0,0-1 1,1 1-1,-1 0 0,0 0 1,0 0-1,1 0 0,-1 0 1,0 0-1,0-1 0,0 1 1,0 0-1,0 0 0,-1 1-1,0 41-514,0-37 471,0 0-1,0-1 1,0 0 0,-1 1 0,1-1 0,-1 0-1,-1 0 1,1 0 0,-1 0 0,0 0 0,0 0-1,0-1 1,-1 1 0,1-1 0,-1 0 0,0 0-1,-1-1 1,1 1 0,0-1 0,-2 1 43,-37 11-3333,26-11-491</inkml:trace>
  <inkml:trace contextRef="#ctx0" brushRef="#br0" timeOffset="1223.851">1532 5595 8064,'0'29'3136,"0"-10"-1696,0 10-1184,0-8 736,0-3-480,0 7-64,0 10-384,0 4-32,0 0-32,0 0 64,0 0 64,0 1-480,0-1-160,0-5-1408,-5-5-800,5-5-1056</inkml:trace>
  <inkml:trace contextRef="#ctx0" brushRef="#br0" timeOffset="1456.857">1393 5869 6944,'11'19'2880,"-11"-5"-1536,0 1-672,0-5 864,6 1-512,-1-2-160,6-3-352,6-3-64,11-3-256,0 0-256,5-3-64,4-9 32,8 3 64,-1 0-768,-5 0-320,-5-3-1824,-8 3-2720,1 0 2368</inkml:trace>
  <inkml:trace contextRef="#ctx0" brushRef="#br0" timeOffset="1688.851">1807 5723 9312,'5'18'3424,"1"-12"-1824,-1-3-1536,-5 3 672,12-1-416,4 5-96,6-1-224,6-3-96,6-1 64,3-5 0,-4 0 96,1 0-512,-7 0-256,-4-11-1504,-1-4-864,0 0-704</inkml:trace>
  <inkml:trace contextRef="#ctx0" brushRef="#br0" timeOffset="1891.859">2139 5613 11840,'3'41'3968,"-3"-17"-2145,0 15-1311,0-20 960,0 16-480,0 9-32,0 10-416,0 9-160,0 6-224,-3 5-32,-3-2 0,-5 2-864,-6-5-384,-11-10-1280,-5-5-671,0 4-2177</inkml:trace>
  <inkml:trace contextRef="#ctx0" brushRef="#br0" timeOffset="2633.615">391 6941 4448,'-4'-8'1038,"3"5"-703,-1 0 0,1 0 0,0 0 1,-1 1-1,0-1 0,0 0 0,1 1 0,-2-1 0,1 1 1,0 0-1,0 0 0,-1 0 0,1 0 0,-1 0 1,1 0-1,-1 1 0,0-1 0,0 1 0,0 0 1,0 0-1,0 0 0,0 0 0,0 1 0,-1-1-335,-6 1 369,0 2 0,1-1 0,-1 1 0,0 0 0,0 1 0,1 0 0,0 1 0,-1 0 0,1 0 0,1 1 0,-1 0 0,1 1 0,-1 0 0,2 0 0,-8 7-369,-1 3 204,0 1-1,1 0 1,1 1 0,1 1 0,1 0-1,-6 13-203,4 1 25,2 0-1,1 1 0,2 1 0,1 0 1,2 0-1,1 0 0,2 1 0,2-1 1,1 1-1,1 0 0,5 18-24,48 258-85,-53-298-481,-1-14-3481,-1-14 713,-4-6-1092</inkml:trace>
  <inkml:trace contextRef="#ctx0" brushRef="#br0" timeOffset="2868.61">6 7407 8064,'-6'9'3232,"6"-9"-1728,6 6-1152,-6-6 736,3 0-192,9-6 96,4-3-481,6-1-223,12-4-192,10-7-64,6 3 0,-7 3-32,7 0 0,-5 0-576,-6 6-127,-6-2-1633,-7-2-800,2-2-960</inkml:trace>
  <inkml:trace contextRef="#ctx0" brushRef="#br0" timeOffset="3035.818">699 7216 6400,'-5'20'2816,"-1"-16"-1536,-5 1-768,6 1 736</inkml:trace>
  <inkml:trace contextRef="#ctx0" brushRef="#br0" timeOffset="3286.607">644 7266 14336,'-16'5'474,"0"1"1,0 0 0,1 1 0,0 1 0,0 1 0,-6 4-475,17-10-12,0 0 0,0 1-1,1-1 1,-1 1 0,1 0 0,-1-1 0,1 1 0,0 1 0,1-1 0,-1 0 0,1 1-1,0-1 1,0 1 0,0 0 0,1 0 0,-1 0 0,1 0 0,0 0 0,1 0 0,-1 0-1,1 0 1,0 0 0,1 2 12,0 0-17,1-1 0,-1 1 0,2 0 0,-1-1 0,1 0 0,0 0 1,0 0-1,1 0 0,0 0 0,0-1 0,0 1 0,0-1 0,1 0 0,0 0 0,0-1 0,1 0 0,0 1 17,-3-3 41,-1 0 0,0 0 0,1 0-1,0 0 1,-1-1 0,1 1 0,0-1 0,-1 0 0,1 0-1,0 0 1,0 0 0,0 0 0,0-1 0,0 1 0,0-1-1,0 0 1,0 0 0,0 0 0,1 0 0,-1-1 0,0 1-1,0-1 1,0 0 0,-1 1 0,1-1 0,0-1 0,0 1-1,0 0 1,-1-1 0,1 1 0,-1-1 0,1 0-41,3-5 171,-1 0 0,0 0 0,0-1 0,-1 0 0,0 1 0,0-2 0,-1 1 0,0 0 0,0-1 0,-1 1 0,0-1 0,-1 1 0,1-1 0,-2 0 0,1 0 0,-2-4-171,2-5 47,0 0 0,-2 0 0,0 0 0,-1 0 0,-1 0 0,-2-4-47,0-22-3856,5 39 550,5-1-1323</inkml:trace>
  <inkml:trace contextRef="#ctx0" brushRef="#br0" timeOffset="3589.611">870 6893 7328,'-21'-45'6864,"40"94"-1695,4 41-4031,1 1-966,31 96 218,15 56-204,-68-165-2186,-6-69-5067,8-23-185,6-8 3988</inkml:trace>
  <inkml:trace contextRef="#ctx0" brushRef="#br0" timeOffset="4158.619">1300 7230 4640,'0'3'330,"-1"0"1,1-1-1,-1 1 1,0-1-1,0 1 0,0-1 1,0 1-1,0-1 1,-1 0-1,1 0 1,-1 0-1,0 0 0,1 0 1,-1 0-1,0 0 1,0 0-1,0 0 0,0-1 1,-1 1-1,1-1 1,0 0-1,0 0 1,-3 1-331,0-1 142,0 1 1,0 0-1,0 0 1,1 0 0,-1 0-1,0 1 1,1 0-1,0 0 1,-1 0 0,1 1-1,0-1 1,1 1-1,-1 0 1,1 0 0,-1 0-1,1 0 1,1 1-1,-1-1 1,0 1 0,1 0-1,0 0 1,0 0 0,1 0-143,-1 7-14,0-1 0,1 1 1,1-1-1,0 1 1,0 0-1,1-1 0,1 1 1,0-1-1,0 0 1,1 1-1,1-1 0,0 0 1,0-1-1,1 1 1,1-1-1,-1 0 0,2 0 1,-1-1-1,1 1 1,5 3 13,-11-11 42,0-1 0,0 0 1,0 0-1,0 0 1,1 1-1,-1-1 1,0 0-1,0 0 1,1-1-1,-1 1 1,1 0-1,-1 0 0,1-1 1,-1 1-1,1-1 1,-1 1-1,1-1 1,-1 0-1,1 1 1,0-1-1,-1 0 1,1 0-1,0 0 0,-1 0 1,1-1-1,-1 1 1,1 0-1,0-1 1,-1 1-1,1-1 1,-1 1-1,1-1 1,-1 0-1,0 0 1,1 1-1,-1-1 0,0 0 1,1 0-1,-1 0 1,0-1-1,0 1 1,0 0-1,0 0 1,0-1-1,0 1 1,0 0-1,0-1 0,-1 1 1,1-1-1,-1 1 1,1-1-43,5-21 417,0 0 1,-2 0-1,0 0 1,-2-1-1,0-13-417,2-8 478,29-297 887,-13 137-1135,-19 186-129,3 34 144,-3 160-207,17 53-177,-16-214 129,0 1-1,1-1 1,1 0 0,0-1-1,1 1 1,1-1 0,0 0-1,0 0 1,2 0-1,-1-1 1,2-1 0,-1 1-1,2-1 1,-1 0 0,2-1-1,-1-1 1,7 5 10,-15-12-100,1 0-1,0 0 1,0-1-1,-1 1 1,1-1-1,0 0 1,0 1-1,1-1 1,-1-1 0,0 1-1,0 0 1,0-1-1,1 0 1,-1 1-1,0-1 1,0-1-1,1 1 1,-1 0 0,0-1-1,0 0 1,0 1-1,0-1 1,1 0-1,-1-1 1,0 1 0,-1-1-1,1 1 1,0-1-1,0 0 1,-1 0 100,53-41-4981,-33 18 581</inkml:trace>
  <inkml:trace contextRef="#ctx0" brushRef="#br0" timeOffset="4584.612">1642 7294 7872,'3'29'4396,"-2"-27"-4316,0 1 1,0-1-1,0 0 1,0-1 0,0 1-1,0 0 1,1 0-1,-1 0 1,1-1-1,-1 1 1,1-1-1,0 1 1,-1-1-1,1 1 1,0-1-1,0 0 1,0 0-1,0 0 1,0 0 0,0-1-1,0 1 1,0 0-1,1-1 1,-1 1-1,0-1 1,0 0-1,1 0-80,4 2 209,1-1-1,0-1 0,-1 1 0,1-1 1,0 0-1,0-1 0,-1 0 0,1 0 1,0-1-1,-1 0 0,1 0 1,-1-1-1,0 0 0,0 0 0,0-1 1,0 1-1,-1-1 0,1-1 0,4-4-208,-9 6 49,1 0-1,-1 0 0,0-1 0,0 1 1,0-1-1,-1 0 0,1 1 0,-1-1 1,0 0-1,0 0 0,0 0 0,-1 0 1,1 0-1,-1 0 0,0 0 0,0 0 1,0 0-1,-1 0 0,0 0 0,1 0 1,-1 0-1,-1 1 0,1-1 0,0 0 1,-1 0-1,0 1 0,0-1 0,0 1 1,0 0-1,0-1 0,-1 1 0,0 0 1,1 0-1,-1 1 0,0-1 0,-1 0 1,1 1-1,0 0 0,-1 0 0,1 0 1,-1 0-1,1 1 0,-5-2-48,3 2 13,0-1 0,0 1 0,0 1 0,0-1 1,-1 1-1,1 0 0,0 0 0,0 0 0,-1 1 0,1-1 0,0 2 0,0-1 0,0 0 0,0 1 1,0 0-1,0 0 0,1 0 0,-1 1 0,1 0 0,-1 0 0,1 0 0,0 0 0,0 0 1,0 1-1,1 0 0,-2 2-13,-3 3 16,1 1 1,0 0-1,1 0 1,0 1-1,1 0 1,0 0 0,0 0-1,1 0 1,1 1-1,0 0 1,0 1-17,1 1 14,0 1 0,0 0 1,2 0-1,0-1 1,1 1-1,0 0 0,1 0 1,1-1-1,0 1 0,4 10-14,-5-19-2,0-1 0,0 1 0,1-1-1,-1 0 1,1 0 0,0 0 0,0-1-1,1 1 1,0-1 0,-1 0-1,1 0 1,1 0 0,-1 0 0,0-1-1,1 1 1,0-1 0,0 0-1,0-1 1,0 1 0,0-1 0,1 0-1,-1-1 1,1 1 0,-1-1 0,1 0-1,0 0 1,-1-1 0,6 1 2,-4-2-277,0 1 0,-1-1 0,1 0 0,0 0 0,-1-1-1,1 0 1,-1 0 0,1-1 0,-1 1 0,0-2 0,2 0 277,60-50-6520,-35 19 2019</inkml:trace>
  <inkml:trace contextRef="#ctx0" brushRef="#br0" timeOffset="4899.902">2100 7060 7712,'11'78'5866,"11"35"-3663,-13 2 1061,-6-211 3428,-1 66-6452,1 0 0,2 1 0,1-1 1,1 1-1,1 1 0,1-1 0,5-5-240,-2 8-253,2 1-1,1 1 1,0 0 0,2 1-1,1 0 1,0 2 0,2 0-1,0 1 1,2 1 0,16-11 253,-5 7-1429,-18 13-1069,-1 0 0,0-1 1,-1 0-1,0-1 0,0-1 0,6-9 2498,12-28-5429</inkml:trace>
  <inkml:trace contextRef="#ctx0" brushRef="#br0" timeOffset="24592.072">2678 822 7328,'-15'-5'1726,"10"3"-1378,0-1 0,0 2 0,0-1 0,0 0 0,-1 1 1,1 0-1,-1 0 0,1 1 0,-1 0 0,1 0 0,-1 0 0,1 0 0,-1 1 0,1 0 0,0 0 1,-3 1-349,-3 3 269,0 0 0,1 0 0,-1 1 0,2 0 0,-1 1 0,0 0 0,1 1 0,1 0 0,-1 0 0,1 1 0,-4 5-269,0 1 50,0 1 0,1 0 0,0 1 0,2 0-1,0 0 1,1 1 0,0 0 0,2 1-1,0 0 1,1 0 0,1 0 0,1 0 0,0 1-1,2-1 1,0 1 0,1-1 0,1 1-1,1 0 1,1-1 0,0 0 0,4 10-50,-3-19-20,0-1 1,1 0-1,0 0 1,1 0-1,-1 0 1,2-1-1,-1 0 1,1 0-1,0-1 1,1 0-1,-1 0 1,1-1-1,1 0 1,-1 0-1,1-1 1,0 0-1,1-1 1,-1 0-1,1 0 1,0-1-1,-1 0 1,1-1-1,1 0 1,-1 0-1,0-1 1,0-1-1,1 1 1,-1-2-1,10-1 20,-9-1-538,0 0 0,0-2 0,-1 1 0,1-1 0,-1-1 0,0 0-1,0 0 1,4-5 538,41-43-7252,-22 3 3274</inkml:trace>
  <inkml:trace contextRef="#ctx0" brushRef="#br0" timeOffset="24961.101">2986 846 6208,'-4'2'560,"-1"0"1,0 0-1,1 0 0,-1 0 1,1 1-1,0-1 0,0 1 1,0 0-1,0 0 0,0 1 1,1-1-1,-1 1 1,1 0-1,-2 2-560,-28 36 1219,25-34-1191,0 1 0,1 0 0,0 1 0,0 0 0,1 0 0,0 0 0,1 1 0,0 0 0,1 0 0,-2 6-28,4-5-33,0 0 1,0 1-1,1-1 1,1 0 0,0 1-1,0-1 1,2 0-1,-1 0 1,2 1 0,-1-1-1,2-1 1,-1 1 0,2 0-1,4 8 33,-9-19 45,1 1-1,0 0 1,0 0-1,0-1 0,0 1 1,0 0-1,0-1 1,0 1-1,0-1 1,1 0-1,-1 1 1,1-1-1,-1 0 0,1 0 1,-1 0-1,1 0 1,0 0-1,-1 0 1,1 0-1,0-1 1,0 1-1,0-1 0,0 1 1,0-1-1,-1 0 1,1 0-1,0 0 1,0 0-1,0 0 0,0 0 1,0 0-1,0 0 1,0-1-1,0 1 1,-1-1-1,1 0 1,0 1-1,0-1 0,-1 0 1,1 0-1,0 0 1,-1 0-1,1 0 1,-1 0-1,1-1 1,-1 1-1,0-1 0,1 1-44,4-10 301,0 0 0,0 0-1,-1 0 1,-1 0-1,0-1 1,-1 0 0,0 0-1,0 0 1,-1 0-1,-1 0 1,0-7-301,1-10 253,-1-1-1,-1 1 1,-2-1-1,-1 0 1,-5-20-253,-9-33-5844,16 77 927</inkml:trace>
  <inkml:trace contextRef="#ctx0" brushRef="#br0" timeOffset="25524.629">3179 1189 8416,'-18'33'2938,"18"-33"-2866,0-1 0,0 1 1,0 0-1,0-1 0,0 1 0,0 0 0,0-1 0,0 1 0,0-1 0,0 1 0,0 0 0,0-1 0,0 1 0,0 0 0,0-1 1,0 1-1,0 0 0,0-1 0,0 1 0,-1 0 0,1-1 0,0 1 0,0 0 0,0 0 0,-1-1 0,1 1 0,0 0 0,0 0 1,-1-1-1,1 1 0,0 0 0,0 0 0,-1-1 0,1 1 0,0 0 0,-1 0 0,1 0 0,0 0 0,-1 0 0,1 0 0,0 0 1,-1-1-1,1 1 0,0 0 0,-1 0 0,1 0 0,0 0 0,-1 0 0,1 1 0,-1-1 0,1 0 0,0 0 0,-1 0 0,1 0 0,0 0 1,0 0-1,-1 1 0,1-1 0,0 0 0,-1 0 0,1 0 0,0 1 0,0-1 0,-1 0 0,1 0 0,0 1 0,0-1 0,-1 0 1,1 0-1,0 1-72,0-2 5,-4-16 310,1 1 1,0-1-1,1-1 1,1 1-1,1 0 1,1-13-316,0-3 320,-2 1-148,1 7-174,0 0 1,1-1-1,2 1 0,5-24 2,-8 48 0,1-1-1,-1 0 0,1 0 0,-1 1 1,1-1-1,0 1 0,0-1 0,0 0 1,0 1-1,0-1 0,0 1 1,0 0-1,0-1 0,1 1 0,-1 0 1,0 0-1,1 0 0,-1 0 0,1 0 1,-1 0-1,1 0 0,0 0 0,-1 1 1,1-1-1,0 1 0,0-1 0,-1 1 1,1 0-1,0 0 0,0-1 0,-1 1 1,1 0-1,0 1 0,0-1 0,0 0 1,-1 0-1,1 1 0,0-1 0,0 1 1,-1 0-1,1-1 0,-1 1 0,1 0 1,4 3 1,1 0 0,-1 1 0,-1 0 0,1 0-1,-1 1 1,0-1 0,0 1 0,0 0-1,-1 0 1,0 1 0,0 0 0,-1-1-1,0 1 1,0 0 0,2 6-1,14 28-38,23 28 64,-41-69-25,-1 1-1,0-1 0,1 1 0,-1-1 0,1 0 0,-1 1 0,1-1 0,-1 1 1,1-1-1,-1 0 0,1 1 0,-1-1 0,1 0 0,-1 0 0,1 1 0,-1-1 1,1 0-1,0 0 0,-1 0 0,1 0 0,-1 0 0,1 0 0,0 0 1,-1 0-1,1 0 0,-1 0 0,1 0 0,0 0 0,-1 0 0,1 0 0,-1-1 1,1 1-1,0 0 0,-1 0 0,1-1 0,-1 1 0,1 0 0,-1-1 0,1 1 1,-1 0-1,1-1 0,-1 1 0,0-1 0,1 1 0,-1-1 0,0 1 0,1-1 1,-1 1-1,0-1 0,1 0 0,14-35 112,-11 25-92,8-22-38,-7 19 17,-1 0 0,2 0 0,0 0-1,0 1 1,1 0 0,1 1-1,0-1 1,1 1 0,0 1-1,1 0 1,5-5 1,-13 15 16,-1 0-1,1-1 0,0 1 1,-1 0-1,1 0 1,0 0-1,0 0 1,0 1-1,0-1 1,0 0-1,0 1 1,0 0-1,0-1 0,0 1 1,0 0-1,0 0 1,0 0-1,0 0 1,0 0-1,0 0 1,0 1-1,0-1 1,0 1-1,0-1 1,-1 1-1,1 0 0,0 0 1,0 0-1,0 0 1,-1 0-1,1 0 1,0 0-1,-1 1 1,1-1-1,-1 1 1,1-1-1,-1 1-15,40 66 399,14 63-1018,-54-142-8053,-1-7 4630</inkml:trace>
  <inkml:trace contextRef="#ctx0" brushRef="#br0" timeOffset="26023.16">3802 935 8256,'0'0'98,"0"-1"1,0 1 0,-1 0 0,1-1-1,0 1 1,0-1 0,-1 1 0,1-1-1,0 1 1,-1 0 0,1-1 0,-1 1-1,1 0 1,-1-1 0,1 1 0,0 0-1,-1 0 1,1 0 0,-1-1 0,1 1-1,-1 0 1,1 0 0,-1 0 0,1 0-1,-1 0 1,1 0 0,-1 0-1,0 0 1,1 0 0,-1 0 0,1 0-1,-1 0 1,1 0 0,-1 0 0,1 1-1,-1-1 1,1 0 0,0 0 0,-1 1-1,1-1 1,-1 0 0,1 0 0,-1 1-1,1-1 1,0 0 0,-1 1 0,1-1-1,0 1 1,-1-1 0,1 1-1,0-1 1,0 0 0,-1 1 0,1-1-1,0 1 1,0-1 0,0 1 0,0-1-1,-1 1 1,1-1 0,0 1 0,0-1-1,0 1 1,0 0 0,0-1 0,0 1-1,1-1 1,-1 1 0,0-1 0,0 1-99,-4-8 300,1 0 0,0 0 1,0 0-1,0-1 0,1 1 0,0-1 1,0 1-1,1-1 0,0 0 1,0-3-301,-2-11 186,1 6-172,0 0 1,1-1 0,1 1-1,0-1 1,1 1 0,1-1-1,1 1 1,2-8-15,-5 23-2,0 0-1,0 0 1,0-1-1,0 1 0,0 0 1,0 0-1,1 0 1,-1 0-1,0 0 1,1 0-1,-1 0 1,1 0-1,-1 0 1,1 0-1,-1 0 1,1 0-1,0 0 1,-1 0-1,1 0 1,0 1-1,0-1 1,0 0-1,0 0 1,0 1-1,0-1 1,0 1-1,0-1 1,0 1-1,0-1 0,0 1 1,0 0-1,0-1 1,0 1-1,0 0 1,0 0-1,0 0 1,0 0-1,1 0 1,-1 0-1,0 0 1,0 0-1,0 0 1,0 0-1,0 1 1,0-1-1,0 1 1,0-1-1,0 0 1,0 1-1,0 0 1,0-1-1,0 1 0,0 0 1,0-1-1,0 2 3,6 4-59,0 1 0,-1-1 0,0 2 0,-1-1 0,1 1 0,-2-1 0,1 1 0,-1 1 0,0-1 0,0 0 0,0 6 59,27 49-55,-30-62 66,0 0 0,-1 0-1,1-1 1,0 1-1,0 0 1,0-1 0,-1 1-1,1 0 1,0-1-1,0 1 1,0-1 0,0 1-1,0-1 1,0 0 0,0 1-1,0-1 1,0 0-1,0 0 1,0 0 0,0 1-1,0-1 1,0 0-1,0 0 1,1-1 0,-1 1-1,0 0 1,0 0-1,0 0 1,0-1 0,0 1-1,0-1 1,0 1-1,0-1 1,0 1 0,-1-1-1,1 1 1,0-1-1,0 0 1,0 1 0,-1-1-1,1 0 1,0 0-1,-1 0 1,1 1 0,0-1-1,-1 0 1,1 0-1,-1 0 1,0 0 0,1 0-1,-1 0 1,0 0-1,1 0 1,-1 0 0,0 0-1,0-1 1,0 1-1,0 0 1,0-1-11,7-10 100,75-104 241,-80 112-282,-1 0-1,2 0 1,-1 0-1,0 0 1,1 0-1,0 1 1,0 0-1,0-1 1,0 1-1,1 0 1,-1 0-1,1 1 1,0-1-1,-1 1 1,1 0-1,0 0 1,0 0-1,1 0 1,-1 1-1,0 0 1,1 0-1,-1 0 1,0 0-1,1 1 1,-1-1-1,1 1 1,-1 0-1,1 1 1,-1-1-1,1 1 1,-1 0-1,0 0 1,2 0-59,5 6 63,0 0-1,0 1 1,-1 0 0,0 1 0,0 0 0,-1 0-1,0 1 1,-1 1 0,0-1 0,-1 1 0,4 7-63,26 45-3231,-15-24-2522,-21-40 211,-1-12 1340</inkml:trace>
  <inkml:trace contextRef="#ctx0" brushRef="#br0" timeOffset="26212.178">4426 538 11168,'0'6'3872,"-6"9"-2113,6 3-1663,0-3 800,0 9-512,0 2-32,6 8-384,-1 5-64,1 0 32,-1-4-1248,1-5-671,-1-12-2369,1-12-1696,0-21 3168</inkml:trace>
  <inkml:trace contextRef="#ctx0" brushRef="#br0" timeOffset="26375.142">4303 54 10688,'-11'0'3808,"6"10"-2048,-1-1-2368,6 0 416,0 2-2080,6-7-1120,-1 7-608,6-7 544</inkml:trace>
  <inkml:trace contextRef="#ctx0" brushRef="#br0" timeOffset="26625.145">4535 64 10016,'-6'71'6410,"24"143"-1260,1-112-5320,4-1 1,7 7 169,12-8-1617,-4-39-2766,-17-47-5020,-24-27 5681</inkml:trace>
  <inkml:trace contextRef="#ctx0" brushRef="#br0" timeOffset="26876.331">4535 509 11520,'-11'0'3904,"11"5"-2113,0-1-1407,0-4 864,5 6-800,7-6-128,4 0-288,7 0-128,21-6 64,4-3-1248,8-15-639,5-6-1857,0-3-2784,4-12 2976</inkml:trace>
  <inkml:trace contextRef="#ctx0" brushRef="#br0" timeOffset="27127.676">5251 1 12480,'-5'0'1750,"-16"0"3260,-24 13-1611,29-3-3054,-99 75 254,102-71-709,1 0 1,0 1-1,1 1 0,1 0 0,0 0 0,1 1 1,-3 10 109,9-20-82,0 1-1,0-1 1,1 1 0,0 0 0,1 0 0,-1 0 0,2 0 0,-1 0 0,1 0 0,0 0 0,1 0 0,0 0 0,0 0 0,1 0 0,0 0 0,0 0 0,1 0 0,3 6 82,0-6-6,0-1 0,0 0 0,1 0 0,0 0 1,1-1-1,-1 0 0,1-1 0,1 0 0,-1 0 0,0 0 0,1-1 0,0-1 0,0 1 0,0-2 1,1 1-1,-1-1 0,1 0 0,-1-1 0,7 0 6,10 2 304,-10-4-101,-1 2 0,1 0 0,0 0 0,0 2 0,-1 0 0,1 1 0,-1 0 0,0 1 0,0 1 0,-1 0 0,0 1 0,0 1-1,0 0 1,-1 1 0,0 0 0,-1 1 0,0 1 0,2 3-203,-11-9 42,-1 0-1,0 0 0,0 0 1,-1 1-1,1-1 1,-1 1-1,0-1 1,-1 1-1,1-1 0,-1 1 1,0 0-1,-1-1 1,1 1-1,-1-1 1,0 1-1,-1-1 0,1 1 1,-1-1-1,0 0 1,0 0-1,-1 0 0,0 0 1,0 0-1,0-1 1,0 1-1,-1-1 1,1 1-1,-1-1 0,0-1 1,-2 2-42,-130 126-2608,60-74-1795,-8-18-5791,30-28 4525</inkml:trace>
  <inkml:trace contextRef="#ctx0" brushRef="#br1" timeOffset="-42837.436">1426 3654 5248,'0'-34'4213,"-5"27"-2239,3 3-1646,-1 0-1,1 1 1,-1 0 0,0-1 0,0 1 0,0 0-1,0 0 1,0 1 0,-1-1 0,1 1 0,-1-1-1,0 1 1,1 0 0,-1 0 0,0 1 0,0-1-1,-2 1-327,-9-2 210,0 1 0,-1 0 0,1 2-1,-1 0 1,1 0 0,-1 1-1,1 1 1,0 1 0,0 0-1,0 1 1,0 1 0,0 0-1,1 1 1,0 0 0,0 1-1,1 1 1,0 0 0,0 1-1,0 0-209,-11 8 121,1 2 0,0 0-1,2 1 1,0 1 0,1 1-1,1 0 1,1 2 0,-10 18-121,1 7 25,1 1 1,3 2-1,3 0 1,1 1 0,2 4-26,11-33-12,0 1 0,1 1 1,2-1-1,1 0 0,0 1 1,2 0-1,1-1 1,1 1-1,2-1 0,0 0 1,3 6 11,2-6 0,1-1 0,1 0 1,2 0-1,0-1 0,1-1 1,2 0-1,0-1 1,1-1-1,1-1 0,1 0 1,1-1-1,0-1 0,1-1 1,1-1-1,15 8 0,-6-7 8,1 0-1,1-3 1,1 0-1,0-2 1,0-2 0,1-1-1,7 0-7,-12-5 15,1-1 1,-1-1-1,1-1 0,-1-2 0,1-1 0,7-3-15,-2-2 79,-2-1 0,1-1 1,-1-2-1,-1-2 0,0 0 0,-1-3 1,10-6-80,96-70 410,-124 82-359,0-1-1,-1 0 1,-1 0-1,0-1 1,-1-1-1,0 0 1,-1 0-1,0-1 1,-2 0-1,0-1 1,0 0-1,-1 0 1,-1-1-1,-1 0 1,1-5-51,8-39 60,-3 0 0,-2-1 0,-3 1 0,-2-13-60,-4-96 117,-2 155-104,0-1 0,-1 0 0,-1 1-1,0 0 1,-1 0 0,-1 0 0,0 0 0,-1 1 0,-1 0 0,0 1 0,-1-1-1,0 2 1,-1-1 0,0 1 0,-1 1 0,-4-3-13,-6-5 11,0 2 0,-2 0 0,0 1 0,0 2 0,-1 0-1,-1 2 1,-1 0 0,-21-6-11,15 7-91,-1 2 0,1 1 0,-2 1 0,1 2 0,-1 1-1,0 2 1,1 1 0,-1 2 0,0 1 0,0 1 0,-8 4 91,21-3-447,12-4-20,0 2 0,0-1 0,1 1-1,-1 0 1,1 1 0,-1 0 0,1 0-1,0 1 1,0 0 0,0 1 0,1-1-1,-3 3 468,9-6-158,1-1 0,-1 1 0,0-1-1,1 1 1,-1-1 0,1 1-1,-1-1 1,1 1 0,-1-1-1,1 1 1,-1 0 0,1-1 0,0 1-1,-1 0 1,1 0 0,0-1-1,0 1 1,-1 0 0,1-1-1,0 1 1,0 0 0,0 0-1,0 0 1,0-1 0,0 1 0,0 0-1,0 0 1,0-1 0,0 1-1,1 0 1,-1 0 0,0-1-1,0 1 1,1 0 0,-1-1 0,0 1-1,1 0 1,-1-1 0,1 1-1,-1 0 1,1 0 158,19 13-4277</inkml:trace>
  <inkml:trace contextRef="#ctx0" brushRef="#br1" timeOffset="-41127.588">4882 3512 7712,'-4'-4'4177,"-18"5"-1800,-62 17 2119,-108 26-1989,3-4-1665,-7 14-564,165-46-284,1 2 0,1 1 0,0 1 0,0 1 1,1 2-1,1 1 0,0 1 0,2 1 0,0 2 0,1 0 1,-19 22 5,28-26-36,2 1 0,0 0 0,2 1 0,-1 1 1,2 0-1,1 0 0,-4 11 36,3-6-32,2 1 0,0 1 0,1-1 0,2 1 0,0 0 0,2 1 0,1-1 0,1 3 32,3-2-17,2-1 0,0 1 0,2-1 0,1 0 0,0 0 0,2-1 0,2 0 0,0 0 0,1-1 0,1-1 0,3 2 17,11 9-40,2-2-1,1 0 1,1-2-1,2-2 0,0-1 1,2-1-1,31 16 41,-29-16-9,-5-5 10,0-1 0,0-1 1,2-2-1,0-2 0,1-1 0,1-2 0,0-1 1,1-1-1,3-2-1,25 3 33,-1-3 0,1-3 1,1-2-1,19-5-33,-62 0 42,0-1 0,-1-2 0,0 0 1,0-2-1,0 0 0,-1-1 0,0-1 0,-1-1 0,0-1 0,0-1 0,-1 0 1,-1-2-1,0 0 0,13-14-42,-8 5 95,-1-1 0,-2-1 0,0-1 0,-2 0 1,-1-2-1,-1 0 0,-1-1 0,-2 0 0,-1-1 0,0-3-95,1-5 50,-2-1 0,-2-1 0,-1 1 0,-2-1 0,-2-1 0,-1 1 0,-3 0 0,-1-1 0,-2 1 0,-1-1 0,-4-6-50,-2 1 49,-2 2 0,-2 0 1,-1 0-1,-21-38-49,7 18 5,23 47-5,-1 0 0,-1 1 0,0 0 0,-1 0 0,0 0 0,-1 1 0,-1 1 0,-1 0 0,0 0 0,0 1 0,-12-8 0,10 11-59,-1 0-1,1 2 1,-2 0 0,1 1-1,-1 0 1,0 1-1,-15-3 60,1 1-480,-1 2 0,0 2 0,0 0 0,0 3 0,0 0 0,0 2 0,-20 3 480,47-4-281,1 1-1,-1-1 0,1 1 0,-1 0 1,1 0-1,0 0 0,-1 0 0,1 1 0,0-1 1,0 1-1,0 0 0,0 0 0,0 0 1,0 0-1,1 0 0,-1 1 0,1-1 1,-1 1-1,1 0 0,0 0 0,0 0 0,0 0 1,1 0-1,-2 2 282,-4 29-4405</inkml:trace>
  <inkml:trace contextRef="#ctx0" brushRef="#br1" timeOffset="-39843.124">8150 3649 3008,'11'-23'3957,"-11"22"-2058,-12-6 3574,2-1-4253,-79 4 1585,48 4-2537,1 2 0,-1 1-1,1 2 1,0 2 0,1 2-1,0 1 1,0 2 0,1 2 0,0 1-1,1 2-267,14 0-9,0 0 1,2 2-1,0 0 0,1 1 0,1 1 0,1 1 0,1 1 0,1 0 0,1 1 1,1 1-1,1 0 0,1 1 0,-1 8 9,9-26-7,-9 15-20,1 1 0,1 0 0,1 1 0,1 0-1,2 0 1,0 1 0,2 0 0,1 1 0,1-1 0,1 0 0,1 1 0,1 0 0,2-1 0,3 19 27,-2-18-27,2-1-1,0 1 1,2-1 0,0 0-1,2-1 1,1 0-1,1 0 1,2-1 0,0-1-1,1 0 1,1 0 0,1-2-1,1 0 1,1-1-1,9 8 28,21 4 0,2-1 0,0-3 0,2-2 0,13 3 0,-32-14 29,0-2-1,0-1 0,1-1 0,1-2 1,-1-1-1,2-2 0,-1-1 1,0-2-1,1-2 0,9-1-28,-19 0 72,1-2 0,0 0 0,-1-2 0,0-1 0,0-1 0,0-1 0,-1-1 0,0-2 0,0 0 0,-1-2 0,-1 0 0,0-2 0,-1 0 0,9-9-72,-7-2 131,0-1 0,-2-1 0,-1-2-1,-2 0 1,0-1 0,-2 0 0,-1-2 0,-2 0 0,-1 0-1,-2-2 1,-1 1 0,-1-1 0,-2-1 0,-2 1 0,2-30-131,-5 32 32,-1 0 0,-2 0 1,0 0-1,-3 0 1,0 0-1,-2 1 0,-2-1 1,0 1-1,-3 1 1,0 0-1,-2 0 1,-1 1-1,-8-11-32,7 11-4,-2 0 0,-1 1 0,-2 0 0,0 2-1,-2 0 1,-1 2 0,0 0 0,-2 1 0,-1 2 0,-1 1 0,0 1 0,-1 1 0,-3 0 4,24 15-229,0 1 0,-1-1 0,0 1 0,1 0 1,-1 1-1,0 0 0,0 0 0,0 1 0,0 0 1,0 0-1,0 0 0,1 1 0,-1 1 0,0-1 1,0 1-1,1 1 0,-1-1 0,1 1 1,0 1-1,-7 3 229,-73 57-5152,42-26 635</inkml:trace>
  <inkml:trace contextRef="#ctx0" brushRef="#br1" timeOffset="-34688.495">10615 3747 5248,'-39'-39'5840,"27"31"-4398,7 3-1180,1 1 1,-2 0-1,1 0 1,0 1-1,-1 0 1,1 0-1,-1 0 1,0 0-1,0 1 1,0 0-1,0 0 1,-1 1-1,1 0 1,0 0-1,-1 0 1,1 1-1,-1 0 1,1 0-1,0 1 1,-1-1-1,-1 2-262,-101 66 1591,74-43-1251,-117 97 742,95-76-828,2 3-1,-37 44-253,65-63 279,13-17-243,1 1 1,1 0-1,1 1 1,0 1 0,0-1-1,2 2 1,0-1-1,1 2 1,-5 12-37,10-16-5,0-1 0,0 1 1,1-1-1,1 1 0,0 0 0,1-1 1,1 1-1,0 0 0,0 0 0,2-1 1,0 1-1,0-1 0,1 0 0,1 0 0,0 0 1,1-1-1,0 1 0,1-1 0,7 9 5,22 27 22,3-2-1,1-2 0,2-1 1,3-2-1,0-2 0,52 32-21,-72-55 36,0-1 0,1-1-1,1-1 1,1-2 0,-1 0-1,2-2 1,-1-1 0,1-1 0,0-2-1,1-1 1,-1-1 0,1-1-1,11-2-35,-13 0 64,2 3 59,1-2-1,-1-1 1,0-2 0,1 0 0,-1-3-1,0 0 1,-1-2 0,1-1-1,-1-1-122,-16 0 93,-1 0 0,0-1 0,0 0 0,-1-1 0,-1 0 0,1-1 0,-2 0 0,0 0-1,0-1 1,-1-1 0,-1 1 0,0-1 0,-1 0 0,0-1 0,-1 0 0,-1 1 0,-1-2 0,0 1 0,1-13-93,8-59 181,-3 0 0,-4-1 1,-4 0-1,-6-33-181,5 102 14,-1 1 1,-1-1-1,0 0 0,-1 1 1,-2-1-1,0 1 0,0 0 1,-2 0-1,0 1 0,-1 0 1,-1 0-1,0 1 0,-2 0 1,0 1-1,0 0 0,-2-1-14,-33-24-22,-1 1-1,-2 3 1,-1 2-1,-2 2 1,-2 2-1,-11-3 23,17 8-94,-96-43-2418,143 67 2280,-1 0 0,1 0 0,-1 1 1,1-1-1,-1 1 0,0 0 0,1-1 0,-1 1 0,0 0 1,1 0-1,-1 0 0,0 0 0,1 0 0,-1 0 1,1 0-1,-1 1 0,0-1 0,1 1 0,-1-1 0,1 1 1,-1 0-1,1-1 0,-1 1 0,1 0 0,0 0 0,-1 0 1,1 0-1,0 0 0,0 0 0,-1 1 0,1-1 0,0 1 233,-1 15-5105</inkml:trace>
  <inkml:trace contextRef="#ctx0" brushRef="#br1" timeOffset="-33023.391">2105 4159 3008,'-11'-6'1920,"0"18"-1024,5-3-1056,1 0 2496,-1 0-576</inkml:trace>
  <inkml:trace contextRef="#ctx0" brushRef="#br1" timeOffset="-32787.49">2061 4203 12512,'13'8'296,"1"-1"1,0-1 0,0 0 0,0-1 0,1-1 0,0 0 0,0-1-1,0 0 1,0-1 0,0-1 0,1-1 0,-1 0 0,0-1 0,10-1-297,16 1 537,237-14 1260,-79-30-1002,-140 25-1564,-22 0-6702,-22 11 3082</inkml:trace>
  <inkml:trace contextRef="#ctx0" brushRef="#br1" timeOffset="-32406.498">2866 3801 7328,'26'23'4970,"19"8"-2148,-6-12-2264,106 62 1351,-138-76-1805,1 1 0,-1 1 0,0-1 0,0 1 0,-1 0 0,0 0 0,0 1 0,-1 0-1,0 0 1,0 0 0,-1 1 0,0-1 0,0 1 0,-1 0 0,2 8-104,-5-6 27,0-1-1,-1 0 1,0 1 0,-1-1-1,0 0 1,0 0 0,-1 0-1,-1 0 1,1 0 0,-2-1-1,1 0 1,-1 0 0,-1 0-1,1 0 1,-2-1 0,1 0-1,-3 2-26,-126 179-3434,114-147 661,13 2-2427</inkml:trace>
  <inkml:trace contextRef="#ctx0" brushRef="#br1" timeOffset="-31669.479">5351 4409 6016,'6'8'3574,"11"1"-2850,-13-8-270,12 6 229,-1-1 0,1-1 0,1-1 1,-1 0-1,1-1 0,-1-1 0,1 0 1,12-1-684,-4 1 469,112 2 1738,1-5 0,45-11-2207,-4 2 450,6 8-986,-106 3-5525,-57-2 1597,-4-2-154</inkml:trace>
  <inkml:trace contextRef="#ctx0" brushRef="#br1" timeOffset="-31327.026">6343 3959 6208,'25'24'4466,"-18"-20"-4068,1 1 92,1 0 0,-1 0 1,1-2-1,0 1 0,0-1 1,1 0-1,-1-1 1,0 0-1,4 0-490,33 9 1090,-24-3-740,0 1-1,0 1 0,-1 1 1,0 1-1,-1 1 0,-1 0 1,0 2-1,13 12-349,-26-21 66,0 0-1,0-1 1,-1 2 0,0-1 0,0 1-1,0 0 1,-1 0 0,0 0-1,-1 1 1,1-1 0,-1 1-1,-1 0 1,1 0 0,-1 0 0,-1 0-1,0 0 1,0 0 0,0 0-1,-1 1 1,0-1 0,-1 0-1,0 6-65,-6 14 62,-1-1 0,-1 0 0,-1 0 0,-1-1 0,-9 15-62,-2 1-429,-2-2 0,-1 0 0,-3-2 1,0 0-1,-3-2 429,25-29-210,-4 4-923,0-1 1,1 2 0,0-1-1,1 1 1,0 1-1,1-1 1,1 1 0,-3 7 1132,7 2-4272</inkml:trace>
  <inkml:trace contextRef="#ctx0" brushRef="#br1" timeOffset="-30621.023">8725 4493 6016,'-1'7'3358,"6"-5"639,1-2-2808,209-24 2874,-84 14-4074,-42 9-2767,-56 0-112,-5-2-1478</inkml:trace>
  <inkml:trace contextRef="#ctx0" brushRef="#br1" timeOffset="-30286.027">9089 4129 7328,'-1'1'151,"0"-1"1,0 1-1,1-1 1,-1 1-1,0-1 1,1 1-1,-1 0 1,1-1-1,-1 1 1,1 0-1,-1-1 1,1 1-1,0 0 1,-1 0-1,1-1 1,0 1-1,-1 0 1,1 0-1,0 0 1,0-1-1,0 1 1,0 0-1,0 0 0,0 0 1,0 0-1,0-1 1,0 1-1,0 0 1,0 0-1,0 0 1,1 0-1,-1-1 1,0 1-1,1 0 1,-1 0-1,0-1 1,1 1-1,-1 0 1,1-1-1,-1 1 1,1 0-1,0 0-151,2 2 206,0 1-1,1-1 0,0 1 0,0-1 1,0 0-1,0-1 0,0 1 1,0-1-1,1 1 0,-1-1 0,1 0 1,0-1-1,-1 1 0,1-1 1,3 0-206,14 6 376,0 0-170,-1 0 1,0 2-1,0 0 0,0 1 0,-1 1 0,-1 1 1,0 1-1,-1 1 0,0 0 0,-1 1 1,0 1-1,6 10-206,-16-18 60,-1-1 0,0 1 0,0 1 0,-1-1 0,0 1 1,-1 0-1,0 0 0,0 0 0,-1 1 0,0-1 0,-1 1 0,0 0 1,0 0-1,-1 0 0,0 0 0,-1 0 0,0 0 0,-1 2-60,-6 16-335,-2-1-1,-1 1 1,-1-1 0,-1-1-1,-1 0 1,-1-1-1,-1 0 1,-2-1-1,0-1 1,-6 4 335,11-12-689,-37 65-5150,45-40 1482</inkml:trace>
  <inkml:trace contextRef="#ctx0" brushRef="#br1" timeOffset="-5472.863">1477 4791 4640,'-17'10'829,"-41"8"1702,48-20-2176,0 0-1,0-1 1,0 0 0,1 0 0,0-1-1,0 0 1,0-1 0,0 0 0,0-1-1,1 0 1,0 0 0,0 0 0,1-1 0,0-1-1,0 1 1,1-1 0,0 0 0,-2-3-355,-13-12 536,3 1-145,1-2 0,1 0 0,2 0 0,0-1 0,1-1 0,1-1 0,2 0 0,1 0 0,1-1-1,-2-11-390,8 25 74,0 0 0,1-1-1,0 1 1,1 0 0,0 0-1,1 0 1,1 0 0,0 0-1,1 0 1,1 0 0,1-2-74,-3 9-1,1-1 1,0 1 0,0-1 0,1 1-1,-1 0 1,2 0 0,-1 1 0,1-1-1,0 1 1,0 0 0,1 1 0,0-1-1,0 1 1,0 0 0,0 0 0,1 1-1,0 0 1,0 0 0,8-3 0,-12 6 24,1 0 1,-1 1-1,1-1 1,-1 1-1,1-1 1,-1 1-1,1 0 1,0 1 0,-1-1-1,1 1 1,-1-1-1,1 1 1,-1 0-1,1 0 1,-1 0-1,1 1 1,-1 0-1,0-1 1,0 1-1,0 0 1,0 0-1,0 0 1,0 1 0,-1-1-1,1 1 1,-1 0-1,0-1 1,1 1-1,0 3-24,3 2 55,-1 0 0,0 1-1,0 0 1,-1 0 0,0 1 0,-1-1-1,0 1 1,-1 0 0,0 0-1,0 3-54,1-4 26,-2 0-1,1 0 0,-2 1 0,1-1 1,-1 0-1,0 1 0,-1-1 1,0 0-1,-1 1 0,0-1 0,0 0 1,-1 0-1,0 0 0,0 0 1,-1-1-1,-1 0 0,1 1 0,-1-1 1,-1-1-1,1 1 0,-1-1 1,0 0-1,-1 0 0,0-1 0,0 0 1,0 0-1,-4 1-25,4-3 20,0 0 0,-1-1 0,0 0 0,1 0 0,-1-1 0,-1 0 0,1-1 0,0 1 0,0-2 0,0 1 0,-1-1 0,1 0-1,0-1 1,0 0 0,-1 0 0,1-1 0,0 0 0,0 0 0,0-1 0,1 0 0,-1 0 0,1-1 0,-1 0 0,1 0 0,0-1 0,1 0 0,-1 0 0,1-1 0,0 1 0,0-1 0,1-1 0,0 1 0,0-1 0,0 0 0,0-2-20,1-1-2,0-1 1,0 1 0,1-1 0,0-1 0,1 1-1,0 0 1,1 0 0,0-1 0,1 1-1,0-1 1,1 1 0,1 0 0,-1-1 0,2 1-1,-1 0 1,2 0 0,-1 1 0,1-1 0,4-5 1,3-7-33,0 1 1,2 1-1,1 1 1,0-1-1,1 2 1,1 0-1,1 1 1,10-7 32,84-57-138,-106 79 141,1 0 0,-1 1 0,0 0 0,1 0 0,-1 0-1,1 1 1,0 0 0,-1 0 0,1 0 0,0 0 0,0 1 0,0 0 0,0 1-1,-1-1 1,1 1 0,0 0 0,-1 0 0,1 1 0,0 0 0,-1 0-1,0 0 1,1 1-3,4 4 32,-2 0 0,1 0-1,-1 1 1,0 1-1,0-1 1,-1 1-1,0 0 1,-1 1 0,0 0-1,0 0 1,-1 0-1,0 1 1,2 9-32,-2-4 38,0 1 0,-1-1 0,-1 1 0,0 0 0,-2 0 0,0 0 0,0 0 0,-2 0 0,0 1 0,-1-1 0,-1 0 0,0-1-1,-2 1 1,1-1 0,-2 1 0,0-2 0,-7 13-38,7-20 10,0 0-1,0-1 1,0 0-1,-1 0 1,0 0-1,0 0 1,-1-1-1,0-1 1,0 1-1,-1-1 1,1-1-1,-1 1 1,0-2-1,0 1 1,0-1-1,-1 0 1,1-1-1,-1 0 1,0-1-1,1 0 1,-1 0-1,0-1 1,-8-1-10,-4 2 3,-1 0 1,1-2-1,-1-1 1,1 0-1,0-2 0,0-1 1,0 0-1,0-2 1,1 0-1,0-2 0,-16-8-3,29 13-11,0 0 0,1 0 0,0-1 0,0 0 0,0 0 0,1-1 0,-1 0 0,1 0 0,0 0 0,1-1-1,0 1 1,0-1 0,0-1 0,1 1 0,0-1 0,1 1 0,-1-1 0,2 0 0,-1 0 0,1-1 0,0 1 0,1-1 0,0 1-1,0 0 1,1-1 0,0-7 11,2 1-15,0 1 1,1 0-1,1 0 0,0 0 0,1 1 0,1-1 0,0 1 0,0 0 1,2 1-1,-1 0 0,2 0 0,-1 1 0,2-1 0,-1 2 0,2 0 1,-1 0-1,1 0 0,1 2 0,-1-1 0,2 2 0,-1-1 0,1 2 1,0 0-1,0 0 0,1 1 0,-1 1 0,1 0 0,3 0 15,-8 2-4,1 1 0,-1 0 0,0 0 0,1 0-1,-1 1 1,0 1 0,1 0 0,-1 0 0,0 1 0,0 0 0,0 0-1,0 1 1,0 1 0,0-1 0,-1 1 0,0 1 0,0-1-1,0 1 1,0 1 0,-1 0 0,0 0 0,0 0 0,4 5 4,0 2 34,0-1 0,-1 1 0,-1 1 0,0 0 0,-1 0 0,-1 1 0,0 0 0,-1 0 0,0 1 0,-2-1 0,1 1 0,-2 0 0,0 2-34,-1 15 83,-1-1 0,-1 0 0,-2 1-1,-3 8-82,4-32 10,1-2-7,0 1 0,0-2 0,-1 1 0,0 0 0,0 0 0,-1 0 0,0 0 0,0-1 0,-1 1 0,1-1 0,-2 1-1,1-1 1,-1 0 0,1 0 0,-2-1 0,1 1 0,-1-1 0,1 0 0,-2 0 0,1 0-3,-9 2 3,0-1 1,0-1-1,0 0 0,0-1 1,-1-1-1,1 0 0,-1-1 1,0 0-1,0-1 0,0-1 1,1-1-1,-1 0 0,0 0 1,0-2-1,1 0 0,-4-1-3,8 2-16,1 0-1,-1-1 1,0 0-1,1 0 0,0-1 1,0 0-1,0-1 1,0 0-1,1 0 0,0-1 1,0 0-1,0 0 1,1-1-1,0 0 0,0-1 1,1 1-1,0-1 1,0 0-1,1-1 0,0 1 1,0-1-1,1 0 1,0 0-1,1-1 1,0 1-1,0-1 0,-1-9 17,4 5-18,1 1 0,1-1 0,0 1-1,0 0 1,1-1 0,1 1 0,0 1-1,1-1 1,0 0 0,1 1 0,0 0-1,1 1 1,6-8 18,4-5-35,2 1 1,1 0-1,0 1 0,2 2 1,16-13 34,-32 26-2,1 0 1,0 1-1,1-1 1,-1 1-1,1 1 1,0-1-1,1 1 0,-1 1 1,1 0-1,0 0 1,0 0-1,0 1 1,1 1-1,-1-1 1,1 2-1,-1-1 1,1 1-1,0 1 1,0 0-1,-1 0 1,9 2 1,-5 4 0,-1 1 0,-1 1 0,0 0 0,0 0 0,0 1 0,-1 1 0,0 0 0,-1 0 0,0 0 0,-1 2 0,0-1 0,5 10 0,2 6 41,0 0-1,-2 0 1,-1 1 0,-1 1 0,-1 0 0,2 15-41,-9-31 25,1-1 0,-2 1 0,0 0 0,-1 0 0,0 0 0,-1 0 0,0 0 0,-1 0 0,0 0 0,-1 0 0,-1 0 0,0-1 0,-1 1 0,0-1-1,-1 0 1,0 0 0,-1 0 0,0-1 0,-1 0 0,0 0 0,-1-1 0,-3 4-25,7-11 0,0 0 0,0 0 0,0-1 0,-1 0 0,1 0 0,0 0 0,-1 0 0,1 0 0,-1-1 0,0 0 0,0 0 0,1 0 0,-1-1 0,0 0 0,0 1 0,0-2 0,0 1 0,-16 0-34,0-1-1,0-1 0,0 0 0,0-2 0,0-1 1,1 0-1,0-1 0,0-2 0,0 0 0,1-1 1,-14-9 34,20 11-27,0-1 1,0-1-1,1 0 1,0-1 0,1 0-1,0-1 1,1 0-1,0-1 1,0 0-1,1 0 1,1-1 0,0 0-1,1-1 1,1 0-1,0 0 1,-4-13 26,7 15-17,1-1 0,1 1 0,0-1 0,0 1 1,1-1-1,1 1 0,0 0 0,1-1 0,0 1 0,1 0 0,0 0 0,1 0 0,0 0 0,1 0 1,0 1-1,1 0 0,0 0 0,2-1 17,10-14-31,1 1 0,1 1 0,2 1 0,0 0-1,1 2 1,16-11 31,-30 24-8,0 0 0,0 1-1,1 0 1,0 1 0,1 0-1,-1 1 1,1 0 0,0 0-1,1 1 1,-1 1 0,1 0-1,-1 0 1,1 1 0,0 1 0,0 0-1,0 0 1,0 1 0,0 1-1,0 0 1,0 1 0,-1 0-1,1 1 1,-1 0 0,1 1-1,3 2 9,-1 1 20,0 2-1,-1 0 0,0 1 0,0 0 0,-1 1 1,-1 0-1,0 1 0,0 0 0,-1 0 0,-1 1 1,0 1-1,-1 0 0,0 0 0,-2 0 0,1 1 1,-2 0-1,1 0 0,-2 1 0,0 0 0,-1 5-19,-1-6 27,-1-1 0,0 0-1,-2 1 1,0-1 0,0 0-1,-1 0 1,-1 1 0,0-1-1,-1-1 1,-1 1 0,0-1-1,0 1 1,-2-2 0,1 1-1,-5 4-26,3-5 23,-1 1 0,0-1 0,-1-1-1,0 0 1,-1-1 0,0 1 0,0-2-1,-1 0 1,-1 0 0,1-1 0,-2-1-1,1 0 1,-1-1 0,0 0 0,-4 0-23,-19 2-12,-1-1 0,0-2 0,0-1 1,-1-2-1,-35-4 12,59 2-13,1 0 0,0-1 0,0-1 0,0-1 1,0 0-1,1 0 0,-1-2 0,1 0 0,0 0 0,0-1 0,0 0 0,1-2 0,0 1 1,1-1-1,-1-1 0,2 0 0,-1-1 0,1 0 0,0 0 0,1-1 0,1 0 0,0-1 1,0 0-1,-4-9 13,8 7-22,0 0 0,0 0 0,1 0 0,1-1 0,1 1 1,0-1-1,1 0 0,0 1 0,1-1 0,1 1 0,0-1 1,1 1-1,1 0 0,0 0 0,1 0 0,0 1 0,1-1 1,1 1-1,0 0 0,0 1 0,5-4 22,6-7-25,2 1-1,0 1 1,2 0 0,0 2-1,2 1 1,0 0 0,0 2-1,23-11 26,-31 20-5,1 0 1,0 1-1,1 0 0,-1 1 0,1 2 0,0-1 0,0 2 0,0 1 0,0 0 0,1 1 0,-1 1 0,0 0 1,0 2-1,0 0 0,0 1 0,-1 1 0,0 0 0,1 1 0,-2 1 0,1 1 0,-1 1 0,0 0 0,-1 0 1,0 2-1,10 9 5,-8-5 36,0 0 0,-1 2 1,-1 0-1,-1 0 0,0 2 0,-1 0 1,-1 0-1,8 19-36,-14-26 29,-1-1 1,-1 2 0,0-1-1,-1 1 1,0-1-1,0 1 1,-2 0-1,0 0 1,0 0-1,-1 0 1,-1 0-1,0 0 1,0 0-1,-2-1 1,1 1-1,-3 3-29,1-3 20,-1-1-1,0 1 0,-1-1 1,-1 0-1,0 0 1,0-1-1,-1 0 0,-1 0 1,0 0-1,0-1 1,-1-1-1,0 0 0,-1 0 1,0-1-1,0 0 1,-1-1-1,0-1 0,0 1 1,0-2-1,-1 0 1,0 0-1,-3-1-19,-11 3-5,0-2 1,0-1-1,-1-2 0,0 0 1,1-2-1,-1-1 1,1-1-1,-1-2 0,1 0 1,0-2-1,0-1 0,1-1 1,-1-1-1,2-2 1,-5-3 4,16 9-27,1-1 0,1-1 1,-1 0-1,1 0 0,1-2 1,-1 1-1,1-1 0,1-1 1,0 0-1,0-1 0,1 1 1,0-2-1,1 1 0,0-1 1,1-1-1,1 1 0,0-1 1,0-1-1,-2-9 27,7 10-18,0 0 0,1-1 1,1 1-1,0 0 0,0 0 0,2 0 1,0 0-1,0 1 0,1-1 0,0 1 0,1 0 1,1 0-1,0 0 0,1 1 0,0 0 1,0 0-1,1 0 0,1 1 0,-1 1 0,2-1 1,-1 1-1,1 1 0,1 0 0,4-3 18,4-3-22,-1 0 0,1 1 0,1 0-1,1 2 1,-1 1 0,2 0 0,-1 2 0,1 0-1,0 1 1,1 2 0,0 0 0,0 1-1,0 1 1,0 2 0,0 0 0,1 1 0,-1 2-1,11 2 23,-13 1 26,-1 1 0,1 1 0,-2 1 0,1 1-1,-1 0 1,-1 2 0,0 0 0,0 1 0,-1 1 0,0 0-1,-1 1 1,-1 1 0,-1 1 0,0 0 0,0 1 0,-2 0-1,0 1 1,-1 0 0,0 3-26,-7-10 18,0 1 0,-1 0-1,0 0 1,-1 0 0,0 0 0,-1 0-1,0 0 1,-1 1 0,-1-1 0,0 0 0,0 0-1,-1 0 1,-1 0 0,0 0 0,0 0-1,-1-1 1,-1 1 0,0-1 0,0 0 0,-1-1-1,-1 1 1,0-1 0,0-1 0,-1 1-1,0-1 1,-1 0 0,-7 6-18,-5 7 13,0 0 0,-1-2 0,-1 0 0,-1-1 0,-1-2 0,-1 0 0,-14 5-13,-7-2-114,-2-3-1,0-2 1,-1-2 0,0-2 0,-39 2 114,74-9-60,0-1 0,0-1 0,-1 0 0,1-1 0,-1 0 0,1-2 1,0 0-1,-1 0 0,1-2 0,0 0 0,-1 0 0,2-2 0,-1 1 0,0-2 0,1 0 0,0-1 0,-6-4 60,16 4-18,-1 1 0,1-1 0,0 0-1,0 0 1,1-1 0,0 1-1,1-1 1,-1 0 0,1 0 0,1 1-1,0-1 1,0 0 0,0 0-1,1-1 1,0 1 0,1 0 0,-1 0-1,2 0 1,-1 0 0,1 1-1,0-1 1,1 0 0,0 1 0,0-1-1,1 1 1,-1 0 0,2 0-1,2-3 19,22-39-52,3 2 0,2 1 0,2 2-1,2 1 1,5-1 52,-17 16-38,1 1-1,1 1 1,2 2 0,1 0 38,-21 17 2,0 1 1,1 0-1,0 0 1,0 1-1,1 1 1,0-1 0,-1 2-1,1 0 1,0 0-1,1 1 1,-1 1 0,0 0-1,0 1 1,2 0-3,13 4 19,-1 1 0,0 1 1,0 2-1,-1 0 0,0 2 0,-1 1 1,0 0-1,0 2 0,-2 1 1,1 1-1,-2 0 0,0 2 0,13 14-19,-21-20 35,0 0-1,-1 1 1,0 0-1,-1 1 1,0 0-1,-1 1 1,-1 0-1,0 0 1,-1 1-1,-1 1 1,0-1-1,-1 1 1,-1 0-1,0 0 1,2 14-35,-7-24 25,0 0 0,0 1-1,-1-1 1,0 0 0,0 0 0,0 0 0,-1 0 0,0 0 0,0 0 0,0 0 0,-1 0 0,0-1 0,0 1 0,-1-1 0,1 0 0,-1 0 0,0 0-1,0 0 1,-1-1 0,1 0 0,-6 4-25,-118 70 200,103-65-209,15-8 7,-15 8-34,-1 0 1,-1-2 0,0 0-1,-18 3 36,-2-4-41,-1-3 1,0-1-1,0-2 0,-1-3 0,1-1 0,-3-3 41,31 2-25,1-1 1,0-1-1,-1 0 1,2-1-1,-1-1 1,0-1-1,1-1 1,0-1-1,1 0 1,-15-9 24,27 14-17,1-1 0,0 0 0,0 0 0,0 0 0,0 0 0,1 0-1,-1-1 1,1 0 0,0 0 0,1 1 0,-1-2 0,1 1 0,0 0 0,0 0 0,1-1 0,-1 1 0,1-1 0,0 1 0,1-1 0,-1 0 0,1 1 0,0-1 0,1 1 0,-1-1 0,2-4 17,1-5-21,1 0-1,0 0 1,1 0-1,0 0 1,1 1-1,1 0 1,1 1-1,8-13 22,131-154-46,-91 117 76,-40 43-42,1 0-1,1 1 1,1 1 0,0 1-1,2 0 1,-1 2-1,2 0 1,0 1-1,14-5 13,-24 13 4,-1 1 0,1 1 0,1 0-1,-1 0 1,1 1 0,-1 1 0,1 0-1,0 1 1,0 0 0,0 1 0,0 1-1,-1 0 1,1 0 0,0 1 0,0 1-1,-1 0 1,0 1 0,1 0 0,-2 1-1,1 0 1,0 1 0,-1 0 0,0 1-1,0 0 1,-1 1 0,0 0 0,1 2-4,-3-1 23,0-1 0,-1 1 0,0 1 1,0-1-1,-1 1 0,0 0 0,-1 1 0,0-1 1,-1 1-1,0 0 0,0 0 0,-1 1 0,-1-1 0,0 0 1,-1 1-1,0 0 0,0-1 0,-1 1 0,-1 0 1,-1 5-24,-5 3 29,-1 0 1,-1-1-1,0 0 1,-2 0-1,0-1 1,-1-1-1,-1 0 1,0-1 0,-1 0-1,-1-1 1,-1 0-1,0-2 1,-2 1-30,1 1 9,-1-2 1,0 0 0,-1-1-1,0-1 1,-1 0 0,0-2 0,-1-1-1,0 0 1,-1-1 0,1-1-1,-3-1-9,-15 4-17,-1-1 0,1-2 0,-1-1 0,0-3-1,-1-1 1,1-2 0,0-1 0,0-3 0,-19-4 17,46 4-23,1 0 1,-1 0-1,1-1 0,1 0 1,-1-1-1,1-1 1,0 0-1,1 0 1,0-1-1,0 0 0,1-1 1,0 0-1,1-1 1,0 1-1,0-2 1,1 1-1,1-1 1,0 0-1,1 0 0,0-1 1,1 1-1,0-1 1,1 0-1,0 0 1,1 0-1,0-13 23,0 6-8,1 1 1,1-1-1,1 1 0,1-1 1,0 1-1,1 0 0,2 0 0,-1 0 1,2 1-1,1-1 0,0 1 1,1 1-1,1-1 0,1 2 0,0-1 1,2 1-1,-1 1 0,5-4 8,2-1-22,0 2 0,1 0-1,1 1 1,1 1-1,1 0 1,0 2 0,0 1-1,2 0 1,-1 2-1,2 1 1,-1 1 0,1 1-1,1 1 1,-1 1-1,2 1 23,-1 3 16,1 1 0,-1 1 0,0 1 0,0 1 0,0 2 0,0 1 0,-1 0 0,1 2 0,-1 1 0,-1 1 0,0 2 0,0 0 0,-1 1 0,0 1 0,-1 2 0,-1 0 0,0 1 0,-1 1 0,-1 0 0,0 2 0,-2 1 0,0 0 0,-1 1 0,-1 0 0,-1 1 0,10 22-16,-21-35 27,0-1-1,0 1 0,-1-1 0,0 1 1,0 0-1,-1 0 0,0 0 0,-1 0 0,0 0 1,-1 0-1,1 0 0,-2-1 0,1 1 1,-1 0-1,0 0 0,-1-1 0,0 1 1,-1-1-1,1 0 0,-2 0 0,1 0 1,-2 0-27,-4 8 28,-2-1 1,0 0 0,-1-1 0,-1 0 0,0-1 0,-1 0 0,0-1 0,-1-1 0,-11 6-29,4-4 34,0 0 0,0-2 0,-1-1 0,0-1 0,-1-1 0,0-1 0,-1-1 0,-12 0-34,10-1-20,0-1 0,0-2 1,0-1-1,0-1 0,-1-1 1,1-2-1,0-1 0,0-1 1,1-1-1,-1-1 0,1-2 1,1-1-1,0-1 0,0-1 1,1-1-1,-14-10 20,29 13-12,0 1 0,1-1 0,0-1-1,0 0 1,1 0 0,1-1 0,0 0 0,0 0 0,1 0-1,1-1 1,0 0 0,1 0 0,0-1 0,1 1 0,1-1-1,0 1 1,1-1 0,0 0 0,1 0 0,0 0 0,2 1-1,-1-1 1,2 0 0,0 1 0,0-1 0,1 1 0,1 0-1,0 0 1,1 1 0,0 0 0,1 0 0,3-5 12,4-1-20,1 1 1,0 1 0,1 0-1,1 1 1,0 1-1,1 0 1,0 1 0,1 1-1,1 1 1,0 1-1,10-4 20,-13 8-11,1 0 0,-1 1-1,1 0 1,0 2-1,0 0 1,0 1-1,1 0 1,-1 2 0,1 0-1,-1 1 1,0 1-1,0 1 1,0 1-1,0 0 1,0 1 0,-1 1-1,0 1 1,11 5 11,1 3 24,-1 1 0,0 1 1,-2 2-1,0 0 0,-1 2 1,-1 0-1,0 2 0,-2 1 0,-1 1 1,-1 1-25,-11-16 20,0 1-1,-1 0 1,-1 0 0,0 1 0,0 0 0,-1 0 0,-1 0-1,0 1 1,-1 0 0,0 0 0,-1 0 0,0 0 0,-1 1-1,-1-1 1,0 1 0,0-1 0,-2 1 0,0-1 0,0 1-1,-1-1 1,-1 0 0,0 1 0,-1-1 0,0-1 0,-5 9-20,-6 1 8,-1 0 0,-1-1 0,-1-1 0,-1-1 0,-1 0 0,0-1 0,-1-2 0,-1 0 0,-1-1 0,-5 2-8,9-8-19,-1 0-1,0-1 1,-1-1 0,1-1 0,-1-1 0,-1 0 0,1-2 0,0 0 0,-1-2 0,0 0-1,1-2 1,-12-1 19,3 1-89,0-2 1,1-1-1,-1-1 0,1-1 0,0-2 0,-17-7 89,34 11-33,0-1 0,0-1 0,0 0 0,1-1 0,0 0 0,1-1 0,0 0 0,0 0 0,0-1 0,1 0 0,1-1 0,0 0 0,0-1 0,1 1 0,0-1 0,-2-5 33,3-1-20,1 1 0,1-1 1,1 0-1,0 0 0,1-1 0,1 1 0,0-1 0,2 1 0,0 0 1,0-1-1,2 1 0,0 0 0,1 0 0,1 0 0,1 1 0,0 0 1,1 0-1,8-14 20,9-10-17,1 2 0,3 0 0,1 2 1,1 1-1,2 1 0,2 2 0,25-19 17,-45 39 5,0 0 0,1 1 1,0 1-1,1 0 0,0 1 0,1 1 0,0 0 0,0 2 0,1 0 0,-1 0 0,1 2 0,0 0 0,1 1 0,-1 1 0,1 1 0,-1 0 0,1 2 0,13 1-5,-9 0 90,1 1 1,-1 1-1,0 1 0,0 1 0,0 0 1,-1 2-1,0 1 0,-1 1 1,0 1-1,0 0 0,-1 2 0,-1 0 1,0 2-1,5 5-90,-7-4 70,-1 1 0,-1 1 0,0 0 1,-2 1-1,0 0 0,2 7-70,-10-17 25,0 0 0,-1 1 0,0-1-1,-1 1 1,0 0 0,-1 0 0,1 0 0,-2 0 0,0 0 0,0 0 0,-1 0 0,0 1 0,0-1 0,-2 0 0,0 5-25,-2-4 17,-2-1-1,1 0 1,-1 0 0,-1 0 0,1-1 0,-2 0 0,1 0-1,-1-1 1,-1 0 0,1 0 0,-1-1 0,-1 0 0,1 0-1,-1-1 1,0-1 0,-1 0 0,1 0 0,-1-1 0,-11 3-17,6 1-6,-1 0 0,-1-1 1,1-1-1,-1-1 1,0-1-1,-1 0 0,1-1 1,-1-1-1,1-1 1,-1 0-1,1-2 0,-1 0 1,1-1-1,-1-1 1,1 0-1,0-2 0,0 0 1,0-1-1,1 0 1,-6-5 5,17 7-19,0 0 1,1-1 0,-1 0-1,1 0 1,0-1-1,1 1 1,-1-1 0,1 0-1,0 0 1,1-1-1,0 1 1,0-1 0,0 0-1,0 1 1,1-1-1,0 0 1,1-1 0,-1-6 18,2-130-91,1 138 75,-1-4 5,0-2-4,0 0 0,0 0-1,1 0 1,1 0-1,0 0 1,0 0 0,1 1-1,1-1 1,0 1-1,0 0 1,1 0 0,1 0-1,0 1 1,0-1 0,1 2-1,1-1 1,-1 1-1,3-2 16,-5 8 0,-1 1 0,1 0 0,-1 0 0,1 0 0,0 1 0,-1-1 0,1 1 0,0 0 0,0 1 0,0-1 0,0 1 0,0 0 0,0 0 0,0 1 0,0 0 0,0-1 0,0 2 0,-1-1 0,1 0-1,0 1 1,0 0 0,91 54 12,-84-45-1,0 1-1,-1 0 1,0 0 0,-1 1-1,-1 1 1,0 0 0,0 0-1,-2 0 1,1 1 0,-2 0-1,0 1 1,-1-1 0,-1 1-1,0 0 1,-1 0 0,1 12-11,-5-18 18,0 0 0,-1-1 0,0 1 0,0 0 1,-1 0-1,-1-1 0,1 0 0,-1 0 0,-1 0 0,0 0 1,0 0-1,-1-1 0,1 0 0,-2 0 0,1-1 1,-1 0-1,-1 0 0,1 0 0,-1-1 0,0 0 0,-1 0 1,-2 0-19,6-2-3,-1 0-1,1-1 1,-1 0 0,1 0 0,-1-1 0,0 1 0,0-1 0,0-1-1,0 1 1,-1-1 0,1 0 0,0 0 0,-1-1 0,1 0 0,0 0-1,-1 0 1,1-1 0,0 0 0,-1 0 0,1-1 0,0 0-1,0 0 1,0 0 0,0-1 0,1 1 0,-1-1 0,1-1 0,-1 1-1,1-1 1,0 0 0,1 0 0,-1-1 0,1 1 0,-1-1 0,1 0-1,1 0 1,-1 0 0,1-1 0,-1-1 3,-3-16-70,1 0 0,1 0 0,1-1 0,1 0 0,2 1-1,0-1 1,1-3 70,-1 17-7,0 1-1,1-1 1,0 1-1,1-1 1,0 1 0,0-1-1,1 1 1,0 0-1,1-1 1,0 1-1,0 0 1,1 1-1,0-1 1,1 1-1,0 0 1,0 0-1,1 0 1,0 0-1,0 1 1,0 0 0,1 1-1,0-1 1,1 1-1,0 1 1,-1-1-1,2 1 1,-1 1-1,1-1 1,-1 1-1,3 0 8,-6 2 7,1 1-1,0-1 1,0 1 0,0 0-1,0 1 1,0-1-1,0 1 1,0 0-1,0 1 1,0-1 0,0 1-1,0 1 1,0-1-1,0 1 1,0 0-1,-1 0 1,1 0 0,-1 1-1,1 0 1,-1 0-1,0 1 1,0-1-1,0 1 1,-1 0-1,1 0 1,2 4-7,2 6-57,0 0 0,-1 0-1,0 1 1,-1 0 0,-1 1 0,-1-1 0,0 1-1,-1 0 1,0 0 0,-2 1 0,1 13 57,-5 12-1896,-11-18-2277,-3-15-2462,-5-20 1782</inkml:trace>
  <inkml:trace contextRef="#ctx0" brushRef="#br2" timeOffset="10318.67">1404 3723 7328,'-13'-3'882,"-44"2"2454,51 5-3332,0 0 0,0 1 0,1 0 0,0 0 0,0 0 0,0 1 0,0 0 0,1 0-1,0 0 1,0 0 0,1 1 0,0-1 0,0 1 0,0 0 0,1 0 0,0 0 0,0 0 0,1 0-1,0 1 1,0-1 0,1 0 0,0 1 0,1 3-4,-4 10-10,1 11-7,1 0 0,2 0 0,1 0 0,1 0 0,6 18 17,50 169 117,-20-17 219,-39-201-295,1 0-13,-1 0 1,1 0-1,-1 0 0,0 0 0,1 0 1,-1 0-1,0 0 0,0 0 0,0 0 1,0 1-1,0-1 0,0 0 0,0 0 1,0 0-1,0 0 0,-1 0 1,1 0-1,0 0 0,-1 0 0,1 0 1,0 0-1,-1 0 0,1 0 0,-1-1 1,0 1-1,1 0 0,-1 0 0,0 0 1,0-1-1,1 1 0,-1 0 0,0-1 1,0 1-1,0 0 0,0-1 0,0 1 1,0-1-1,0 1-28,-7-5 105,0 0 0,1 0-1,-1-1 1,1 1 0,0-2 0,0 1 0,0-1 0,1 0 0,0 0-1,0-1 1,1 0 0,-1 0-105,-14-16 59,-217-236 155,230 251-234,4 2 11,-1 1 1,0 0 0,0 0 0,0 0 0,0 0-1,-1 1 1,0 0 0,0 0 0,0 0-1,-1 0 1,1 1 0,-1 0 0,0 0-1,0 1 1,0-1 0,0 1 0,-1 0 8,4 3-5,0 1 0,0-1 0,0 1 0,0 0 0,0 0 0,0 0 0,0 0 0,1 0 0,0 1 0,-1-1 0,1 1 0,0 0 0,0-1 0,0 1 0,0 0 0,1 0 0,-1 0 0,1 0 0,0 1 0,0-1 0,0 0 0,0 1 0,0-1 0,1 0 0,-1 1 0,1-1 1,0 1-1,0-1 0,1 2 5,-3 5-8,0 0 0,1 1 1,0-1-1,1 0 0,0 1 1,1-1-1,0 1 0,1-1 1,0 0-1,0 0 0,1 0 1,1 0-1,0 0 0,0-1 1,0 1-1,1-1 0,1 0 1,0-1-1,0 1 1,0-1-1,1 0 0,0-1 1,7 5 7,-2-5 3,0-1 0,0 0 0,1-1 1,0-1-1,0 0 0,0-1 1,0 0-1,1-1 0,-1 0 1,1-1-1,0-1 0,-1 0 0,1-1 1,-1-1-1,1 0 0,-1 0 1,1-1-1,-1-1 0,0 0 1,-1-1-1,8-4-3,-9 3 19,-1 0 1,1-1-1,-1 0 1,0-1-1,0 0 1,-1 0-1,-1-1 1,1 0-1,-1-1 1,-1 0-1,1 0 0,-2-1 1,0 0-1,0 0 1,-1 0-1,0-1 1,-1 1-1,0-1 1,-1 0-1,1-5-19,-2 9 7,0 0 0,0 1 0,0-2 0,-1 1 0,0 0 1,-1 0-1,1 0 0,-2 0 0,1 0 0,-1-1 0,0 1 0,-1 0 0,0 0 0,0 1 0,-1-1 0,0 0 0,0 1 0,-1 0 0,0-1 0,0 1 0,-1 1 0,0-1 0,0 1 1,0 0-1,-1 0 0,0 0 0,0 1 0,-1 0 0,1 0 0,-1 0 0,-5-1-7,3 2 33,-1 1 0,0 0 0,0 1 0,0 0 0,0 1 1,0 0-1,-1 1 0,1 0 0,0 0 0,0 1 0,0 0 0,-1 1 0,1 0 1,1 1-1,-1 0 0,0 1 0,1 0 0,-1 0 0,-7 6-33,4 0-13,1 1-1,0 0 1,1 1-1,0 1 1,1-1-1,1 2 1,0-1-1,0 2 1,2-1-1,0 1 1,0 0-1,1 0 1,1 1-1,1-1 1,0 1-1,1 0 1,0 10 13,2-20-6,0 0 1,1 1-1,0-1 0,0 0 1,0 0-1,1 1 0,0-1 1,0 0-1,1 0 0,-1 0 1,2 0-1,-1 0 0,0-1 1,1 1-1,0-1 1,0 1-1,1-1 0,0 0 1,0 0-1,0 0 0,0-1 1,1 0-1,-1 1 0,1-2 1,0 1-1,0 0 0,1-1 1,-1 0-1,1 0 0,0-1 1,0 0-1,-1 0 1,1 0-1,5 0 6,6 0-46,0-1 0,0-1 0,0-1 0,0 0 0,0-1 0,-1-1 0,1-1 0,0 0 0,-1-1 0,0-1 0,0 0-1,9-7 47,26-6-620,21-9-911,14-13-2010</inkml:trace>
  <inkml:trace contextRef="#ctx0" brushRef="#br2" timeOffset="11791.224">1382 3968 4032,'-138'-58'3648,"121"54"-3431,0 1 1,0 0 0,-1 1-1,1 1 1,-1 0 0,1 1-1,0 2 1,-1-1 0,1 2-1,0 0 1,0 1-1,0 1 1,0 1 0,1 0-1,0 1 1,1 0 0,-1 2-1,1 0 1,1 0 0,0 1-1,-12 12-217,18-11-6,1 0-1,0 1 0,0 0 0,1 0 0,1 1 1,0 0-1,1 0 0,0 0 0,1 0 0,1 1 1,-1 10 6,-1-6-22,2 0 0,0 0-1,1 0 1,1 0 0,0 1 0,2-1 0,0 0 0,1 0 0,1 0 0,0 0 0,2-1 0,0 0 0,1 0 0,0 0 0,9 13 22,-15-27 9,0-1-1,0 0 1,1 1-1,-1-1 1,0 1 0,1-1-1,0 0 1,0 0-1,-1 0 1,1 0-1,0 0 1,1-1 0,-1 1-1,0-1 1,0 1-1,1-1 1,-1 0 0,1 1-1,-1-1 1,1-1-1,-1 1 1,1 0 0,0-1-1,0 1 1,-1-1-1,1 0 1,0 0 0,-1 0-1,1 0 1,0 0-1,0 0 1,-1-1 0,1 0-1,0 1 1,-1-1-1,1-1-8,3-4 57,-1 0 0,0-1-1,0 0 1,0 0 0,-1-1 0,-1 1-1,1-1 1,-1 0 0,0 0 0,-1 0-1,1-4-56,-2 9 16,49-220 310,-50 222-327,2-19-78,-2 20 78,0 0 0,-1 0 0,1 0 0,0 0-1,0 0 1,0 1 0,0-1 0,0 0 0,-1 0 0,1 0 0,0 0 0,0 0 0,0 0-1,0 0 1,-1 0 0,1 0 0,0 0 0,0 0 0,0 1 0,0-1 0,-1 0 0,1 0-1,0 0 1,0 0 0,0-1 0,0 1 0,-1 0 0,1 0 0,0 0 0,0 0 0,0 0-1,0 0 1,-1 0 0,1 0 0,0 0 0,0 0 0,0 0 0,0 0 0,-1-1 0,1 1-1,0 0 1,0 0 0,0 0 0,0 0 0,0 0 0,0-1 0,0 1 0,0 0 0,-1 0-1,1 0 1,0 0 0,0-1 0,0 1 0,0 0 0,0 0 0,0 0 0,0 0 0,0-1 1,-64 79 330,-35 131-148,93-171-230,22-52 48,-4-7 10,1 0 0,1 0 0,0 2-1,2 0 1,11-11-10,15-20 36,41-31-121,-82 80 85,0-1 0,0 1 0,0 0 1,0 0-1,0 0 0,0 0 0,0 0 1,0 1-1,1-1 0,-1 0 1,0 0-1,1 1 0,-1-1 0,1 1 1,-1-1-1,0 1 0,1 0 0,-1-1 1,1 1-1,-1 0 0,1 0 1,-1 0-1,1 0 0,-1 0 0,1 1 1,-1-1-1,1 0 0,-1 1 0,1-1 1,-1 1-1,0-1 0,1 1 0,-1 0 1,0-1-1,0 1 0,1 0 1,-1 0-1,0 0 0,0 0 0,0 0 1,0 0-1,0 0 0,0 1 0,0-1 1,-1 0-1,1 0 0,0 1 0,25 71 115,-24-64-88,36 204 613,-20-305-192,-7 35-395,-6 21-65,3 0-1,0 0 1,3 1 0,1 1-1,1 0 1,14-25 12,-27 58 0,0 0 1,0 0-1,0 0 1,0 0-1,0 0 1,0 0-1,1 1 1,-1-1-1,0 0 1,0 0-1,1 0 1,-1 0-1,1 0 1,-1 0-1,1 1 1,-1-1-1,1 0 1,-1 0-1,1 1 1,0-1-1,-1 0 1,1 1-1,0-1 1,0 1-1,-1-1 1,1 1-1,0-1 1,0 1-1,0-1 1,0 1-1,-1 0 1,1 0-1,0-1 1,0 1-1,0 0 1,0 0-1,0 0 1,0 0-1,0 0 1,0 0-1,0 0 1,0 0-1,0 1 1,0-1-1,-1 0 1,1 0-1,0 1 1,0-1-1,0 1 0,0-1 1,0 1-1,-1-1 1,1 1-1,0-1 1,-1 1-1,1 0 1,0-1-1,-1 1 1,1 0-1,0-1 1,-1 1-1,1 0 1,-1 0-1,0 0 1,1 0-1,38 231 219,-39-232-219,0-1 1,0 1 0,1-1 0,-1 1-1,0-1 1,0 1 0,1-1 0,-1 1 0,0 0-1,1-1 1,-1 1 0,0-1 0,1 1-1,-1 0 1,1-1 0,-1 1 0,1 0 0,-1 0-1,0-1 1,1 1 0,-1 0 0,1 0-1,-1 0 1,1 0 0,-1 0 0,1-1-1,-1 1 1,1 0 0,-1 0 0,1 0 0,0 0-1,-1 1 1,1-1 0,-1 0 0,1 0-1,-1 0 1,1 0 0,-1 0 0,0 1 0,1-1-1,-1 0 1,1 0 0,-1 1 0,1-1-1,-1 0 1,0 1 0,1-1 0,-1 0 0,1 1-1,-1-1 1,0 1 0,0-1 0,1 1-1,-1-1 1,0 0-1,46-201 155,-42 184-133,-3 7-43,1 0 0,1 1 0,-1-1 0,1 1 0,1 0 0,0 0 0,0 0 0,1 0 0,0 1 0,1-1 0,-1 1 1,7-5 20,-12 12-88,1 1 1,0-1-1,0 0 1,0 1-1,0 0 1,0-1-1,0 1 1,0-1-1,0 1 1,1 0-1,-1 0 1,0 0 0,0 0-1,0 0 1,0 0-1,0 0 1,0 0-1,0 0 1,0 0-1,0 0 1,0 1-1,1-1 1,-1 1-1,0-1 1,0 0-1,0 1 1,-1 0 0,1-1-1,0 1 1,0 0-1,0-1 1,0 1-1,-1 0 1,1 0-1,0 0 88,30 23-4874,-16-2 714</inkml:trace>
  <inkml:trace contextRef="#ctx0" brushRef="#br0" timeOffset="19622.087">2986 2091 5024,'-15'11'3984,"14"-11"-3126,1 0 188,0 0 79,-17 4 2603,13 1-3657,0 1-1,0 0 1,0 0 0,1 0 0,0 0-1,0 0 1,1 1 0,0-1-1,0 1 1,0 0 0,1 0 0,0-1-1,0 1 1,1 0-71,-1 3 28,-10 96 511,7-46-316,-2-1 0,-3 1 0,-3-2 0,-2 0 0,-14 34-223,-16 44 117,23-83-1402,20-50-304,1-3-795,0 0-662,0 0-804</inkml:trace>
  <inkml:trace contextRef="#ctx0" brushRef="#br0" timeOffset="20045.102">2346 2831 6208,'0'0'105,"0"0"1,0 1-1,0-1 1,0 0-1,0 0 1,-1 0-1,1 0 1,0 1-1,0-1 1,0 0-1,-1 0 1,1 0-1,0 0 1,0 0-1,0 0 1,-1 0-1,1 0 1,0 1-1,0-1 1,-1 0-1,1 0 1,0 0-1,0 0 1,-1 0-1,1 0 1,0 0-1,0 0 0,-1-1 1,1 1-1,0 0 1,0 0-1,0 0 1,-1 0-1,1 0 1,0 0-1,0 0 1,-1 0-1,1-1 1,0 1-1,0 0 1,0 0-1,0 0 1,-1 0-1,1-1 1,0 1-1,0 0 1,0 0-1,0 0 1,0-1-1,0 1 1,0 0-1,-1 0 1,1-1-1,0 1 1,0 0-1,0 0 1,0 0-1,0-1 1,0 1-106,9 18 143,1 0 0,1-1 0,0 0 0,1-1 0,1 0 0,1-1 0,0 0 0,7 5-143,25 28 152,6 11-104,2-2 0,3-3 0,20 13-48,-75-64 120,1-1 0,0 1 0,-1 0 0,1-1 0,0 1 0,0-1 0,0 0 0,0 0 0,0 0 0,1-1 0,-1 1 0,1-1 0,-1 1 0,1-1 1,0 0-1,-1-1 0,1 1 0,0-1 0,-1 1 0,1-1 0,0 0 0,0 0 0,-1-1 0,1 1 0,0-1 0,-1 0 0,1 0 0,0 0 0,-1 0 1,1-1-1,-1 0 0,0 1 0,0-1 0,1 0 0,-1-1 0,0 1 0,-1 0 0,1-1 0,1-1-120,8-16 341,-2 0 0,0-1 0,-2 0 0,0 0 0,-1-1 0,2-14-341,4-12-355,26-64-4114,-16 38-331</inkml:trace>
  <inkml:trace contextRef="#ctx0" brushRef="#br0" timeOffset="20958.463">3758 2488 3424,'35'-5'4792,"-25"7"-3798,280 60 2777,-23 21-2256,138 34 127,-334-89-1201,-2 2 0,-1 4 0,39 26-441,86 59 192,-173-118-3819,-6-17-5434,-9 2 5824</inkml:trace>
  <inkml:trace contextRef="#ctx0" brushRef="#br0" timeOffset="21408.458">5357 2705 6944,'0'33'2741,"10"-14"792,24-10-2780,-22-6-394,12 2-85,0 2-1,-1 1 1,0 1-1,-1 1 1,0 1-1,0 0 1,3 5-274,-19-12 82,0-1 1,-1 2 0,0-1-1,0 1 1,0 0-1,0 0 1,-1 0-1,0 0 1,0 1-1,-1 0 1,1 0 0,-1 0-1,0 0 1,-1 0-1,0 1 1,0-1-1,0 1 1,-1 0 0,1-1-1,-2 1 1,1 0-1,-1 0 1,0-1-1,0 1 1,-1 0 0,0 0-1,-1 2-82,-2 3 40,0 0 1,-1 1-1,0-2 0,-1 1 0,-1-1 1,0 0-1,0 0 0,-1-1 0,-1 1 0,0-2 1,0 0-1,0 0 0,-4 2-40,-16 12-779,-1-2 1,-1-1-1,-1-2 0,-2 0 779,25-13-4826,26-12-150</inkml:trace>
  <inkml:trace contextRef="#ctx0" brushRef="#br0" timeOffset="23210.898">4088 1783 3424,'58'-9'3536,"242"-16"1946,-125 24-3194,59 12-2288,-93-1 1358,-1 6-1,119 31-1357,-200-34 198,173 52 526,-148-37-641,1-4-1,34 4-82,91 25 262,-189-47-313,59 18 663,-1 4 0,60 31-612,-102-42 71,1-2 0,0-2-1,1-1 1,7-1-71,146 35 165,40 16 438,-168-45-347,-2 3 0,0 3 0,54 29-256,32-1 176,44 45 37,-80-26-213,-45-17 32,-25-28-74,3 0-12,11-6 156,9 40-97,36 49 91,-5-50-11,27-8-138,-57-12 32,77 57-1,-77-46 124,-10-3-76,-12-11-1924,-41-34 904,-5-6-11394,1 4 12501,-4-8-4561</inkml:trace>
  <inkml:trace contextRef="#ctx0" brushRef="#br0" timeOffset="23606.894">8504 3267 7328,'10'24'4128,"15"3"-3206,-15-19-703,-1 1-1,1-2 1,1 1 0,0-1-1,0-1 1,0 0-1,0 0 1,1-1-1,1 0-218,-3-1 76,-5-1 106,-1 0 1,1 0-1,0 0 0,0-1 1,0 0-1,0 0 0,1 0 1,-1 0-1,0-1 1,1 0-1,-1 0 0,1-1 1,-1 0-1,1 0 0,-1 0 1,1 0-1,-1-1 0,1 0 1,-1 0-1,1 0 1,-1-1-1,0 0 0,0 0 1,0 0-1,0-1 0,0 0 1,0 0-1,-1 0 0,1 0 1,-1-1-1,0 1 1,0-1-1,0 0 0,-1 0 1,1-1-1,0-1-182,6-19 649,-1-1 0,-1 0-1,-1-1 1,-1 0 0,-2 0 0,0 0 0,-2-10-649,4-10 258,1-45-418,-10 31-2725,-1 35-209</inkml:trace>
  <inkml:trace contextRef="#ctx0" brushRef="#br2" timeOffset="-208049.853">22460 3836 10016,'-23'0'3680,"12"0"-1984,0 4-1216,6 2 895</inkml:trace>
  <inkml:trace contextRef="#ctx0" brushRef="#br2" timeOffset="-122110.662">8714 7442 7712,'2'-5'3778,"-4"11"-618,19 122 301,-3 165-1829,-8-20-805,5-126-699,-5-112-453,-6-35 247,0 0-1,0 0 1,0 0 0,0-1 0,1 1 0,-1 0 0,0 0-1,0 0 1,0 0 0,1 0 0,-1-1 0,0 1 0,0 0 0,1 0-1,-1 0 1,0 0 0,0 0 0,1 0 0,-1 0 0,0 0-1,0 0 1,0 0 0,1 0 0,-1 0 0,0 0 0,0 0-1,1 0 1,-1 0 0,0 0 0,0 1 0,1-1 0,-1 0 0,0 0-1,0 0 1,0 0 0,1 0 0,-1 0 0,0 1 0,0-1-1,0 0 1,0 0 0,1 0 0,-1 1 0,0-1 0,0 0-1,0 0 1,0 0 0,0 1 0,0-1 0,0 0 0,0 0 0,0 1-1,0-1 79,13-23-6796,-8 8 2706</inkml:trace>
  <inkml:trace contextRef="#ctx0" brushRef="#br2" timeOffset="-121805.667">8884 8123 6016,'-22'4'3742,"22"-5"1342,35-17-2999,56-6-47,20 2-1420,-19 4-3076,-64 3-2993,-21 1 1297</inkml:trace>
  <inkml:trace contextRef="#ctx0" brushRef="#br2" timeOffset="-121390.667">9276 7496 6016,'-18'32'6224,"-19"5"-1995,35-29-4088,0 0 0,0 0 0,1 0 1,0 0-1,1 0 0,0 1 0,0-1 0,0 0 1,1 0-1,1 4-141,1 22 294,-1 186 762,-2-6-282,9-47-396,-8-150-403,-1-15-111,0 0-1,-1 0 1,1 0-1,0 0 1,0 0 0,0 0-1,1 1 1,-1-1-1,0 0 1,1 0 0,-1 0-1,1 0 1,0 0-1,0 0 1,0 0 0,0 0-1,0-1 1,0 1-1,0 0 1,0 0 0,1-1-1,-1 1 1,2 0 136,21-36-10485,-8 15 6405</inkml:trace>
  <inkml:trace contextRef="#ctx0" brushRef="#br2" timeOffset="-120588.667">9897 7525 4832,'-2'-2'-319,"-8"-10"1497,-18 6 7892,26 6-8871,-29 0 1516,13-2-1432,0 2 0,1 0 1,-1 0-1,0 2 0,1 0 0,-1 1 1,1 1-1,0 1 0,0 0 1,0 1-1,1 1 0,0 1-283,8-3-15,1 1 0,0 0-1,1 0 1,-1 1 0,1 0 0,1 0-1,-1 1 1,1-1 0,1 1 0,-1 0-1,1 0 1,1 1 0,0-1 0,0 1-1,0 0 1,1-1 0,0 1 0,1 0 0,0 0-1,0 1 1,1 3 15,12 159 112,42 76-224,-30-72 267,4-57-155,-17-71 21,-11-46-7,1 0 0,-1-1-1,0 1 1,0-1 0,1 1 0,-1 0 0,1-1-1,0 1 1,-1-1 0,1 1 0,0-1 0,0 0-1,0 1 1,0-1 0,0 0 0,0 1-1,0-1 1,0 0 0,1 0 0,-1 0 0,0 0-1,1 0 1,-1 0 0,1-1 0,-1 1 0,1 0-1,-1-1 1,1 1 0,-1-1 0,1 0 0,0 1-1,-1-1 1,1 0 0,0 0 0,-1 0-1,1 0 1,0 0 0,-1 0 0,1-1 0,-1 1-1,2-1-13,34-12-53,-1-1 0,0-2-1,-1-2 1,12-9 53,-20 5-2260,-16 3-2925,-8 6 1825,11-2-453</inkml:trace>
  <inkml:trace contextRef="#ctx0" brushRef="#br2" timeOffset="-120204.66">9545 8152 5632,'-1'1'2986,"-3"2"-1527,4-3 2277,45-15-1192,-3-3-2163,2 3 0,0 2 1,1 1-1,32-2-381,22 3-3082,-50 6-4908,-31-3 3900</inkml:trace>
  <inkml:trace contextRef="#ctx0" brushRef="#br2" timeOffset="-118908.182">10251 8440 5024,'-33'-63'7742,"16"-6"-5026,23-74 729,3 72-3045,3 0 0,3 1 0,3 1 0,3 0 0,19-40-400,-39 105 4,0-1 0,0 1-1,1-1 1,0 1 0,0-1-1,0 1 1,0 0 0,0 0-1,1 0 1,0 0 0,0 1-1,0-1 1,0 1 0,0 0 0,1 0-1,0 0 1,-1 0 0,1 0-1,0 1 1,1 0 0,-1 0-1,0 0 1,0 0 0,1 1-1,-1-1 1,1 1 0,0 0-1,-1 1 1,5-1-4,1 5 64,-1 1 1,0 1-1,0 0 0,0 0 0,-1 0 0,0 1 1,0 0-1,0 1 0,-1 0 0,0 0 1,-1 1-1,0-1 0,0 1 0,-1 1 1,0-1-1,-1 1 0,0 0 0,0 0 1,-1 0-1,0 0 0,-1 1 0,0-1-64,6 30-64,-1 1-1,-3-1 0,-1 1 0,-2-1 1,-2 15 64,1-24-77,-3 9-835,-1 0 0,-2-1 0,-2 1-1,-8 22 913,9-34-932,-5 9-1835,2-17-2690,9-18 860,1-2 1584</inkml:trace>
  <inkml:trace contextRef="#ctx0" brushRef="#br2" timeOffset="-118593.186">10090 8162 8416,'10'5'5712,"22"-5"-4061,-22 0-1084,33-3 140,0-2 0,0-1 0,0-3 0,0-1-707,32-7 313,-75 17-316,219-36-38,-146 32-2712,-1 6-3596,-43 3 2280</inkml:trace>
  <inkml:trace contextRef="#ctx0" brushRef="#br2" timeOffset="-118144.18">10995 7648 7712,'-14'6'4181,"-10"27"-346,24 70-1388,9-40-1947,2 0-1,16 53-499,-8-41 63,29 121-90,-32-139-3834,-16-51-432,-5-10-1547</inkml:trace>
  <inkml:trace contextRef="#ctx0" brushRef="#br2" timeOffset="-117886.186">11071 7843 5248,'11'-15'2528,"-11"15"-1344,12-4-448,-7 4 896</inkml:trace>
  <inkml:trace contextRef="#ctx0" brushRef="#br2" timeOffset="-117722.167">11121 7824 13856,'21'0'543,"-1"1"0,0 1 1,0 1-1,0 1 0,0 1 0,-1 0 1,0 2-1,14 6-543,-10-4 201,0 0 0,-1 2 0,-1 1 0,0 1 0,0 1-1,-1 0 1,-1 2 0,-1 0 0,14 16-201,-27-27 50,-1 1 0,1-1 1,-1 1-1,-1 1 0,1-1 0,-1 0 0,0 1 0,0-1 1,-1 1-1,0 0 0,0 0 0,-1 0 0,0 0 1,0 0-1,-1 0 0,1 1 0,-2-1 0,1 0 0,-1 0 1,0 0-1,0 0 0,-1 0-50,-9 16 41,-1-1 0,-1-1 0,-1 0 0,0-1-1,-2 0 1,0-2 0,-2 1 0,0-2 0,-1-1 0,0 0 0,-1-1 0,-3 0-41,-8 8-94,0-1 1,-2-2 0,0-1-1,-25 10 94,34-18-457,-1-1 1,0-1-1,0-1 0,-1-1 0,0-2 0,-20 2 457,-4-16-4986,37-5 538</inkml:trace>
  <inkml:trace contextRef="#ctx0" brushRef="#br2" timeOffset="-109936.974">10472 5810 3008,'0'-10'1920,"-5"10"-1024,-1-5 0,6 5 768</inkml:trace>
  <inkml:trace contextRef="#ctx0" brushRef="#br2" timeOffset="-109469.969">10450 5771 11072,'-10'-54'4053,"3"138"1568,-4 111-3754,6 143-689,5-68-303,-6-153-571,6 98-133,6-145-219,-1 37 21,-4-93-1286,1-22-1504,1-4 1043,2-13-2092,1-8-1254</inkml:trace>
  <inkml:trace contextRef="#ctx0" brushRef="#br2" timeOffset="-96432.83">10118 5747 1760,'-1'1'65,"1"1"27,-1 0 0,1 0 1,-1 0-1,0 0 1,0 0-1,1-1 0,-1 1 1,-1 0-1,1-1 1,0 1-1,0-1 1,-1 1-1,1-1 0,0 1 1,-1-1-1,0 0 1,1 0-1,-1 0 0,0 0 1,1 0-1,-2 0-92,-51 33 3557,4 5 1206,47-36-4372,2-2-171,0 1 0,-1 0-1,1-1 1,-1 1 0,1-1 0,-1 1-1,0-1 1,1 0 0,-1 0-1,0 1 1,0-1 0,0-1 0,0 1-1,0 0 1,0 0 0,0-1 0,-1 1-1,1-1 1,0 0 0,0 0 0,0 1-1,0-1 1,-2-1-220,21-29 3285,116-146-1247,42-67-1500,-171 236-496,1 1 1,-1 0-1,1 0 0,1 0 0,-1 0 1,1 1-1,0 0 0,0 0 0,0 1 0,1 0 1,-1 0-1,1 0 0,0 1 0,0 0 0,0 0 1,1 1-1,-1 0 0,1 0 0,-1 1 0,1 0 1,0 0-1,-1 1 0,1 0 0,0 0 0,0 0 1,-1 1-1,1 1 0,-1-1 0,1 1 1,-1 1-1,1-1 0,-1 1 0,0 0 0,0 1 1,3 2-43,7 9 73,-1 1 1,-1 1 0,-1 0 0,0 0-1,-1 2 1,9 16-74,-1 0 66,-1 1-1,-1 1 0,-2 0 1,-1 5-66,57 186 272,-62-197-528,-11-30-304,13-17-7504,2 6 2875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0:28.831"/>
    </inkml:context>
    <inkml:brush xml:id="br0">
      <inkml:brushProperty name="width" value="0.05" units="cm"/>
      <inkml:brushProperty name="height" value="0.05" units="cm"/>
      <inkml:brushProperty name="color" value="#FFC114"/>
    </inkml:brush>
  </inkml:definitions>
  <inkml:trace contextRef="#ctx0" brushRef="#br0">789 64 7136,'-1'-2'316,"-1"-1"0,1 1 0,-1 0 0,1-1 0,-1 1 0,0 0 0,1 0 0,-1 1 0,0-1 0,-1 0 0,1 1 0,0-1 0,0 1 0,-1-1 0,1 1 0,-1 0 0,1 0 0,-1 0 0,1 1 0,-3-1-316,-72-19 3695,64 17-3570,-1 1 0,0 0 0,1 1 0,-1 0 0,0 1 0,0 0-1,1 2 1,-1-1 0,1 2 0,-1-1 0,1 2 0,0 0 0,0 1 0,0 0-1,0 0 1,1 2 0,-2 1-125,-7 10-9,1 1 0,0 2 0,2 0 0,0 1 0,1 0 0,1 2 0,2 0 0,0 0 0,2 1 0,0 1 0,2 0 0,1 1 0,1 0 0,1 0 0,2 1 0,0 0 0,2 0 0,1 0 0,1 10 9,2 49 0,3-1 0,8 29 0,-2-13 0,-2-36 1,0 95-236,-25-121-2220,16-39 2125,1 0 0,-1 0 0,0-1 0,0 1 0,0 0-1,0 0 1,0 0 0,0-1 0,0 1 0,0-1 0,0 1 0,0 0 0,0-1 0,0 0-1,-1 1 1,1-1 0,0 0 0,0 0 0,-1 1 0,1-1 0,0 0 0,0 0 0,0 0-1,-1-1 1,1 1 0,0 0 0,0 0 0,-1-1 0,1 1 0,0 0 0,0-1-1,-1 0 331,-10-8-3674</inkml:trace>
  <inkml:trace contextRef="#ctx0" brushRef="#br0" timeOffset="1">1 785 6944,'16'0'2880,"-10"0"-1536,-1 0-1024,-5 0 768,12 0-256,4 0 0,12 0-320,4 0-32,12-5-320,12 5 32,-1 0-64,10 0-96,-9 0 0,0 0-480,-8 5-256,-4-5-2176,-5 0-2944,-11 0 2336</inkml:trace>
  <inkml:trace contextRef="#ctx0" brushRef="#br0" timeOffset="2">811 730 9120,'-11'0'3488,"5"11"-1888,1 4-1056,-1-6 864,6 6-705,-5 3-95,5 8-320,0 2-128,0 17-64,0-1-224,0-9-32,0-7-1311,5-7-705</inkml:trace>
  <inkml:trace contextRef="#ctx0" brushRef="#br0" timeOffset="3">783 186 8064,'-16'6'3136,"-1"3"-1696,6 6-2112,5-6 224,1 2-1600,5 4-768,0-5-288,5-1 928</inkml:trace>
  <inkml:trace contextRef="#ctx0" brushRef="#br0" timeOffset="4">1158 133 8608,'-23'-1'3873,"-14"2"-2488,10 22 3999,19 34-3716,8-51-1621,25 295 1173,-5-117-750,8 126-496,-5-222-3553,-23-87 3430,0-1 0,1 1-1,-1 0 1,0 0 0,1-1 0,-1 1 0,0 0-1,1-1 1,-1 1 0,1 0 0,-1-1-1,1 1 1,-1-1 0,1 1 0,0-1 0,-1 1-1,1-1 1,0 1 0,-1-1 0,1 0-1,0 1 1,0-1 0,-1 0 0,1 0-1,0 1 1,0-1 0,-1 0 0,1 0 0,0 0-1,0 0 1,0 0 0,-1 0 0,1 0-1,0 0 1,0-1 0,-1 1 0,1 0 0,0 0-1,0-1 1,-1 1 0,1 0 0,0-1-1,-1 1 1,1-1 0,0 1 0,-1-1 0,1 1-1,-1-1 1,1 1 0,0-1 0,-1 0 149,11-8-4016</inkml:trace>
  <inkml:trace contextRef="#ctx0" brushRef="#br0" timeOffset="5">1434 819 7520,'1'8'568,"0"0"0,0 0 0,1 0 0,0-1 0,0 1 0,1 0 0,-1-1 0,2 1 0,-1-1 0,1 0 0,0 0 0,1-1 0,0 1 0,0-1 0,0 0-1,1 0-567,-1-3 132,0 0 0,0 0 0,1-1 0,-1 0 0,1 0 0,-1 0 0,1-1 0,0 0 0,0 0-1,-1 0 1,1-1 0,0 0 0,0 0 0,0 0 0,-1-1 0,1 0 0,0 0 0,0-1-1,-1 1 1,1-1 0,-1 0 0,1-1 0,-1 1 0,0-1 0,0 0 0,3-3-132,3 0 143,-1 0 0,0-1 0,0 0 1,-1-1-1,0 0 0,0-1 0,-1 1 1,0-2-1,-1 1 0,1-1 0,-2 0 1,0-1-1,0 1 0,0-2-143,-6 7-7,1 0-1,0 0 1,-1-1-1,0 1 1,0 0-1,-1 0 1,1 0-1,-1-1 1,0 1 0,-1 0-1,1 0 1,-1 1-1,0-1 1,0 0-1,-1 0 1,1 1-1,-1 0 1,0-1 0,0 1-1,0 0 1,-1 0-1,0 1 1,1-1-1,-1 1 1,-1 0 0,1 0-1,0 0 1,-1 0-1,1 1 1,-1 0-1,0 0 1,0 0-1,0 0 1,0 1 0,0 0-1,0 0 1,0 0-1,0 1 1,0-1-1,-1 1 1,1 1-1,0-1 1,-2 1 7,-3 2-11,0 0 0,0 1 0,0 0 0,0 0 0,1 1 0,-1 0 0,2 1 0,-1 0 0,0 1 0,1 0-1,0 0 1,1 0 0,0 1 0,0 0 0,0 1 0,1-1 0,1 1 0,-1 0 0,1 1 0,1 0 0,0-1 0,0 1 0,1 0 0,0 1 0,1-1 0,0 1 0,1-1 0,-1 11 11,1 8 103,1 1 0,2-1 1,0 0-1,2 0 0,2 0 1,0 0-1,2 0 0,7 15-103,-11-32-14,1 0 0,1-1 0,0 1 0,1-1 0,0 0 0,1 0 0,0-1 0,1 0 0,0-1 0,0 0 0,1 0 0,0-1 0,1 0 0,-1-1 0,2 0 14,-3-2-302,-1-1 0,1 0 0,0-1 1,0 0-1,0 0 0,0-1 0,1 0 1,-1 0-1,1-1 0,-1-1 1,1 0-1,-1 0 0,6-1 302,105-38-8069,-64 12 3568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0:28.837"/>
    </inkml:context>
    <inkml:brush xml:id="br0">
      <inkml:brushProperty name="width" value="0.05" units="cm"/>
      <inkml:brushProperty name="height" value="0.05" units="cm"/>
      <inkml:brushProperty name="color" value="#FFC114"/>
    </inkml:brush>
  </inkml:definitions>
  <inkml:trace contextRef="#ctx0" brushRef="#br0">755 175 6016,'0'-4'312,"1"0"1,-1 0-1,0 0 1,-1 0-1,1 0 1,-1 0-1,0 0 1,0 0 0,0 1-1,0-1 1,0 0-1,-1 0 1,0 1-1,0-1 1,0 1-1,0 0 1,-1-1-1,1 1 1,-1 0-1,-1-1-312,-1 0 379,-1 1 1,0 0-1,0-1 0,0 2 0,0-1 0,-1 1 1,1 0-1,-1 0 0,1 1 0,-1 0 0,0 0 0,0 0 1,1 1-1,-1 0 0,0 0 0,0 1 0,1 0 1,-1 0-1,-4 2-379,-4 1 174,0 0 0,0 1 0,1 0 0,0 2 0,0-1 0,1 2 0,0 0 0,-5 4-174,-181 163 1216,173-156-1228,2 0 0,0 2 0,1 1 0,1 0 0,1 2 0,1 0-1,1 1 1,1 1 0,2 1 0,0 1 0,-6 17 12,19-35-13,0 0 0,1-1 0,1 1-1,-1 0 1,1 0 0,1 0 0,0 0 0,0 0 0,1 0 0,0 0 0,1 0-1,0-1 1,1 1 0,0 0 0,0-1 0,5 9 13,2 2-2,0-1 1,2 0 0,1-1-1,0 0 1,1-1-1,15 15 2,-23-26-16,-1-1-1,1 1 0,0-1 0,1 0 0,-1 0 1,1 0-1,0-1 0,0 0 0,0-1 0,1 0 1,-1 0-1,1 0 0,0-1 0,0 0 0,-1-1 1,1 1-1,1-2 0,-1 1 0,0-1 0,4 0 17,8-3-566,-1-1 1,0 0-1,0-1 0,-1-1 0,0-1 0,0-1 0,13-7 566,5-1-1361,76-43-5028,-58 19 2437</inkml:trace>
  <inkml:trace contextRef="#ctx0" brushRef="#br0" timeOffset="1">1069 372 6016,'-13'24'3995,"13"-21"-3734,-1 0 0,0-1-1,0 1 1,-1 0 0,1-1 0,-1 1-1,1-1 1,-1 0 0,0 0 0,1 1-1,-1-1 1,0 0 0,-1 0 0,1-1-1,0 1 1,0 0 0,-1-1 0,1 0-1,-1 1 1,0-1-261,-104 11 2062,44-9-1495,53-3-564,0 1-1,0 0 0,1 0 0,-1 1 1,0 0-1,1 1 0,-1 0 0,1 1 0,0 0 1,0 0-1,0 1 0,1 0 0,-1 0 1,1 1-1,0 0 0,1 1 0,0 0 0,0 0 1,0 0-1,1 1 0,0 0 0,0 0 1,1 0-1,0 2-2,3-5-11,1-1 0,0 1-1,0 0 1,1-1 0,-1 1 0,1 0 0,0-1 0,0 1 0,1 0-1,-1-1 1,1 1 0,0 0 0,0-1 0,1 1 0,-1-1 0,1 1 0,0-1-1,0 0 1,0 0 0,1 0 0,0 0 0,0 0 0,0 0 11,4 5-7,1-1 1,0 1-1,0-1 1,1-1-1,0 0 1,0 0-1,1-1 1,0 0-1,1 0 7,-4-2 82,-1-1 0,1 0-1,0 0 1,0-1 0,0 0-1,1 0 1,-1-1 0,0 0 0,1 0-1,-1-1 1,1 1 0,-1-2-1,1 1 1,-1-1 0,0 0 0,1-1-1,-1 0 1,0 0 0,0 0-1,0-1 1,0 0 0,0 0 0,-1-1-1,0 0 1,1 0 0,-1 0 0,-1-1-1,1 0 1,-1 0 0,0-1-1,4-4-81,-2-2 139,-1 0-1,-1 0 0,1-1 0,-2 0 1,0 0-1,0 0 0,-2-1 0,1 1 1,-2-1-1,0 0 0,0 1 0,-1-1 1,-1-4-139,0 14-12,0 0-1,1 0 1,-1 0 0,-1 0 0,1 0 0,0 0 0,-1 0 0,0 0 0,0 1 0,0-1-1,0 1 1,-1-1 0,0 1 0,1 0 0,-1 0 0,0 0 0,0 1 0,-1-1 0,1 0 12,-27-16-2605,15 9-59,10 5-520,4 4-1258</inkml:trace>
  <inkml:trace contextRef="#ctx0" brushRef="#br0" timeOffset="2">1410 401 6016,'-8'13'2362,"2"-11"-1012,-45-7 1940,-49-34-90,96 38-3154,0 0 0,1 0 0,-1 0-1,0 1 1,0-1 0,0 1 0,1 0 0,-1 0 0,0 0-1,0 1 1,0-1 0,0 1 0,1 0 0,-1 0 0,0 0-1,1 0 1,-1 1 0,1 0 0,-1-1 0,1 1 0,0 0-1,0 1 1,0-1 0,0 1 0,0-1 0,0 1-1,1 0 1,-1 0 0,1 0 0,-2 2-46,-3 8 5,0-1 1,0 1-1,1 0 1,1 1-1,0-1 1,0 1-1,0 10-5,0-9-16,1 1 0,1 0-1,1 0 1,0 1-1,1-1 1,0 0 0,2 1-1,0-1 1,1 0-1,0 1 1,1-1 0,1 0-1,2 2 17,-6-16 30,1 0-1,-1 0 1,1 0 0,0 0-1,0 0 1,0 0-1,0 0 1,0 0 0,0 0-1,0 0 1,1-1-1,-1 1 1,1 0 0,-1-1-1,1 1 1,0-1 0,0 0-1,-1 0 1,1 1-1,0-1 1,0 0 0,0-1-1,0 1 1,0 0-1,0-1 1,1 1 0,-1-1-1,0 1 1,0-1 0,0 0-1,0 0 1,1 0-1,-1 0 1,0 0 0,0-1-1,0 1 1,0-1-1,2 0-29,3-3 117,1 0 0,-1-1 1,0 0-1,0 0 0,0-1 0,-1 0 0,1 0 0,-2-1 0,1 1 0,-1-1 0,0-1 0,0 1 0,-1-1-117,8-8 158,16-25 82,-2-1 0,-2-1 0,-2-1 0,-1-1 0,1-12-240,-13 35 56,20-57 343,-3-2 0,14-77-399,-33 85 304,-7 74-299,-1 0 1,1-1 0,0 1 0,-1 0 0,1-1 0,-1 1 0,1-1-1,-1 1 1,1 0 0,-1-1 0,1 1 0,-1-1 0,0 1 0,1-1-1,-1 0 1,0 1 0,1-1 0,-1 0 0,0 1 0,1-1-1,-1 0 1,0 0 0,0 0 0,1 1 0,-1-1 0,0 0 0,0 0-1,0 0 1,1 0 0,-1-1 0,0 1 0,0 0 0,1 0 0,-1 0-1,0 0 1,0-1 0,1 1 0,-1 0 0,0-1 0,1 1-1,-1-1 1,0 1 0,1-1 0,-1 1 0,1-1 0,-1 1 0,1-1-1,-1 1 1,1-1 0,-1 0 0,1 1 0,0-1 0,-1 0 0,1 1-1,0-1 1,-1 0 0,1 0 0,0 1 0,0-1 0,0 0-1,0 0 1,0 1-6,-8 14 11,1 0 0,1 1-1,1 0 1,0 0 0,0 1-1,2-1 1,0 1 0,1 0-1,0 0 1,2 0 0,0 0-1,0 0 1,1 0 0,1 0-1,4 11-10,-3 2-30,1 1 0,2-1 0,2 0-1,0 0 1,2-1 0,1 0 0,1-1 0,1 0-1,16 24 31,33 9-1010,-58-58 765,-1 0 1,1 0 0,0 0-1,0 0 1,0-1 0,0 0 0,0 1-1,0-2 1,0 1 0,1 0-1,-1-1 1,0 0 0,0 0 0,1 0-1,-1 0 1,0-1 0,0 1-1,3-2 245,38-17-5445,-28 5 1243</inkml:trace>
  <inkml:trace contextRef="#ctx0" brushRef="#br0" timeOffset="3">1812 485 6400,'-3'16'1724,"1"-11"-1294,1 0 1,0 0 0,0 0-1,0 0 1,1 0-1,0 0 1,0 0-1,0 0 1,0 0-1,1 0 1,0 0-1,1 3-430,-1-5 137,0 0 0,0 1 0,1-1 0,0 0 0,-1 0 0,1 0 0,0-1 0,0 1 1,1 0-1,-1-1 0,0 0 0,1 1 0,0-1 0,-1 0 0,1 0 0,0 0 0,0-1 0,0 1 0,0-1 0,1 0 0,-1 1 0,0-1 0,0-1 0,1 1 0,-1 0 0,1-1 0,-1 0 0,0 0 0,4 0-137,98-23 1295,-86 16-1070,0-1 0,-1-1 0,0-1 0,0-1-1,-2 0 1,1-1 0,3-4-225,-14 11 45,-1 0-1,1 0 1,-1-1-1,0 1 1,-1-1-1,1 0 1,-1-1-1,-1 1 1,1-1-1,-1 0 1,0 0-1,0 0 1,-1 0-1,0 0 1,0-1-1,-1 1 1,0-1-1,0 1 1,-1-1-1,0-6-44,-1 11 14,1-1-1,-1 1 1,0-1 0,0 1-1,0 0 1,0-1-1,0 1 1,-1 0-1,0 0 1,1 0-1,-1 0 1,0 0 0,-1 0-1,1 1 1,0-1-1,-1 0 1,0 1-1,1 0 1,-1 0-1,0 0 1,0 0-1,0 0 1,0 1 0,-1-1-1,1 1 1,0 0-1,-1 0 1,1 0-1,-4 0-13,-2-1 55,-1 1-1,1 0 1,-1 0 0,1 1-1,-1 1 1,0-1-1,1 2 1,-1-1-1,1 1 1,-7 3-55,6-1-8,1 0-1,-1 1 1,1 0-1,0 1 1,0 0 0,0 0-1,1 1 1,0 0-1,0 0 1,1 1 0,0 0-1,0 0 1,1 1 0,0 0-1,1 0 1,-3 6 8,-3 6 26,2 0 0,0 1 0,2 0 0,0 0 0,2 1 0,0 0 0,1 3-26,1-10 33,1-1 1,1 1-1,1 0 1,0-1-1,1 1 0,0 0 1,1-1-1,1 1 1,1-1-1,0 0 0,1 0 1,0 0-1,1-1 0,1 0 1,0 0-1,1 0 1,1-1-1,0 0 0,1-1 1,0 0-1,1 0 1,0-1-1,5 3-33,-6-6-87,0-1 0,0-1 0,1 1 0,0-2 0,0 1 0,0-1 0,1-1 1,0 0-1,0-1 0,0 0 0,0-1 0,0-1 0,1 1 0,-1-2 0,0 0 0,1 0 0,-1-1 0,0-1 0,1 0 0,5-2 87,-2 0-715,-1-1 0,1 0-1,-1-2 1,0 1-1,-1-2 1,1 0 0,6-6 715,39-40-4864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0:28.841"/>
    </inkml:context>
    <inkml:brush xml:id="br0">
      <inkml:brushProperty name="width" value="0.05" units="cm"/>
      <inkml:brushProperty name="height" value="0.05" units="cm"/>
      <inkml:brushProperty name="color" value="#F6630D"/>
    </inkml:brush>
    <inkml:brush xml:id="br1">
      <inkml:brushProperty name="width" value="0.05" units="cm"/>
      <inkml:brushProperty name="height" value="0.05" units="cm"/>
      <inkml:brushProperty name="color" value="#E71224"/>
    </inkml:brush>
    <inkml:brush xml:id="br2">
      <inkml:brushProperty name="width" value="0.05" units="cm"/>
      <inkml:brushProperty name="height" value="0.05" units="cm"/>
      <inkml:brushProperty name="color" value="#FFC114"/>
    </inkml:brush>
    <inkml:brush xml:id="br3">
      <inkml:brushProperty name="width" value="0.05" units="cm"/>
      <inkml:brushProperty name="height" value="0.05" units="cm"/>
    </inkml:brush>
  </inkml:definitions>
  <inkml:trace contextRef="#ctx0" brushRef="#br0">13106 0 4448,'-1'3'6362,"-4"21"-5055,17 400 1434,-13-296-2611,13 495 492,-1 94-496,-11-514-60,-6 111-60,-5 127 180,0-236-212,0-5 95,0 135-10,0-107 95,5-94 657,-5-8-2053,11-111-231,1-19-1817,3-26-886</inkml:trace>
  <inkml:trace contextRef="#ctx0" brushRef="#br0" timeOffset="1">13139 236 3424,'77'-19'4352,"73"-11"-699,344-4-949,30 30-1093,-437 3-1352,1 5 1,-2 4-1,67 14-259,266 62 288,-187-21-288,-84-28-21,77-7 335,-126-23-319,-78-7 79,-20 1-75,1 1 0,-1-1-1,1 1 1,-1-1-1,1 1 1,0 0 0,-1 0-1,1-1 1,0 1-1,-1 1 1,1-1 0,0 0-1,-1 0 1,1 0-1,-1 1 1,1-1-1,0 1 1,-1 0 0,1-1-1,-1 1 1,0 0-1,1 0 1,-1 0 0,1 0-1,-1 0 1,0 0-1,0 0 1,0 0 0,0 0-1,1 2 2,4 8 71,0 0-1,-1 1 1,0 0 0,-1 0-1,-1 0 1,1 0 0,-2 0-1,1 12-70,2 58-21,-3 0 0,-8 59 21,-5 393-374,-6 331-67,17-788 477,-5 234-127,15 162 17,-9-227 255,-7 48-208,6-292 28,1 4 10,0-1 1,-1 0-1,0 0 1,0 0-1,-1 0 1,1 1-1,-1-1 1,0 0-1,0 0 1,-1 0-1,0 0 1,1-1-1,-2 1 1,1 0-1,0-1 1,-1 1-1,0-1 1,0 0-1,-3 3-11,-86 34-3893,48-27-176</inkml:trace>
  <inkml:trace contextRef="#ctx0" brushRef="#br0" timeOffset="2">13022 4092 3232,'119'-16'4741,"205"-57"-352,50 10-3285,-355 58-1002,146-32 1855,75-5-1957,356-12 2149,-135 45-1584,-62 5 406,73 8-299,-295-15-1200,-176 11 334,1 0 1,0-1-1,0 1 0,0-1 1,-1 0-1,1 1 0,0-1 0,-1 0 1,1 0-1,0 0 0,-1 0 1,1 0-1,-1-1 0,0 1 0,1 0 1,-1-1-1,0 1 0,0-1 0,0 1 1,0-1-1,0 0 0,0 1 1,0-1-1,-1 0 0,1 0 0,-1 1 1,1-1-1,-1 0 0,0 0 1,1 0-1,-1 0 194,2-44-5221</inkml:trace>
  <inkml:trace contextRef="#ctx0" brushRef="#br0" timeOffset="3">13514 1065 5248,'-17'37'4314,"18"-36"-4190,0 0 0,-1 0 0,1 0 0,0 0 0,0 0 0,0 0 0,0 0 0,0 0 0,0 0 0,0 0-1,0-1 1,0 1 0,0 0 0,0-1 0,1 1 0,-1-1 0,0 1 0,0-1 0,1 0 0,-1 1 0,0-1-1,1 0 1,-1 0 0,0 0 0,1 0-124,0 0 150,31 4 547,1-2-1,0-2 1,0-1-1,-1-1 1,33-7-697,235-30 1776,-221 32-1449,509-34 1410,-41 39-852,-439-6-918,-52 3-1528,-2 2-4119,-55 8 1621,-14 3-186</inkml:trace>
  <inkml:trace contextRef="#ctx0" brushRef="#br0" timeOffset="4">13564 1916 7328,'46'-4'4202,"109"-37"-1348,230-42-343,282-72-852,-615 144-1827,165-34 205,-72 27-5218,-115 17 771</inkml:trace>
  <inkml:trace contextRef="#ctx0" brushRef="#br0" timeOffset="5">13508 2406 8416,'17'15'3328,"0"-10"-1792,25-5-1120,-8 0 768,22-5-320,21-5 31,11-10-319,17-4-64,33-6-320,10 1-32,-5-5 64,-15 4-128,-13 6-64,-10 4-96,-17 1-64,-10 10-1440,-8 4-767</inkml:trace>
  <inkml:trace contextRef="#ctx0" brushRef="#br0" timeOffset="6">13564 3131 7872,'37'21'4002,"61"-3"-1775,-28-16-1302,-1-4 1,0-3-1,-1-2 0,50-14-925,-77 14 96,139-23 694,106-19 1359,236-6-2149,-522 55-2,73-4-96,0 3-1,59 9 99,-19 16-4516,-74-9-374</inkml:trace>
  <inkml:trace contextRef="#ctx0" brushRef="#br1" timeOffset="7">11971 2029 8064,'-1'0'120,"1"1"0,0-1 0,-1 0 0,1 0 1,0 1-1,-1-1 0,1 0 0,0 1 0,0-1 1,-1 0-1,1 1 0,0-1 0,0 1 0,-1-1 1,1 0-1,0 1 0,0-1 0,0 1 0,0-1 0,0 0 1,0 1-1,-1-1 0,1 1 0,0-1 0,0 1 1,0-1-1,1 0 0,-1 1 0,0-1 0,0 1 0,0-1 1,0 1-1,0-1 0,0 0 0,1 1 0,-1-1 1,0 0-1,0 1 0,1-1 0,-1 1 0,0-1 1,0 0-1,1 0 0,-1 1 0,0-1 0,1 0 0,-1 1 1,0-1-1,1 0 0,-1 0 0,1 0 0,-1 1 1,0-1-1,1 0 0,-1 0 0,1 0 0,-1 0 0,1 0 1,-1 0-121,34 6 2147,-27-6-2090,228 19 2173,300-14 634,-320 14-2336,-150-18-2651,-50-5-1341,-1-12-8117,-9 6 7784</inkml:trace>
  <inkml:trace contextRef="#ctx0" brushRef="#br1" timeOffset="8">12824 1760 7712,'0'1'3546,"7"2"-2660,27 28 1780,6-9-2090,0 2 0,-2 2 0,-1 2 0,-1 1 0,-1 2 0,-2 1 0,-1 2 0,20 28-576,-45-54 77,-1-1 0,0 2 0,0-1 0,-1 0 0,0 1 0,-1 0 0,0 0 0,0 1 0,-1-1 0,0 1 0,-1 0-1,0 0 1,-1-1 0,1 1 0,-2 0 0,0 0 0,0 0 0,-1 0 0,0 0 0,0 0 0,-1 0 0,-1 0 0,1 0 0,-2-1 0,1 0 0,-1 1 0,-1-1 0,-2 4-77,-5 1-180,-1-1-1,0 0 1,-1 0 0,-1-1 0,1-1 0,-2 0 0,0-1-1,-14 6 181,16-8-324,-164 84-7883,113-70 3775</inkml:trace>
  <inkml:trace contextRef="#ctx0" brushRef="#br1" timeOffset="9">11264 1328 11360,'-25'21'7080,"2"22"-3785,13-22-2689,-14 73 192,19-56-706,-8 62 18,4 0-1,4 26-109,3 153-869,-11-221-2931,-12-27-2288,9-16 1427</inkml:trace>
  <inkml:trace contextRef="#ctx0" brushRef="#br1" timeOffset="10">10593 1716 10496,'5'5'3744,"1"-1"-2016,16 2-1249,-5-3 961,14 3-448,19-6 0,17 0-256,6-6-64,-3 3-384,13-3 128,5 2 96,12-1-224,-2-1-96,-3 6-160,-14 0-96,-8-3-2560,-12-3-1535</inkml:trace>
  <inkml:trace contextRef="#ctx0" brushRef="#br2" timeOffset="11">9396 3005 4832,'-39'-15'5253,"-16"9"-2736,34 6-2294,0 1-1,0 1 1,0 0 0,0 1-1,0 2 1,-1 0-223,16-3 4,0 0 0,0 0 1,0 1-1,0 0 0,1 0 0,-1 0 1,1 1-1,0-1 0,-1 1 0,2 1 1,-1-1-1,0 1 0,1-1 0,0 1 1,0 0-1,1 1 0,-1-1 1,1 1-1,0-1 0,1 1 0,-1 0 1,0 3-5,2-2-19,-1 0 0,1 0 0,0 1 0,0-1 1,1 0-1,0 1 0,1-1 0,-1 0 1,1 1-1,1-1 0,-1 0 0,1 0 0,1 0 1,-1 0-1,1 0 0,0 0 0,1-1 1,-1 1-1,1-1 0,1 0 0,-1 0 0,1-1 1,2 3 18,-2-4 7,1 0 1,-1-1 0,1 1-1,0-1 1,0 0 0,0-1-1,1 1 1,-1-1 0,1-1-1,-1 1 1,1-1 0,-1 0 0,1 0-1,0-1 1,-1 0 0,1 0-1,0-1 1,-1 0 0,1 0-1,0 0 1,-1-1 0,0 0-1,1 0 1,-1-1 0,0 1-1,0-1 1,0-1 0,-1 1-1,1-1 1,-1 0 0,0 0 0,0-1-1,0 0 1,2-2-8,69-124 37,-71 122 43,-2 0 0,1-1 0,-1 0 0,-1 1 0,1-1 0,-2 0 0,1 0 0,-2 0 0,1 0 0,-1-4-80,-5 28 219,4 11-147,0 0 0,2 0 0,1 1 0,2-1 0,0-1 0,4 11-72,30 77 27,-37-107-52,1 1 0,0-1 0,0 0 1,1 0-1,0-1 0,0 1 0,0 0 1,0-1-1,1 0 0,-1 0 0,5 4 25,-6-7-127,-1 0 0,1 0 0,0 0 0,0 0 0,-1 0 0,1-1 0,0 1 0,0-1 0,0 1 0,0-1 0,0 0 0,0 0 0,-1 1-1,1-1 1,0-1 0,0 1 0,0 0 0,0 0 0,0-1 0,0 1 0,0-1 0,0 1 0,0-2 127,31-7-6922,-17 4 3679</inkml:trace>
  <inkml:trace contextRef="#ctx0" brushRef="#br2" timeOffset="12">9710 3151 3424,'-2'0'156,"1"-1"0,0 0 0,-1 1 0,1-1 0,-1 1 0,0 0-1,1-1 1,-1 1 0,1 0 0,-1 0 0,1 0 0,-1 0 0,0 0 0,1 1 0,-1-1 0,1 0 0,-1 1 0,1-1 0,-1 1 0,1-1 0,-1 1 0,1 0-1,0-1 1,-1 1 0,1 0 0,0 0 0,-1 0 0,1 0 0,0 0 0,0 1 0,0-1 0,0 0 0,0 0 0,0 1 0,0 1-156,-25 55 894,23-48-900,0 1 0,1 0 1,0 0-1,1 0 0,0 0 0,0 1 1,2-1-1,-1 0 0,1 0 1,1 0-1,0 0 0,1 0 0,0 0 1,3 8 5,-5-19 20,-1 0 1,1 0 0,-1 0-1,1 1 1,-1-1-1,1 0 1,0 0 0,-1 0-1,1 0 1,-1 0-1,1 0 1,-1 0 0,1 0-1,-1 0 1,1-1-1,-1 1 1,1 0 0,-1 0-1,1 0 1,-1-1-1,1 1 1,-1 0 0,1 0-1,-1-1 1,1 1-1,-1 0 1,0-1 0,1 1-1,-1-1 1,1 1-1,-1 0 1,0-1 0,0 1-1,1-1 1,-1 1 0,0-1-1,0 1 1,1-1-1,-1 1 1,0-1 0,0 1-1,0-1 1,0 1-1,0-1 1,0 0 0,0 1-1,0-1 1,0 1-1,0-1 1,0 1 0,0-1-1,0 1 1,-1-1-1,1 1 1,0-1-21,0-1 45,12-56 1530,-2-2 1,1-55-1576,-5 41 519,9-189 1331,-17 250-1488,-2 15 8,-5 24-73,3 19-304,1-1 0,3 1 0,2-1 0,1 1 0,3-1 0,5 25 7,-6-44-239,2 0 1,0 1-1,2-2 1,1 1-1,1-1 1,1 0 0,8 12 238,13-6-2675,-1-35-4933,-14-3 4323</inkml:trace>
  <inkml:trace contextRef="#ctx0" brushRef="#br2" timeOffset="13">10059 3250 4832,'-56'-11'6392,"50"11"-6038,-1-1-311,0 2 0,-1-1 0,1 1 0,0 0 0,0 0 0,0 1 0,-1 0 0,2 0 0,-1 1 0,0 0 0,0 0 0,1 1 0,0-1 0,0 1 0,0 1 0,0-1 0,0 1 0,1 0 0,0 0 0,0 1 0,0 0 0,1 0 0,0 0 0,0 0 0,1 0 0,-1 1 0,1 0 0,1-1 0,-1 1 0,1 0 0,0 0 0,1 1 0,-1 6-43,1-9-1,0 0 1,0 0-1,1 0 0,0 0 1,0 0-1,0 0 1,0 0-1,1 0 0,0 0 1,0 0-1,0-1 0,1 1 1,0 0-1,-1 0 1,2-1-1,-1 1 0,3 3 1,-4-8 23,0 0-1,0 1 1,1-1-1,-1 0 1,0 0-1,0 0 0,0 0 1,1 0-1,-1 0 1,0-1-1,0 1 1,0 0-1,1 0 1,-1-1-1,0 1 0,0-1 1,0 1-1,0-1 1,0 0-1,0 1 1,0-1-1,0 0 1,0 0-1,0 0 0,0 1 1,-1-1-1,1 0 1,0 0-1,0 0 1,-1 0-1,1-1 1,-1 1-1,1 0 0,-1 0 1,1 0-1,-1 0 1,0 0-1,0-1 1,0 1-1,1 0-22,2-6 153,62-108 1548,57-235-570,-101 303-1185,-5 37 244,-6 34-102,-3 96-35,-2-64-51,3-1 0,2 0 1,2-1-1,3 0 0,18 43-2,15-22 147,-46-73-297,0 1-1,0-1 0,0-1 1,1 1-1,-1 0 1,1 0-1,-1-1 0,1 1 1,-1-1-1,1 0 1,0 0-1,-1 0 0,1 0 1,0 0-1,0-1 1,0 1-1,0-1 1,0 0-1,0 0 0,0 0 1,0 0-1,0 0 1,-1-1-1,1 1 0,0-1 1,0 0-1,0 0 1,1 0 150,29-17-8133,-16 8 4938</inkml:trace>
  <inkml:trace contextRef="#ctx0" brushRef="#br2" timeOffset="14">10400 3420 6592,'-11'77'5482,"16"-77"-4666,18-39 198,20-62 1002,-41 95-1962,1 1 0,-2-1 0,1 0 0,-1 0 0,0 0 0,0 0 0,0 0 0,-1 0 0,0 0 0,0 0 1,-1 0-1,1 0 0,-1 0 0,-1 0 0,1 0 0,-1 0 0,0 0 0,0 1 0,-1-1 0,0 1 0,-2-4-54,4 8 12,0 0-1,0 0 0,1 0 0,-1 0 0,0 0 1,0 1-1,0-1 0,-1 0 0,1 1 0,0-1 1,0 1-1,0-1 0,0 1 0,-1-1 0,1 1 0,0 0 1,0 0-1,-1-1 0,1 1 0,0 0 0,0 0 1,-1 0-1,1 1 0,0-1 0,0 0 0,-1 0 0,1 1 1,0-1-1,0 1 0,0-1 0,0 1 0,-1-1 1,1 1-1,0 0 0,0-1 0,0 1 0,0 0 1,0 0-1,1 0 0,-1 0 0,0 0 0,0 0 0,1 0 1,-1 0-1,0 0 0,1 0 0,-1 1-11,-27 55 216,22-34-237,1 0 1,2 0-1,0 0 1,1 0-1,1 1 0,2-1 1,2 24 20,-3-46-8,0 14-38,1 0-1,0-1 0,1 1 1,1 0-1,0-1 0,1 0 0,1 1 1,0-1-1,0-1 0,5 8 47,-8-19-104,-1-1-1,1 1 0,-1 0 1,1 0-1,0-1 1,0 1-1,0-1 1,0 0-1,0 1 1,0-1-1,0 0 1,0 0-1,0 0 0,0 0 1,1-1-1,-1 1 1,0-1-1,1 1 1,-1-1-1,1 0 1,-1 0-1,0 0 0,2 0 105,56-17-5776,-29 3 2283</inkml:trace>
  <inkml:trace contextRef="#ctx0" brushRef="#br2" timeOffset="15">10825 3322 4448,'-16'-38'4000,"-3"42"618,12-2-4475,1 0 0,-1 0 0,1 1 0,-1 0 0,1 0-1,0 1 1,0-1 0,0 1 0,0 0 0,1 1 0,0 0 0,0-1-1,0 2 1,0-1-143,-1 4 44,0 0 0,1 1 0,0 0 0,0 0-1,1 0 1,0 0 0,1 1 0,0 0 0,1-1 0,0 1 0,0 0-1,2 0 1,-1 0 0,1 0 0,1 0 0,0 0 0,0 0 0,2 5-44,-2-13 20,-1-1 0,0 0 0,1 0 0,-1 0 1,1 0-1,-1 0 0,1 0 0,0 0 1,0 0-1,0-1 0,0 1 0,0 0 1,1 0-1,-1-1 0,0 1 0,1-1 1,-1 1-1,1-1 0,0 0 0,-1 1 1,1-1-1,0 0 0,0 0 0,0 0 1,0-1-1,0 1 0,0 0 0,0-1 1,0 1-1,0-1 0,0 1 0,0-1 0,0 0 1,0 0-1,0 0 0,0 0 0,0-1 1,0 1-1,1 0 0,-1-1 0,0 1 1,0-1-1,0 0 0,0 0-20,4-5 153,1 0-1,-1-1 1,-1 1-1,1-1 1,-1 0-1,-1-1 1,1 1-1,-1-1 1,0 0-1,2-8-152,3-3 224,17-46 366,-2-1 0,-3-1 0,7-50-590,-19 81 113,18-104 308,-26 139-406,-1 0 0,0 0 0,1 0 0,-1 0 0,0 0 0,0 0 0,1 0 0,-1 0 0,0 0 0,0 0 0,0 0 0,0-1 0,-1 1-1,1 0 1,0 0 0,0 0 0,-1 0 0,1 0 0,0 0 0,-1 0 0,1 0 0,-1 0 0,0 0 0,1 0 0,-1 1 0,0-1 0,1 0-1,-1 0 1,0 1 0,0-1 0,0 0 0,1 1 0,-1-1 0,0 0 0,0 1 0,0-1 0,0 1 0,0 0 0,0-1 0,0 1 0,0 0 0,-1 0-1,1 0 1,0-1 0,0 1 0,0 0 0,0 0 0,0 1 0,0-1 0,0 0 0,0 0 0,0 0 0,0 1 0,0-1 0,0 1 0,0-1 0,0 1-1,0-1 1,0 1 0,-1 0-15,-4 4 2,0 1 0,0 0 1,0 1-1,1-1 0,0 1 0,1 0 0,-1 0 0,1 1 0,0-1 0,1 1 0,0 0 0,0 0 0,1 0 0,0 0 0,0 0 1,1 0-1,0 1 0,1 5-2,-2 15-114,3 0 1,0 0-1,2 0 1,1 0 0,1-1-1,2 1 1,0-1-1,2-1 1,1 1-1,2-2 1,0 1 0,2-2-1,0 0 1,2 0-1,18 20 114,-26-32-506,0-1-1,1 0 0,0 0 1,1-1-1,0-1 0,1 0 1,0 0-1,6 3 507,10-3-2560,-4-14-1674</inkml:trace>
  <inkml:trace contextRef="#ctx0" brushRef="#br2" timeOffset="16">9131 4083 5440,'0'-30'6976,"0"68"-4978,6 144-556,6-26-909,26 94-384,-36-242-166,-3-7-50,1 0 1,0-1 0,0 1-1,0 0 1,0 0 0,0-1-1,0 1 1,0 0-1,0 0 1,0-1 0,0 1-1,0 0 1,0 0 0,0-1-1,0 1 1,1 0 0,-1 0-1,0-1 1,1 1 0,-1 0-1,1-1 1,-1 1 0,0-1-1,1 1 1,-1 0-1,1-1 1,0 1 0,-1-1-1,1 1 1,-1-1 0,1 0-1,0 1 1,-1-1 0,1 1-1,0-1 1,0 0 0,-1 0-1,1 1 1,0-1 0,0 0-1,-1 0 1,1 0 0,0 0-1,0 0 1,-1 0-1,1 0 1,0 0 0,0 0-1,-1-1 1,1 1 0,0 0-1,0 0 1,-1-1 0,1 1-1,0 0 1,0-1 66,31-28-8165,-14 9 5125</inkml:trace>
  <inkml:trace contextRef="#ctx0" brushRef="#br2" timeOffset="17">9584 4262 5632,'0'12'2528,"-6"-3"-1376,1 9-960,-1-3 544,0 6-288,1 3-32,-1 11-256,6-2-96,0 6-32,6 0-32,-6 2 0,0-2 0,5-9 0,1-6-576,-6-9-256,0-12-2016,0-3-1152,0-9 2080</inkml:trace>
  <inkml:trace contextRef="#ctx0" brushRef="#br2" timeOffset="18">9502 3955 2592,'-11'14'1824,"11"1"-992,-6 4-992,6-4 320,0-1-288,0 7 64,6-3-1888,0 3 224</inkml:trace>
  <inkml:trace contextRef="#ctx0" brushRef="#br2" timeOffset="19">9766 4131 5440,'-17'5'4485,"18"15"-1402,42 84-1739,-14-31-419,-5 1 0,9 41-925,-24-80 220,11 71 621,-20-127-711,1 0 0,1 0-1,1 0 1,1 1-1,0-1 1,2 1-1,2-5-129,6-13-40,-11 25 29,1 0-1,0 0 1,0 0-1,1 1 1,1 0-1,0 0 1,1 0-1,0 1 1,1 0 0,0 1-1,1-1 1,0 2-1,1-1 1,0 1-1,0 0 1,1 1-1,8-5 12,-15 12 17,-1-1-1,1 1 0,-1 0 1,1 0-1,-1 0 0,1 1 1,0-1-1,-1 1 1,1 0-1,0 0 0,-1 0 1,1 1-1,0-1 0,-1 1 1,1 0-1,-1 0 0,1 0 1,-1 0-1,1 1 0,-1 0 1,0-1-1,0 1 0,0 0 1,0 0-1,0 1 0,0-1 1,0 1-17,60 80 665,-61-81-652,11 24 113,0 1 0,-1 1 0,-2 0 0,-1 1 0,5 24-126,-9-34 64,18 70-811,-23-89 613,0 1-1,0-1 1,1 1 0,-1-1-1,0 0 1,0 1-1,1-1 1,-1 1 0,0-1-1,1 0 1,-1 1 0,0-1-1,1 0 1,-1 1-1,1-1 1,-1 0 0,0 0-1,1 1 1,-1-1-1,1 0 1,-1 0 0,1 0-1,-1 0 1,1 1 0,-1-1-1,1 0 1,-1 0-1,1 0 1,-1 0 0,1 0-1,-1 0 1,1 0 0,-1-1-1,1 1 1,-1 0-1,1 0 1,-1 0 0,0 0-1,1-1 1,-1 1 0,1 0-1,-1 0 1,1-1-1,-1 1 1,0 0 0,1-1-1,-1 1 1,0 0-1,1-1 1,-1 1 0,0-1-1,1 1 1,-1 0 0,0-1-1,0 1 1,0-1-1,1 1 1,-1-1 0,0 1-1,0-1 1,0 1 0,0-1-1,0 1 1,0-1-1,0 1 1,0-1 134,6-8-3925</inkml:trace>
  <inkml:trace contextRef="#ctx0" brushRef="#br2" timeOffset="20">10455 4429 4832,'-15'77'3989,"14"-74"-3873,0 0-1,1 0 1,0 1-1,0-1 1,-1 0-1,2 0 1,-1 1-1,0-1 1,1 0 0,-1 0-1,1 0 1,0 0-1,0 0 1,0 0-1,1 0 1,-1 0-1,1 0 1,0-1 0,-1 1-1,1 0 1,0-1-1,0 1 1,1-1-1,-1 0 1,1 0-1,-1 0 1,1 0 0,-1 0-1,1-1 1,0 1-1,0-1 1,0 0-1,0 1 1,0-1-1,0-1 1,0 1-1,0 0 1,0-1 0,1 0-1,-1 1 1,0-1-1,0 0 1,0-1-1,1 1 1,-1-1-1,0 1 1,0-1 0,0 0-1,0 0 1,0 0-1,1-1-115,83-36 1744,-82 36-1685,-1 0 0,1-1 0,-1 1 0,1-1 0,-1 0 0,0 0 0,0 0 0,0-1 0,0 1 0,-1-1 0,1 0 0,-1 0 0,0 0 0,0 0 0,-1-1 0,1 1 1,-1-1-1,0 0 0,0 0 0,0 0 0,-1 0 0,0 0 0,0 0 0,0 0 0,-1 0 0,1 0 0,-1 0 0,0 0 0,-1-1 0,0-3-59,-1 4 17,-1 0 0,1 1 1,-1-1-1,0 1 0,-1-1 1,1 1-1,-1 0 0,1 1 1,-1-1-1,0 0 0,-1 1 1,1 0-1,0 0 0,-1 0 1,0 1-1,0-1 0,0 1 1,0 1-1,0-1 0,0 0 1,0 1-1,0 0 0,-1 1 1,1-1-1,-1 1 0,1 0 1,0 0-1,-5 1-17,5-1-10,1 0 0,-1 1 0,0-1 0,1 1 0,-1 0-1,1 1 1,-1-1 0,1 1 0,-1 0 0,1 0 0,0 0 0,0 1 0,0-1 0,0 1 0,1 0-1,-1 0 1,1 0 0,-1 1 0,1 0 10,-3 2-17,1 1 1,0 0-1,1 0 0,0 0 0,0 1 1,0-1-1,1 1 0,0 0 0,0 0 0,1 0 1,0 0-1,1 0 0,0 1 0,-1 7 17,3-4-51,-1-1 0,1 0 0,1-1 0,0 1 0,1 0 0,0 0 0,0-1 0,1 0 0,1 1 0,0-2 0,0 1 0,1 0 0,0-1 0,0 0 0,1-1 0,1 1 0,-1-1 0,1-1 0,1 1 0,-1-1-1,1-1 1,0 0 0,1 0 0,-1-1 0,1 0 0,0 0 0,1-1 0,4 1 51,82 4-4058,-1-27-4027,-48 3 5002</inkml:trace>
  <inkml:trace contextRef="#ctx0" brushRef="#br2" timeOffset="21">11233 4205 9312,'-4'-2'405,"1"0"0,-1 0 1,1 1-1,-1-1 0,1 1 1,-1 0-1,0 0 0,0 1 1,0-1-1,1 1 0,-1-1 1,0 1-1,0 0 0,0 1 1,0-1-1,0 1 0,1-1 1,-1 1-1,0 1 0,0-1 0,-2 1-405,-8 3 111,-1 1 0,1 0 0,0 1 0,0 0 0,1 2-1,0-1 1,1 1 0,0 1 0,-9 8-111,-25 48-281,45-64 271,0 0 0,0 1 0,0-1-1,0 1 1,0-1 0,0 1 0,1 0 0,-1-1 0,1 1-1,0 0 1,0 0 0,0-1 0,0 1 0,0 0 0,1-1-1,-1 1 1,1 0 0,-1-1 0,1 1 0,0-1 0,0 1-1,0-1 1,1 1 0,-1-1 0,1 0 0,-1 1 0,1-1-1,1 1 11,9 6 53,0-1 0,0 0 1,1-1-1,0 0 0,1-1 0,-1-1 0,1 0 0,0 0 0,0-2 0,0 0 0,1 0 0,6-1-53,40 11 793,-44-9-506,-10-4-121,0 1 1,-1 0-1,1 1 0,0 0 0,-1 0 1,1 0-1,-1 1 0,0 0 0,0 0 1,0 0-1,0 1 0,-1 0 0,0 0 1,1 1-1,-1-1 0,-1 1 0,1 0 1,1 3-167,-6-4 34,1 0 1,-1 0 0,-1 1 0,1-1-1,-1 0 1,1 0 0,-1 0 0,0 0-1,-1 0 1,1 0 0,-1 0 0,0 0-1,0 0 1,0 0 0,0-1-1,0 1 1,-1-1 0,0 0 0,0 0-1,0 0 1,0 0 0,0 0 0,0-1-1,-1 1 1,1-1 0,-1 0 0,0 0-1,0 0 1,-1 0-35,-9 8 38,-79 58-1111,27-28-4515,45-32 1487,8-11-795</inkml:trace>
  <inkml:trace contextRef="#ctx0" brushRef="#br3" timeOffset="22">12952 4856 4032,'-22'-9'2240,"16"9"-1184,6-6-256,0 6 864,-11 6-384,5-3-32</inkml:trace>
  <inkml:trace contextRef="#ctx0" brushRef="#br3" timeOffset="23">12907 4850 13600,'-6'84'3357,"7"-53"-2869,-1 226 813,-6-158 240,17-231-5,-3 95-1568,1 2 0,1-1 0,3 1 0,0 1 0,2 0 0,2 1 0,1 1 0,1 0 0,8-7 32,-24 34-5,1 0 0,-1 0 1,1 1-1,0-1 0,1 1 0,-1 0 0,1 0 0,0 1 0,0-1 0,0 1 0,0 0 0,0 0 0,1 1 0,-1-1 0,1 1 1,0 1-1,0-1 0,0 1 0,0 0 0,0 0 0,0 1 0,0-1 0,0 2 0,0-1 0,0 0 0,2 2 5,-3-1 1,0 1-1,0 0 1,0 0-1,0 0 1,-1 1-1,1-1 1,-1 1-1,0 0 1,1 0-1,-1 1 1,-1 0-1,1-1 1,0 1-1,-1 0 1,0 1-1,0-1 1,0 0-1,-1 1 1,1 0 0,-1-1-1,1 6 0,8 21-6,-2 0-1,-1 1 1,-1 0 0,-2 0-1,-2 2 7,21 99 187,-14-103-97,-3-110 326,-2 42-409,-4 19-19,0 1-1,2 0 1,0-1-1,1 1 0,1 0 1,1 1-1,0-1 1,1 1-1,1 1 0,1-1 1,0 1-1,5-5 13,-12 19 0,0 0-1,0 0 1,0 0-1,0 0 1,0 0-1,0 0 1,1 0-1,-1 1 1,1 0-1,-1-1 1,1 1-1,0 0 1,-1 0-1,1 0 1,0 0-1,0 1 0,-1-1 1,1 1-1,0 0 1,0 0-1,0 0 1,0 0-1,-1 0 1,1 1-1,0-1 1,0 1-1,0 0 1,-1-1-1,1 1 1,0 1-1,-1-1 1,1 0-1,-1 1 1,1-1-1,-1 1 1,0 0-1,0-1 1,1 1-1,-1 0 1,-1 1-1,2 0 1,10 17 24,0 1 1,-2 0-1,0 1 0,-1 0 1,-2 1-1,0 0 0,1 9-24,-5-17 11,35 155-443,-38-135-3376,1-36 452,8-5 1107,6-10-2001</inkml:trace>
  <inkml:trace contextRef="#ctx0" brushRef="#br3" timeOffset="24">14115 4886 7328,'-33'-19'4768,"31"16"-4597,0 0 1,0 1 0,0-1 0,-1 0-1,1 1 1,0-1 0,-1 1-1,0 0 1,1 0 0,-1 0 0,0 0-1,0 1 1,0-1 0,0 1 0,-1-1-1,1 1 1,0 0 0,0 1 0,-1-1-1,0 0-171,-1 1 47,0 0-1,0 0 1,0 0 0,0 0-1,-1 1 1,1 0-1,0 0 1,0 1 0,0-1-1,0 1 1,1 0-1,-1 0 1,0 1 0,1-1-1,0 1 1,-1 0-1,1 0 1,0 1 0,0 0-47,-7 8 51,1 0 0,0 1 0,1 0 0,0 1 0,1 0 0,1 0 0,0 0 0,1 1 0,1 0 0,0 0 0,1 1 0,1-1 0,0 1 0,0 9-51,3-23 22,-1 0-1,0 0 1,1-1-1,-1 1 1,1 0-1,0 0 1,0 0 0,0 0-1,0 0 1,0 0-1,0 0 1,0 0-1,0 0 1,1 0-1,-1 0 1,1 0 0,0 0-1,-1-1 1,1 1-1,0 0 1,0 0-1,0-1 1,0 1-1,0-1 1,1 1-1,-1-1 1,0 1 0,1-1-1,-1 0 1,1 1-1,-1-1 1,1 0-1,0 0 1,0 0-1,-1-1 1,1 1 0,0 0-1,0 0 1,0-1-1,0 0 1,0 1-1,0-1 1,0 0-1,0 0 1,-1 0-1,1 0 1,0 0 0,0 0-1,0-1-21,9-6 111,-1-1 1,-1-1-1,0 0 0,0 0 0,-1-1 0,0 0 1,-1 0-1,0-1 0,0 1 0,-1-2 0,-1 1 1,0-1-1,1-3-111,-5 13 5,15-37 53,36-58 1,-52 97-56,0-1-1,1 1 1,-1-1 0,1 1-1,-1 0 1,0-1-1,1 1 1,-1 0 0,1-1-1,-1 1 1,1 0 0,-1-1-1,1 1 1,-1 0 0,1 0-1,-1 0 1,1-1-1,-1 1 1,1 0 0,0 0-1,-1 0 1,1 0 0,-1 0-1,1 0 1,-1 0-1,1 0 1,-1 0 0,1 1-1,0-1 1,-1 0 0,1 0-1,-1 0 1,1 1-1,-1-1 1,1 0 0,-1 0-1,1 1 1,-1-1 0,0 1-1,1-1 1,-1 0-1,1 1 1,-1-1 0,0 1-1,1-1 1,-1 1 0,0-1-1,0 1 1,1-1 0,-1 1-1,0-1 1,0 1-1,0-1 1,0 1 0,1-1-1,-1 1 1,0 0 0,0-1-1,0 1 1,0-1-1,0 1 1,-1-1 0,1 1-1,0-1 1,0 1 0,0 0-1,0-1 1,-1 1-1,1-1-2,39 265 256,-39-264-321,0 0 0,-1 0 0,1-1 0,0 1 0,0 0 0,0 0-1,0-1 1,0 1 0,0 0 0,0 0 0,0-1 0,0 1 0,1 0 0,-1 0-1,0-1 1,0 1 0,1 0 0,-1-1 0,0 1 0,1 0 0,-1-1-1,1 1 1,-1-1 0,1 1 0,-1 0 0,1-1 0,-1 1 0,1-1-1,-1 0 1,1 1 0,0-1 0,-1 1 0,1-1 0,0 0 0,-1 1 0,1-1-1,0 0 1,0 0 0,-1 0 0,1 0 0,0 1 0,0-1 0,-1 0-1,1 0 1,0-1 0,0 1 0,-1 0 0,1 0 0,0 0 0,0 0 0,-1-1-1,1 1 1,0 0 0,-1 0 0,1-1 0,0 1 0,-1-1 0,1 1-1,-1-1 1,1 1 0,0-1 65,14-13-2928,0-4-1434</inkml:trace>
  <inkml:trace contextRef="#ctx0" brushRef="#br3" timeOffset="25">14495 4836 6208,'-73'-24'4522,"67"23"-4330,0 0-1,0 0 1,0 0-1,0 1 1,-1 0-1,1 0 1,0 0-1,0 1 1,0 0-1,0 0 1,0 1-1,0-1 1,0 1-1,0 1 1,1-1-1,-1 1 1,1 0-1,0 0 1,-1 0-1,1 1 1,1 0-1,-1 0 1,1 0-1,-2 2-191,-1 3 39,-1 0 1,1 0-1,1 1 1,-1-1-1,2 2 1,0-1-1,0 1 0,0-1 1,1 2-1,1-1 1,-2 9-40,4-15 52,-1 0 1,1-1 0,0 1 0,1 0 0,-1 0-1,1 0 1,0 0 0,0 0 0,0 0 0,1 0 0,0 0-1,0 0 1,0-1 0,0 1 0,1 0 0,0-1 0,0 1-1,0-1 1,1 1 0,-1-1 0,4 4-53,-1-7 64,-1-1 0,1 1 1,0-1-1,0 0 0,0 0 0,-1-1 1,1 1-1,0-1 0,0 0 1,-1-1-1,1 1 0,0-1 0,-1 1 1,0-1-1,1-1 0,-1 1 1,0-1-1,0 1 0,2-3-64,9-6 188,-1 0-1,0-1 1,-1 0-1,0-1 1,-1 0-1,8-13-187,5-3 310,58-71 1162,-83 99-1453,1 1 1,-1 0-1,0-1 1,0 1-1,1 0 1,-1 0 0,0-1-1,0 1 1,1 0-1,-1 0 1,0-1-1,1 1 1,-1 0-1,0 0 1,1 0-1,-1 0 1,1-1 0,-1 1-1,0 0 1,1 0-1,-1 0 1,0 0-1,1 0 1,-1 0-1,1 0 1,-1 0-1,0 0 1,1 0 0,-1 0-1,0 1 1,1-1-1,-1 0 1,1 0-1,-1 0 1,0 0-1,1 0 1,-1 1 0,0-1-1,0 0 1,1 0-1,-1 1 1,0-1-1,1 0 1,-1 0-1,0 1 1,0-1-1,0 0 1,1 1 0,-1-1-1,0 0 1,0 1-1,0-1 1,0 1-1,1-1 1,-1 0-1,0 1 1,0-1-1,0 0 1,0 1-20,9 31 367,-7-23-261,5 19-15,0 0 0,-2 0 1,-2 1-1,0 0 0,-2 0 0,-1-1 0,-1 1 0,-2 0 0,0-1 0,-2 1 0,-2-1 0,0 0 0,-6 10-91,8-27 30,-1 0-1,0 0 0,-1-1 1,0 0-1,0 0 0,-1-1 1,-1 0-1,0 0 0,0-1 1,-3 2-30,5-4-71,0-1 0,0 0 0,-1-1 0,1 0 0,-1 0 1,0 0-1,0-1 0,-1 0 0,1-1 0,-1 0 0,1 0 0,-1-1 1,1 0-1,-2 0 71,4-1-435,-1 0 0,0 0 0,0-1 0,0 0 0,0 0 0,0 0 0,1-1 1,-1 0-1,1-1 0,-1 1 0,-1-2 435,-19-30-6784,30 15 2379</inkml:trace>
  <inkml:trace contextRef="#ctx0" brushRef="#br3" timeOffset="26">14892 5032 10336,'0'15'3744,"0"0"-2016,0 0-1760,-5-6 703,5 0-319,0 6 0,0 0-288,0 0-128,0 14-384,0-29-1695,0 0-609,-12-9-1568</inkml:trace>
  <inkml:trace contextRef="#ctx0" brushRef="#br3" timeOffset="27">14842 4552 12800,'0'0'4223,"-17"9"-2271,17 2-1984,-5-2 800,-1 1-576,1 1-128,5-2-1184,0 0-640,0 1-1119,5-5-673,6 1-736,12-6 512</inkml:trace>
  <inkml:trace contextRef="#ctx0" brushRef="#br3" timeOffset="28">15311 4659 8960,'-5'-3'5701,"-8"7"-3493,3-2-1998,0 1 0,0 1 0,0 0 0,1 0 0,0 1 0,0 0 0,0 1-1,1 0 1,-1 0 0,1 1 0,1 0 0,-1 0 0,1 1 0,1 0 0,-1 0 0,1 0 0,1 1 0,0 0 0,-2 3-210,-1 8 54,0-1 0,1 1 1,0 0-1,2 1 0,1 0 0,0-1 1,2 2-1,0-1 0,1 0 0,1 0 0,2 0 1,1 14-55,0-27 20,0-1 1,0 1 0,0-1-1,0 0 1,1 0-1,1 0 1,-1-1 0,1 0-1,0 1 1,0-2-1,1 1 1,0-1 0,0 1-1,0-2 1,1 1 0,-1-1-1,1 0 1,0 0-1,0-1 1,1 1 0,4 0-21,-7-2-215,1 0 1,0-1-1,0 1 0,0-1 1,0 0-1,0-1 1,0 0-1,0 1 1,0-2-1,0 1 0,0-1 1,0 0-1,0 0 1,0-1-1,0 0 1,-1 0-1,1 0 0,2-1 215,20-17-3002,0 0-1739</inkml:trace>
  <inkml:trace contextRef="#ctx0" brushRef="#br3" timeOffset="29">15717 5008 12960,'-9'19'4223,"9"-14"-2303,-5 4-1824,5-3 800,0 0-576,0-3-192,0-3-1248,0 0-640,0 0-1535,5-3-961,-1-3-128,7-3 928</inkml:trace>
  <inkml:trace contextRef="#ctx0" brushRef="#br3" timeOffset="30">16044 4581 10336,'-11'25'3744,"0"-1"-2016,0 16-1248,5-21 991,0 11-543,1 3-128,5 12-384,0 5-128,-6 3-160,1 1-96,5 0 64,0-9-64,0-12 32,5-9-736,-5-9-320,0-10-1088,0-10-575,6-10-2177</inkml:trace>
  <inkml:trace contextRef="#ctx0" brushRef="#br3" timeOffset="31">16088 4492 9120,'0'8'3765,"2"-2"-2098,7 1-486,-1-1-826,0-1 1,0 0-1,0 0 1,1-1-1,0-1 0,0 1 1,0-1-1,0-1 1,9 2-356,8 3 315,-13-3 48,0 0-1,0 1 0,-1 0 0,0 1 0,0 0 0,0 1 0,2 2-362,-11-6 112,1 0 0,-1 0 0,0 0 0,0 1 0,0-1 0,0 1 0,0 0 0,-1 0 0,0 0 0,0 0 0,0 0-1,0 0 1,0 0 0,-1 1 0,0-1 0,0 1 0,0-1 0,-1 1 0,1-1 0,-1 1 0,0-1 0,0 1 0,-1 2-112,0 1 36,-1-1 1,0 1 0,-1-1-1,0 1 1,0-1 0,0 0-1,-1 0 1,0 0 0,0 0-1,-1-1 1,0 0 0,0 0-1,0 0 1,-1 0 0,0-1-1,0 0 1,0 0 0,-1-1-1,1 0 1,-1 0 0,0 0-1,-1-1 1,1 0 0,-3 1-37,-100 11-1323,111-15 918,-1 0-1,0-1 1,0 1 0,0 0-1,0-1 1,0 1 0,0 0-1,0-1 1,0 1 0,0-1-1,0 1 1,0 0 0,0-1-1,0 1 1,0 0 0,0-1-1,0 1 1,0 0 0,-1-1 0,1 1-1,0 0 1,0-1 0,0 1-1,-1 0 406,17 5-4778</inkml:trace>
  <inkml:trace contextRef="#ctx0" brushRef="#br3" timeOffset="32">16469 4620 10688,'-1'2'325,"-1"-1"1,1 0 0,0 0-1,1 1 1,-1-1 0,0 1-1,0-1 1,1 1 0,-1-1-1,0 1 1,1-1 0,0 1-1,-1 0 1,1-1 0,0 1-1,0-1 1,0 1 0,0 0-1,0-1 1,0 1 0,0 0-1,1-1 1,-1 1 0,0-1-1,1 1 1,0 0 0,-1-1-1,1 0 1,0 1 0,0-1-1,0 1-325,63 13 1776,139 14-976,-81-13-613,-94-6-436,-18 2-3427,-10-11 1228,0-1-581</inkml:trace>
  <inkml:trace contextRef="#ctx0" brushRef="#br3" timeOffset="33">17157 4474 12480,'0'0'238,"0"0"0,0 1 1,0-1-1,0 0 0,0 1 1,-1-1-1,1 0 0,0 0 1,0 1-1,0-1 0,0 0 0,0 0 1,-1 1-1,1-1 0,0 0 1,0 0-1,0 0 0,0 1 1,-1-1-1,1 0 0,0 0 1,0 0-1,-1 0 0,1 0 1,0 1-1,0-1 0,-1 0 1,1 0-1,0 0 0,-1 0 1,1 0-1,0 0 0,0 0 1,-1 0-1,1 0 0,0 0 1,0 0-1,-1 0 0,1 0 1,0 0-1,-1 0 0,1 0 1,0 0-1,0 0 0,-1-1 0,1 1 1,0 0-1,0 0 0,-1 0 1,1 0-1,0-1 0,0 1-238,-1 15 642,-14 12 270,-32 135 832,-99 182-839,84-208-680,43-91-177,-2-2 0,-2 0 0,-2-2 0,-25 32-48,14-37-1066,30-28-21,12-12-1975,9-18-1056,7-18-1961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1:37.519"/>
    </inkml:context>
    <inkml:brush xml:id="br0">
      <inkml:brushProperty name="width" value="0.05" units="cm"/>
      <inkml:brushProperty name="height" value="0.05" units="cm"/>
      <inkml:brushProperty name="color" value="#004F8B"/>
    </inkml:brush>
  </inkml:definitions>
  <inkml:trace contextRef="#ctx0" brushRef="#br0">4968 207 9120,'-12'11'704,"0"1"0,0 1 0,1-1 0,1 2 0,0 0 0,0 0 0,1 1-704,-10 24 174,2 0 1,1 1 0,2 0-1,-3 17-174,9-14 21,2 0-1,1 0 1,3 1 0,1 8-21,1-27 19,-8 318 109,-25 65 304,-34 26 837,-12 90-155,22 8-1114,-21 496 416,30-483 70,25 209-321,55 159-245,-1-644 83,12-1-1,31 79-2,-25-117 278,13 191-278,-48-185 607,-11 70-607,-3-255 305,-1-42-278,1-1 0,0 1 0,1-1-1,-1 1 1,2-1 0,-1 1 0,1-1 0,0 0 0,1 0 0,0 0 0,0 0 0,1 0 0,0-1 0,0 1 0,1-1 0,0 0 0,0-1 0,0 1-1,1-1 1,2 2-27,133 69 187,-111-64-172,-1-1 1,2-1-1,0-1 0,0-2 1,0-2-1,1 0 0,0-2 1,0-2-1,5-1-15,79 11 22,379 80-145,-200-44 11,33 12 651,73-26-358,-28-6 22,148-2-150,-14-22 1,284-4-12,-397 0-4,165-29-38,221-9-36,-619 33 168,262 4-223,-196 3 93,231 11-4,-358-5-71,73 5 29,-1 7 1,4 9 43,508 135 16,-347-99 53,64-6 97,-295-46-172,185 12 6,-172-19 62,-1-5 0,25-8-62,-22 2 63,176-15 28,-146-13-107,-121 28 70,-1-2 0,0-1 1,0-2-1,-1 0 1,25-14-55,-37 13 23,-1-1 1,0-1 0,-1 0 0,-1-1 0,0-1-1,-1 0 1,0-1 0,-1 0 0,-1 0 0,0-1-1,-2-1 1,0 1 0,1-6-24,1-2 35,-1 0-1,0-1 1,-3 0 0,0-1-1,-1 0 1,0-18-35,2-106 238,-10-88-238,-1 40-19,4-158-173,5-360 282,-1-85-63,-13 307-11,-2-201-112,6 169 160,-36-154-251,-2 227 123,-34-309 267,-61-155-203,63 413-315,41 280 214,29 200 131,-5-29-60,-2 2-1,-3 0 1,-1 0-1,-3 1 0,-6-6 31,-28-36-405,13 8 0,36 75 417,-1 1 1,0-1 0,-1 1-1,0 0 1,0 0 0,-1 1-1,0 0 1,-1 0 0,1 1-1,-2-1 1,1 2 0,-1-1-1,-9-4-12,-132-61 166,129 64-166,-24-11 27,-1 3 0,-1 2-1,0 2 1,-1 1 0,-27 0-27,-256 1-120,251 10 122,-283 10 73,-313 33-352,540-37 248,-478 3 132,-118-43-55,114 27-96,-44 13 107,553-6-7,-443 11 93,-141 31-38,343-34-80,-234-30-27,-92 4 101,154 7 224,376 8-309,0-6 0,-17-9-16,-568-93 688,558 85-573,28 5 99,2-5 1,-80-28-215,69 20-389,152 33 217,0 1 0,0 0 0,-1 0 0,1 0 0,0 0 0,-1 0 0,1 1 0,0-1 0,0 1 0,-1-1 0,1 1 0,0 0 0,0 0 0,0 0 0,0 0 0,0 0 0,0 0 0,0 1 0,0-1 0,0 1 0,1-1 0,-1 1 0,1 0 0,-1-1 0,1 1 0,0 0 0,-1 0 0,1 0 0,0 0 0,0 0 0,0 0 0,1 1 0,-1-1 0,0 0 0,1 0 0,-1 3 172,-20 42-4506,-22-1-534</inkml:trace>
  <inkml:trace contextRef="#ctx0" brushRef="#br0" timeOffset="1711.774">16856 956 9824,'-10'-21'3290,"9"19"-3028,0 1-1,-1-1 1,1 1 0,-1 0-1,0-1 1,0 1 0,1 0-1,-1 0 1,0 0-1,0 1 1,0-1 0,0 0-1,0 1 1,0-1-1,0 1 1,0-1 0,0 1-1,0 0 1,0 0-1,0 0 1,-1 0 0,1 1-1,0-1 1,0 0-1,0 1 1,0 0-262,-7-1 206,-85 23 735,60-11-810,3 2-97,2 0 1,0 2-1,1 1 0,0 1 1,2 1-1,0 2 1,1 0-1,1 2 0,-18 23-34,12-17-64,-14 17-37,1 1 0,-30 47 101,68-88-14,0 0-1,0 1 1,1-1 0,0 1 0,0 0 0,1 0 0,0 1 0,0-1 0,0 1 0,1 0-1,1-1 1,-1 1 0,1 0 0,0 0 0,1 0 0,0 0 0,0 1 14,2-7-3,-1 0 0,1 1 0,0-1 0,-1 0 0,1 0 0,0 0 0,0 0 0,1-1 0,-1 1-1,0 0 1,0-1 0,1 0 0,-1 1 0,1-1 0,-1 0 0,1 0 0,0-1 0,-1 1 0,1-1 0,0 1 0,0-1 0,-1 0 0,1 0 0,0 0 0,0 0 0,-1 0 0,1 0 0,0-1 0,-1 0 0,1 1 3,126-3 107,-96 3 90,0 2 0,0 2 1,-1 1-1,1 1 0,23 9-197,-41-11 147,-1 1-1,0 1 1,0 0-1,-1 1 0,0 1 1,0 0-1,0 1 1,-1 0-1,-1 1 1,1 0-1,4 7-146,-8-8 72,0 1 0,0 0 0,-1 1 0,-1 0 0,1 0 1,-2 1-1,0-1 0,0 1 0,-1 0 0,0 1 0,-1-1 0,-1 1 0,0-1 0,-1 1 1,0 0-1,0 0 0,-2-1 0,0 1 0,0 0 0,-1 0 0,0-1 0,-1 1 0,-1-1 0,0 0 1,-2 2-73,-3 1-6,-1-1 0,-1 1 0,0-2 0,-1 1 0,-1-2 0,0 0 0,0 0 0,-1-1 0,-1-1 0,0 0 0,0-1 0,-1-1 0,0 0 0,0-1 0,-1-1 0,0 0 0,0-2 0,0 0 0,-1-1 0,1 0 0,-1-1 0,0-1 0,0-1 0,-7-1 6,25 1-10,-6 0-311,0 1-1,-1-1 1,1 0-1,0-1 1,0 0-1,0 1 1,0-2-1,0 1 1,0-1-1,0 0 1,0 0-1,1-1 1,-1 1-1,1-1 1,-5-4 321,7 4-531,1 0 0,-1 0 1,1 0-1,0-1 0,0 1 1,0-1-1,0 0 1,0 1-1,1-1 0,0 0 1,0 0-1,0 0 0,0 0 1,1 0-1,-1 0 0,1-4 531,7-56-6058,5 3 2154</inkml:trace>
  <inkml:trace contextRef="#ctx0" brushRef="#br0" timeOffset="1997.815">17381 691 9120,'-14'-8'3173,"8"8"-1450,1 4-1320,-1-1 1,1 1 0,-1 0 0,1 0 0,1 0 0,-1 0 0,1 1 0,-1 0 0,1 0 0,0 0-1,1 1 1,0-1 0,0 1 0,0 0 0,-1 4-404,-18 67 981,9 50-58,4 85-923,14 444 208,-5-643-222,-5 48-733,-17-31-2689,10-25 199,2-4-1499</inkml:trace>
  <inkml:trace contextRef="#ctx0" brushRef="#br0" timeOffset="2230.773">16911 1602 9312,'6'5'3552,"-6"-5"-1920,11-5-1088,-11 5 927,6-4-511,10-7-32,18-4-480,14 2-192,24-2-160,6 4-96,4 8 32,-4-3-256,-28 6 0,-8 0-1344,9-6-639,-7 6-2657</inkml:trace>
  <inkml:trace contextRef="#ctx0" brushRef="#br0" timeOffset="2667.754">18267 1461 9824,'5'-12'3290,"-7"7"-1482,-49-14 2459,24 16-3992,1 0 1,-1 2-1,0 1 0,0 2 1,1 0-1,-1 2 0,1 0 1,0 2-1,0 1 1,0 1-1,-19 10-275,14-2 20,0 2 1,1 1-1,1 1 1,1 2-1,1 1 1,-15 16-21,30-26-20,1 0-1,0 1 1,1 0 0,0 1 0,1 0 0,1 0 0,0 1-1,2 0 1,-5 14 20,7-19 28,1 1 0,0-1 0,0 1 0,1 0 0,1 0-1,0 0 1,1 0 0,0 0 0,1 0 0,0 0 0,1 0 0,0 0-1,1-1 1,1 1 0,-1-1 0,2 0 0,0 0 0,1 3-28,-4-12 30,-1 0 0,1 0 0,-1 0 0,1 0 0,-1 0 0,1 0 0,0 0 0,0-1 0,0 1 0,0-1 0,0 0 0,1 1 0,-1-1 0,0 0 0,1 0 0,-1 0 0,0-1 0,1 1 0,-1-1 0,1 1 0,-1-1 0,1 0 0,-1 0 0,1 0 1,-1 0-1,1 0 0,-1 0 0,1-1 0,-1 1 0,2-1-30,66-41 688,26-42-160,-71 61-457,-1-1-1,-1-2 1,-1 0 0,11-19-71,-20 28 26,95-155 460,-84 102-65,-27 61-399,-6 23-23,2 8-16,2 0 0,0 0 0,1 1-1,1-1 1,1 1 0,2 0 0,0-1 0,1 1 0,3 11 17,-3-11-59,2 1 0,0-1 1,2 0-1,1-1 0,0 1 1,2-1-1,6 12 59,-7-20-639,0-1 0,1 0-1,0 0 1,2-1 0,-1 0 0,1-1-1,11 10 640,-20-20-210,1 0 0,-1 1 0,0-1-1,1 0 1,-1 0 0,1 0 0,0 0 0,-1 0-1,1-1 1,0 1 0,-1-1 0,1 1-1,0-1 1,0 1 0,0-1 0,-1 0-1,1 0 1,0 0 0,0 0 0,0 0 0,0 0-1,-1 0 1,1-1 0,0 1 0,0-1-1,-1 1 1,1-1 0,0 0 0,-1 1-1,1-1 1,0-1 210,27-8-4954</inkml:trace>
  <inkml:trace contextRef="#ctx0" brushRef="#br0" timeOffset="3201.131">19094 1500 10688,'-42'-6'5194,"-20"3"-3370,-58 3 587,94 0-2325,-1 1 0,1 2 0,0 0 1,0 2-1,0 1 0,1 1 1,-1 2-1,2 0 0,-1 1 0,-1 3-86,14-7 8,1 0-1,0 1 0,0 1 0,1 0 1,0 0-1,0 1 0,1 0 0,0 1 1,1 0-1,0 0 0,0 1 1,1-1-1,1 2 0,-1-1 0,2 1 1,0 0-1,0 0 0,1 1 0,1-1 1,-2 12-8,4-21 33,0 0 0,0 0 0,1 1 0,-1-1 0,1 0 0,-1 0 0,1 0 0,0 0 0,1 0 0,-1 1 0,0-1 0,1 0 0,0 0 0,-1 0 0,1 0 0,0 0 0,1 0 0,-1 0 0,1-1 0,-1 1 0,1 0 0,0-1 0,0 1 0,0-1 0,0 0 0,1 2-33,0-3 31,-1 0-1,0 0 1,0 0-1,1 0 1,-1-1-1,0 1 0,1-1 1,-1 1-1,1-1 1,-1 0-1,0 0 1,1 0-1,-1 0 0,1-1 1,-1 1-1,0 0 1,1-1-1,-1 0 1,0 0-1,1 0 1,-1 0-1,2-1-30,6-2 104,95-39 360,-51 18 22,-2-3 0,-1-1 1,-2-3-1,-1-2 1,19-18-487,-62 48 97,-5 3-78,1 0-1,0 0 1,0-1 0,0 1 0,-1 0-1,1 0 1,0 1 0,0-1 0,1 0-1,-1 0 1,0 0 0,0 1 0,0-1 0,0 1-1,1-1 1,-1 1 0,0-1 0,1 1-1,-1-1 1,0 1 0,1 0 0,-1 0-1,0 0 1,1 0 0,-1 0 0,0 0-1,1 0 1,-1 1 0,0-1 0,1 0-1,-1 1 1,0-1 0,0 1 0,1-1-1,-1 1 1,0-1 0,0 1 0,0 0-1,0 0 1,0 0 0,0 0 0,0 0-1,0 0 1,1 0-19,8 15 52,-1-1 0,0 2 0,-2-1 0,1 1 0,-2 0 0,0 1 0,-1-1 0,-1 1 0,-1 0 0,0 0 0,-1 0 0,-1 14-52,2-6 70,3 46 40,-2 0 1,-4 0 0,-3 1 0,-3-2 0,-3 2-111,5-45 57,-2 0-1,-1-1 1,-1 0 0,-1 0-1,-2-1 1,0 0-1,-2 0 1,-1-2 0,-1 0-1,-1 0 1,0-1 0,-2-1-1,-10 8-56,8-9-151,-2-1 0,0-2 0,-1 0 1,-1-1-1,0-1 0,-1-1 0,-1-2 0,-1 0 0,1-2 0,-2-1 0,1-1 0,-1-1 0,-1-2 1,0-1-1,1-1 0,-1-1 0,-5-2 151,22 0-418,0-2-1,0 0 1,0 0 0,1-1-1,-1-1 1,0 0 0,1 0-1,-1-1 1,-6-4 418,14 6-408,0-1 0,0 1 0,0-1 0,0 0 0,0 0 0,1 0 0,-1 0 0,1-1 0,0 0 0,0 1 0,0-1 0,0 0 0,1-1 0,0 1 0,0 0 0,0-1 408,-9-24-5045</inkml:trace>
  <inkml:trace contextRef="#ctx0" brushRef="#br0" timeOffset="3448.127">19425 1745 10176,'9'-17'3322,"-6"17"-1498,1 35 1403,18 25-913,-17-29-2132,-1 1-1,-1 0 0,-2 0 0,-1 1 0,-1-1 0,-3 7-181,1 10-308,-4 25-1028,-2-23-2528,5-33-453,3-29-2070,1-4 2601</inkml:trace>
  <inkml:trace contextRef="#ctx0" brushRef="#br0" timeOffset="3693.147">19369 1068 12160,'-6'-19'4128,"6"19"-2241,0 0-2143,0 0 768,0 6-800,0-3-128,6 7-2239,0 1-1345,21 4-544,1-6 640</inkml:trace>
  <inkml:trace contextRef="#ctx0" brushRef="#br0" timeOffset="6715.085">20115 4306 9824,'7'8'3474,"-10"-14"-772,-9 4 1580,-26-6-2116,27 5-1947,0 0-1,-1 1 1,1 1-1,-1 0 1,1 0 0,-1 1-1,0 1 1,-9 1-219,-4 5 129,0 0 0,1 2 1,0 0-1,-23 14-129,35-16-14,0 0 0,0 1 0,1 1 0,0 0 0,0 1 0,1 0 0,0 0 0,1 1 14,-3 2-16,0 1 1,1-1 0,0 2-1,2 0 1,0 0-1,0 0 1,1 1-1,1 0 1,1 1-1,-3 11 16,6-14 45,0 0-1,1 0 1,0 1 0,1-1-1,1 1 1,0 0-1,1-1 1,1 1 0,0-1-1,1 0 1,2 7-45,-4-17 50,1 1 0,-1 0 0,1 0-1,0-1 1,1 1 0,-1-1 0,1 0 0,0 0 0,0 0 0,0 0 0,0 0-1,1-1 1,-1 1 0,1-1 0,0 0 0,0 0 0,4 2-50,0-3 106,1 0-1,0 0 1,0-1 0,0 0 0,0-1 0,0 0-1,0 0 1,0-1 0,0 0 0,0 0 0,-1-1-1,1 0 1,0-1 0,-1 0 0,1 0 0,-1-1 0,0 0-1,0 0 1,-1-1 0,8-5-106,-10 7 22,35-18 72,0-3-1,-1-1 0,-1-1 1,11-13-94,-17 12 62,-1-1 1,-1-2-1,-2-1 1,-1-1-1,-1-1 1,-2-1-1,1-5-62,43-110 235,-61 129-305,-4 16 14,-3 12 11,-8 56-78,21 63 27,-5-93 75,2 1 0,1-1-1,2-1 1,1 0 0,2 0-1,8 10 22,-3-10-5,2-1 0,2-1-1,0-2 1,2 0 0,1-1-1,2-2 1,0-1 0,25 14 5,-23-17-487,2-1 0,1-2 0,0-2-1,1-1 1,1-1 0,7-1 487,-37-11-562,1-2 0,0 1 0,1-1 0,-1 0 0,0-1 0,0 0 0,0 0 0,1-1 0,-1 1 0,0-2 0,0 0 0,0 0 0,6-2 562,44-12-5829</inkml:trace>
  <inkml:trace contextRef="#ctx0" brushRef="#br0" timeOffset="5400.047">16724 4210 7328,'5'-22'2800,"-15"10"-571,-32 10 2293,32 2-4297,-105 12 1966,99-6-2052,1-1 0,-1 2-1,2 0 1,-1 0 0,1 2-1,0 0 1,1 0 0,0 1-1,1 1 1,-9 8-139,9-2-11,0-1-1,1 2 1,1-1-1,0 1 1,2 1-1,0 0 1,-5 18 11,1-7-10,1 1 1,2 0-1,1 0 1,1 1-1,2-1 0,1 1 1,1 1-1,2-1 1,2 0-1,2 13 10,-3-42 42,0-1-1,0 1 1,0-1 0,1 1-1,-1-1 1,1 0 0,-1 1 0,1-1-1,0 1 1,0-1 0,0 0-1,1 0 1,-1 0 0,0 1-1,1-1 1,-1 0 0,1-1-1,0 1 1,0 0 0,0 0-1,0-1 1,0 1 0,0-1-1,0 0 1,0 1 0,0-1-1,1 0 1,-1 0 0,0-1 0,1 1-1,-1 0 1,1-1 0,-1 0-1,1 1 1,-1-1 0,1 0-1,-1 0 1,3-1-42,5 0 124,0-2 0,0 1 0,0-1 0,-1-1 0,1 1 0,-1-2 0,0 1 0,8-6-124,15-16 173,0-1 1,-2-2-1,-1-1 0,9-13-173,-14 14 119,-1-2-1,-1 0 0,-2-1 1,-1 0-1,10-27-118,110-302 1371,-139 361-1367,0 0 0,0 1 0,0-1 1,0 0-1,0 0 0,1 0 0,-1 0 0,0 0 0,0 0 1,0 0-1,0 0 0,1 0 0,-1 0 0,0 0 0,0 0 0,0 0 1,0 0-1,1 0 0,-1 0 0,0 0 0,0 0 0,0 0 1,0 0-1,0-1 0,1 1 0,-1 0 0,0 0 0,0 0 1,0 0-1,0 0 0,0 0 0,0 0 0,1 0 0,-1-1 1,0 1-1,0 0 0,0 0 0,0 0 0,0 0-4,0 29 30,0-11-46,2 79-96,24 106 11,-24-184 86,1-1 1,1 0-1,0 0 1,2 0 0,0-1-1,1 0 1,0 0-1,2 0 1,0-1 0,5 7 14,-11-19-202,-1-1 1,1 1 0,0-1 0,0 0 0,0 0 0,1 0 0,-1 0-1,1-1 1,-1 1 0,1-1 0,0 0 0,0 0 0,0 0 0,0-1 0,0 0-1,0 1 1,1-1 0,-1-1 0,0 1 0,0-1 0,5 1 201,2-3-1055,-1-1 1,0 0 0,1-1-1,-1 0 1,0 0-1,-1-1 1,1 0 0,-1-1-1,0 0 1,0-1 1054,26-18-4389</inkml:trace>
  <inkml:trace contextRef="#ctx0" brushRef="#br0" timeOffset="5716.047">17403 4097 9824,'2'-15'2980,"0"21"1405,19 172-679,3 45-2623,9-25 858,-33-195-1896,26 55 1324,-25-58-1340,-1 1 0,1-1 1,-1 1-1,1-1 1,0 1-1,-1-1 1,1 1-1,-1-1 1,1 0-1,0 1 0,-1-1 1,1 0-1,0 1 1,0-1-1,-1 0 1,1 0-1,0 0 1,0 0-1,-1 0 1,1 0-1,0 0 0,0 0 1,-1 0-1,1 0 1,0 0-1,0 0 1,-1 0-1,1-1 1,0 1-1,-1 0 0,1-1 1,0 1-1,-1 0 1,1-1-1,0 1 1,-1-1-1,1 1 1,-1-1-1,1 1-29,24-37 633,38-137-143,-52 144-510,1 0-1,2 1 1,0 1-1,2 0 1,1 1-1,1 1 0,19-21 21,-28 37-202,0 0 0,0 1 0,0 0 0,1 1-1,1 0 1,0 1 0,0 0 0,0 1 0,0 0-1,1 1 1,0 0 0,5-1 202,3 1-1095,1 1 0,-1 1 0,1 0 0,0 2 0,17 0 1095,108 10-13047,-89-3 8839</inkml:trace>
  <inkml:trace contextRef="#ctx0" brushRef="#br0" timeOffset="6199.052">18477 4390 10688,'-35'53'5157,"31"-48"-4935,3-3-106,-1-1 1,1 1 0,0-1 0,0 1-1,0 0 1,1-1 0,-1 1-1,0 0 1,1 0 0,-1 0-1,1-1 1,-1 1 0,1 0 0,0 0-1,0 0 1,0 0 0,0 0-1,0 0 1,0-1 0,0 1-1,1 0 1,0 1-117,3 5 139,0-1 0,1 1 0,0-1 0,0-1 0,1 1 0,-1-1 0,2 0 0,-1 0 0,1 0 0,-1-1-1,2 0 1,-1-1 0,0 1 0,1-1 0,0-1 0,0 0 0,0 0 0,0 0 0,5 0-139,101 18 1621,-94-20-1331,0-1-1,1-1 1,-1-1-1,0 0 1,0-2-1,0 0 1,18-7-290,-25 7 100,-1-1 0,1 0 0,-1-1-1,0 0 1,-1-1 0,1 0 0,-1-1 0,-1 0 0,1 0 0,-2-2 0,1 1-100,0-2 25,-2 1 1,1-2 0,-1 1 0,-1-1 0,0 0 0,-1 0 0,0-1 0,-1 0 0,-1 0 0,0 0-1,0 0 1,-1-1 0,-1 1 0,0-3-26,-2 11 4,1-1 0,-1 1-1,0-1 1,0 1 0,-1-1-1,0 1 1,0 0 0,0-1-1,0 1 1,-1 0 0,0 0-1,0 0 1,0 0 0,-1 0 0,0 1-1,0-1 1,0 1 0,0-1-1,-1 1 1,1 0 0,-1 1-1,0-1 1,-1 1 0,1-1-1,0 1 1,-2 0-4,0-1-28,-1 0-1,-1 0 1,1 1-1,-1-1 1,1 2 0,-1-1-1,0 1 1,0 0-1,0 1 1,0 0-1,0 0 1,-2 1 28,-5 3-52,1 1 1,-1 0 0,1 1-1,0 1 1,1 0 0,-1 0-1,1 2 1,0 0-1,1 0 1,0 1 0,-6 6 51,2 1-5,0 0 0,1 2 0,1 0 0,0 1 0,1 0 0,2 1 1,0 0-1,1 1 0,1 0 0,0 0 0,2 2 5,2-8 44,1 0-1,1 0 0,0 0 1,1 0-1,0 1 0,1-1 1,1 0-1,1 8-43,8 47 251,26-3 5,-27-53-231,1-1 1,1 0 0,0-1 0,1 0-1,0 0 1,1-1 0,0 0 0,1-1 0,0-1-1,0 0 1,1-1 0,8 3-26,-5-2-342,0-1 0,1 0 1,0-2-1,0 0 0,0-1 1,1-1-1,-1-1 0,1 0 1,0-1-1,0-2 0,0 0 0,1 0 1,-1-2-1,5-1 342,58-18-3552,-7 1-1994</inkml:trace>
  <inkml:trace contextRef="#ctx0" brushRef="#br0" timeOffset="3929.135">19937 1721 11168,'-7'105'5439,"-2"-28"-3076,4 30 3386,6-138-5611,1 1-1,1 0 0,1 0 1,7-20-138,-6 34-15,0 0 1,1 1-1,1 0 1,0 0 0,1 1-1,1 0 1,0 0-1,1 1 1,0 0 0,5-4 14,-4 5-23,1 1 1,0 0-1,0 1 1,1 1-1,0 0 0,1 0 1,-1 1-1,2 1 1,14-5 22,-24 10-8,0 0 0,-1 1 0,1 0 0,0 0 0,0 0 0,0 1 0,0-1 0,0 1 0,0 1 0,1-1 0,-1 0 0,0 1 0,-1 0 0,1 1 0,0-1 0,0 1 0,0 0 0,1 0 8,2 3-1,0-1 0,0 1 1,0 0-1,-1 1 0,1-1 1,-1 2-1,-1-1 0,1 1 1,-1 0-1,0 0 0,-1 1 0,0-1 1,0 1-1,0 0 0,0 5 1,15 27-858,-3 1-1,-2 1 0,-1 0 1,-2 1-1,-2 0 0,-2 3 859,-2-23-3157,-1-5-1845</inkml:trace>
  <inkml:trace contextRef="#ctx0" brushRef="#br0" timeOffset="4444.049">21278 1613 9824,'12'-9'3290,"-12"4"-1519,-1 3-1458,-2-3-17,-1 1 0,1-1 0,-1 1 0,0 0 0,0 0 0,0 0 1,-1 0-1,1 1 0,-1 0 0,0 0 0,0 0 0,0 1 0,0-1 0,-2 0-296,-14-3 89,0 1 0,-1 0 0,1 2 0,-1 0 0,0 1 0,-2 1-89,8 2-15,0 1 0,0 1 0,0 0 0,0 0 0,1 2 1,-1 0-1,1 1 0,0 0 0,1 2 0,-1-1 0,1 2 0,1 0 1,0 0-1,-9 9 15,11-9 64,0 0 0,1 0 0,1 1 0,-1 1 0,1-1 0,1 2 0,0-1 0,1 1 0,0 0 0,1 1 0,0-1 0,-1 7-64,2-5 175,1 0 1,0 0-1,1 0 0,1 1 1,0-1-1,1 1 1,1 0-1,0-1 0,1 7-175,-1-19 42,0 1 0,0-1 1,1 1-1,-1-1 0,1 0 0,-1 1 0,1-1 0,0 1 0,0-1 0,0 0 0,0 0 0,1 0 0,-1 1 0,0-1 0,1 0 0,-1-1 1,1 1-1,0 0 0,0 0 0,0-1 0,0 1 0,0-1 0,0 1 0,0-1 0,0 0 0,0 0 0,2 0-42,0 1 64,0 0 1,0-1-1,0 0 0,1 0 0,-1 0 0,0 0 0,0 0 1,1-1-1,-1 0 0,1 0 0,-1 0 0,0-1 1,0 1-1,1-1 0,-1 0 0,0-1 0,0 1-64,8-2 120,28-8 132,-1-2 0,-1-2 1,0-2-1,-1-1 0,-1-2 0,-1-1 1,-1-2-1,-1-1 0,-1-2 1,15-16-253,-37 33 117,-8 6-81,0 1 0,0-1-1,0 1 1,0 0 0,0-1 0,0 1 0,1 1-1,-1-1 1,1 0 0,-1 0 0,1 1 0,0-1-1,-1 1 1,1 0 0,0 0 0,0 0 0,0 0-1,0 1 1,0-1 0,0 1 0,0 0 0,0 0-1,0 0 1,0 0 0,0 0 0,0 1 0,0-1-1,1 1-35,-2 0 7,0 1-1,0-1 1,-1 1-1,1-1 1,-1 1-1,1 0 1,-1 0-1,0 0 1,0-1-1,0 1 1,0 0-1,0 0 1,0 1-1,0-1 1,-1 0-1,1 0 1,-1 0-1,1 0 1,-1 1-1,0-1 1,0 0-1,0 0 1,0 0-1,0 1-6,1 10 31,-1 118 129,-33 59-37,20-139-95,-2-1-1,-2 0 1,-3-2 0,-1 0-1,-19 29-27,-6 2-349,-4-2 0,-52 62 349,32-61-843,-24-13-346,61-46 190,-1-2-1,-1-1 1,0-2 0,-1-1-1,0-2 1,-1-1 0,0-2-1,-13 0 1000,-80 9-4773,6-2-341</inkml:trace>
  <inkml:trace contextRef="#ctx0" brushRef="#br0" timeOffset="11135.09">2069 9084 9664,'-62'18'5514,"57"-20"-4999,1 0 0,-1 0 0,0 0 0,1-1 0,-1 1 0,1-1 0,0 0 0,0-1 0,0 1 0,0-1 0,0 1 0,0-3-515,-11-8 935,2 0-681,1 0-1,0-1 1,1 0 0,0-1 0,1 0 0,1-1 0,1 0 0,-5-14-254,-4-7 187,-35-65 4,-54-128-8,80 144-165,3 0 1,4-2 0,4 0-1,-1-62-18,12 64-11,4-1 0,4 0-1,4 0 1,3 1 0,4 1-1,4 0 1,4 1 0,12-25 11,74-140-6,-66 161 6,-29 53 65,3 1 0,1 1 0,1 1 0,2 0 1,1 2-1,2 0 0,1 2 0,1 1 0,1 0 0,6-1-65,161-98 466,-101 71-340,-51 29-83,46-31 264,3 4 1,2 4-1,92-35-307,121-28 539,15 18-70,-289 87-469,22-16-1116,-35-12-2728,-14 16 1535,13-37-9813,-7 33 6794</inkml:trace>
  <inkml:trace contextRef="#ctx0" brushRef="#br0" timeOffset="11481.251">3286 5350 10688,'29'0'3982,"115"7"1630,-79 1-4956,-1 3 0,0 3 0,-1 3 0,48 20-656,-106-35 28,1 1 0,0-1 1,-1 1-1,0 0 0,0 1 0,0-1 0,0 1 1,0 0-1,-1 0 0,1 1 0,-1-1 1,0 1-1,-1 0 0,1 0 0,-1 0 0,0 1 1,0-1-1,-1 1 0,1-1 0,-1 1 0,-1 0 1,1 0-1,-1 0 0,0 0 0,0 0 1,-1 0-1,1 0 0,-1 1 0,-1-1 0,1 0 1,-2 5-29,-4 8-21,-1-1 1,0 0 0,-1 0-1,-1 0 1,-1-1 0,-1-1 0,0 0-1,-1 0 1,-8 8 20,14-17-31,-147 171-2779,77-99-2715,46-58 661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8:52.026"/>
    </inkml:context>
    <inkml:brush xml:id="br0">
      <inkml:brushProperty name="width" value="0.05" units="cm"/>
      <inkml:brushProperty name="height" value="0.05" units="cm"/>
    </inkml:brush>
  </inkml:definitions>
  <inkml:trace contextRef="#ctx0" brushRef="#br0">8714 7442 7712,'2'-5'3778,"-4"11"-618,19 122 301,-3 165-1829,-8-20-805,5-126-699,-5-112-453,-6-35 247,0 0-1,0 0 1,0 0 0,0-1 0,1 1 0,-1 0 0,0 0-1,0 0 1,0 0 0,1 0 0,-1-1 0,0 1 0,0 0 0,1 0-1,-1 0 1,0 0 0,0 0 0,1 0 0,-1 0 0,0 0-1,0 0 1,0 0 0,1 0 0,-1 0 0,0 0 0,0 0-1,1 0 1,-1 0 0,0 0 0,0 1 0,1-1 0,-1 0 0,0 0-1,0 0 1,0 0 0,1 0 0,-1 0 0,0 1 0,0-1-1,0 0 1,0 0 0,1 0 0,-1 1 0,0-1 0,0 0-1,0 0 1,0 0 0,0 1 0,0-1 0,0 0 0,0 0 0,0 1-1,0-1 79,13-23-6796,-8 8 2706</inkml:trace>
  <inkml:trace contextRef="#ctx0" brushRef="#br0" timeOffset="1">8884 8123 6016,'-22'4'3742,"22"-5"1342,35-17-2999,56-6-47,20 2-1420,-19 4-3076,-64 3-2993,-21 1 1297</inkml:trace>
  <inkml:trace contextRef="#ctx0" brushRef="#br0" timeOffset="2">9276 7496 6016,'-18'32'6224,"-19"5"-1995,35-29-4088,0 0 0,0 0 0,1 0 1,0 0-1,1 0 0,0 1 0,0-1 0,0 0 1,1 0-1,1 4-141,1 22 294,-1 186 762,-2-6-282,9-47-396,-8-150-403,-1-15-111,0 0-1,-1 0 1,1 0-1,0 0 1,0 0 0,0 0-1,1 1 1,-1-1-1,0 0 1,1 0 0,-1 0-1,1 0 1,0 0-1,0 0 1,0 0 0,0 0-1,0-1 1,0 1-1,0 0 1,0 0 0,1-1-1,-1 1 1,2 0 136,21-36-10485,-8 15 6405</inkml:trace>
  <inkml:trace contextRef="#ctx0" brushRef="#br0" timeOffset="3">9897 7525 4832,'-2'-2'-319,"-8"-10"1497,-18 6 7892,26 6-8871,-29 0 1516,13-2-1432,0 2 0,1 0 1,-1 0-1,0 2 0,1 0 0,-1 1 1,1 1-1,0 1 0,0 0 1,0 1-1,1 1 0,0 1-283,8-3-15,1 1 0,0 0-1,1 0 1,-1 1 0,1 0 0,1 0-1,-1 1 1,1-1 0,1 1 0,-1 0-1,1 0 1,1 1 0,0-1 0,0 1-1,0 0 1,1-1 0,0 1 0,1 0 0,0 0-1,0 1 1,1 3 15,12 159 112,42 76-224,-30-72 267,4-57-155,-17-71 21,-11-46-7,1 0 0,-1-1-1,0 1 1,0-1 0,1 1 0,-1 0 0,1-1-1,0 1 1,-1-1 0,1 1 0,0-1 0,0 0-1,0 1 1,0-1 0,0 0 0,0 1-1,0-1 1,0 0 0,1 0 0,-1 0 0,0 0-1,1 0 1,-1 0 0,1-1 0,-1 1 0,1 0-1,-1-1 1,1 1 0,-1-1 0,1 0 0,0 1-1,-1-1 1,1 0 0,0 0 0,-1 0-1,1 0 1,0 0 0,-1 0 0,1-1 0,-1 1-1,2-1-13,34-12-53,-1-1 0,0-2-1,-1-2 1,12-9 53,-20 5-2260,-16 3-2925,-8 6 1825,11-2-453</inkml:trace>
  <inkml:trace contextRef="#ctx0" brushRef="#br0" timeOffset="4">9545 8152 5632,'-1'1'2986,"-3"2"-1527,4-3 2277,45-15-1192,-3-3-2163,2 3 0,0 2 1,1 1-1,32-2-381,22 3-3082,-50 6-4908,-31-3 3900</inkml:trace>
  <inkml:trace contextRef="#ctx0" brushRef="#br0" timeOffset="5">10251 8440 5024,'-33'-63'7742,"16"-6"-5026,23-74 729,3 72-3045,3 0 0,3 1 0,3 1 0,3 0 0,19-40-400,-39 105 4,0-1 0,0 1-1,1-1 1,0 1 0,0-1-1,0 1 1,0 0 0,0 0-1,1 0 1,0 0 0,0 1-1,0-1 1,0 1 0,0 0 0,1 0-1,0 0 1,-1 0 0,1 0-1,0 1 1,1 0 0,-1 0-1,0 0 1,0 0 0,1 1-1,-1-1 1,1 1 0,0 0-1,-1 1 1,5-1-4,1 5 64,-1 1 1,0 1-1,0 0 0,0 0 0,-1 0 0,0 1 1,0 0-1,0 1 0,-1 0 0,0 0 1,-1 1-1,0-1 0,0 1 0,-1 1 1,0-1-1,-1 1 0,0 0 0,0 0 1,-1 0-1,0 0 0,-1 1 0,0-1-64,6 30-64,-1 1-1,-3-1 0,-1 1 0,-2-1 1,-2 15 64,1-24-77,-3 9-835,-1 0 0,-2-1 0,-2 1-1,-8 22 913,9-34-932,-5 9-1835,2-17-2690,9-18 860,1-2 1584</inkml:trace>
  <inkml:trace contextRef="#ctx0" brushRef="#br0" timeOffset="6">10090 8162 8416,'10'5'5712,"22"-5"-4061,-22 0-1084,33-3 140,0-2 0,0-1 0,0-3 0,0-1-707,32-7 313,-75 17-316,219-36-38,-146 32-2712,-1 6-3596,-43 3 2280</inkml:trace>
  <inkml:trace contextRef="#ctx0" brushRef="#br0" timeOffset="7">10995 7648 7712,'-14'6'4181,"-10"27"-346,24 70-1388,9-40-1947,2 0-1,16 53-499,-8-41 63,29 121-90,-32-139-3834,-16-51-432,-5-10-1547</inkml:trace>
  <inkml:trace contextRef="#ctx0" brushRef="#br0" timeOffset="8">11071 7843 5248,'11'-15'2528,"-11"15"-1344,12-4-448,-7 4 896</inkml:trace>
  <inkml:trace contextRef="#ctx0" brushRef="#br0" timeOffset="9">11121 7824 13856,'21'0'543,"-1"1"0,0 1 1,0 1-1,0 1 0,0 1 0,-1 0 1,0 2-1,14 6-543,-10-4 201,0 0 0,-1 2 0,-1 1 0,0 1 0,0 1-1,-1 0 1,-1 2 0,-1 0 0,14 16-201,-27-27 50,-1 1 0,1-1 1,-1 1-1,-1 1 0,1-1 0,-1 0 0,0 1 0,0-1 1,-1 1-1,0 0 0,0 0 0,-1 0 0,0 0 1,0 0-1,-1 0 0,1 1 0,-2-1 0,1 0 0,-1 0 1,0 0-1,0 0 0,-1 0-50,-9 16 41,-1-1 0,-1-1 0,-1 0 0,0-1-1,-2 0 1,0-2 0,-2 1 0,0-2 0,-1-1 0,0 0 0,-1-1 0,-3 0-41,-8 8-94,0-1 1,-2-2 0,0-1-1,-25 10 94,34-18-457,-1-1 1,0-1-1,0-1 0,-1-1 0,0-2 0,-20 2 457,-4-16-4986,37-5 538</inkml:trace>
  <inkml:trace contextRef="#ctx0" brushRef="#br0" timeOffset="10">10472 5810 3008,'0'-10'1920,"-5"10"-1024,-1-5 0,6 5 768</inkml:trace>
  <inkml:trace contextRef="#ctx0" brushRef="#br0" timeOffset="11">10450 5771 11072,'-10'-54'4053,"3"138"1568,-4 111-3754,6 143-689,5-68-303,-6-153-571,6 98-133,6-145-219,-1 37 21,-4-93-1286,1-22-1504,1-4 1043,2-13-2092,1-8-1254</inkml:trace>
  <inkml:trace contextRef="#ctx0" brushRef="#br0" timeOffset="12">10118 5747 1760,'-1'1'65,"1"1"27,-1 0 0,1 0 1,-1 0-1,0 0 1,0 0-1,1-1 0,-1 1 1,-1 0-1,1-1 1,0 1-1,0-1 1,-1 1-1,1-1 0,0 1 1,-1-1-1,0 0 1,1 0-1,-1 0 0,0 0 1,1 0-1,-2 0-92,-51 33 3557,4 5 1206,47-36-4372,2-2-171,0 1 0,-1 0-1,1-1 1,-1 1 0,1-1 0,-1 1-1,0-1 1,1 0 0,-1 0-1,0 1 1,0-1 0,0-1 0,0 1-1,0 0 1,0 0 0,0-1 0,-1 1-1,1-1 1,0 0 0,0 0 0,0 1-1,0-1 1,-2-1-220,21-29 3285,116-146-1247,42-67-1500,-171 236-496,1 1 1,-1 0-1,1 0 0,1 0 0,-1 0 1,1 1-1,0 0 0,0 0 0,0 1 0,1 0 1,-1 0-1,1 0 0,0 1 0,0 0 0,0 0 1,1 1-1,-1 0 0,1 0 0,-1 1 0,1 0 1,0 0-1,-1 1 0,1 0 0,0 0 0,0 0 1,-1 1-1,1 1 0,-1-1 0,1 1 1,-1 1-1,1-1 0,-1 1 0,0 0 0,0 1 1,3 2-43,7 9 73,-1 1 1,-1 1 0,-1 0 0,0 0-1,-1 2 1,9 16-74,-1 0 66,-1 1-1,-1 1 0,-2 0 1,-1 5-66,57 186 272,-62-197-528,-11-30-304,13-17-7504,2 6 2875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46:01.996"/>
    </inkml:context>
    <inkml:brush xml:id="br0">
      <inkml:brushProperty name="width" value="0.05" units="cm"/>
      <inkml:brushProperty name="height" value="0.05" units="cm"/>
      <inkml:brushProperty name="color" value="#FFC114"/>
    </inkml:brush>
    <inkml:brush xml:id="br1">
      <inkml:brushProperty name="width" value="0.2" units="cm"/>
      <inkml:brushProperty name="height" value="0.2" units="cm"/>
    </inkml:brush>
    <inkml:brush xml:id="br2">
      <inkml:brushProperty name="width" value="0.05" units="cm"/>
      <inkml:brushProperty name="height" value="0.05" units="cm"/>
    </inkml:brush>
  </inkml:definitions>
  <inkml:trace contextRef="#ctx0" brushRef="#br0">43 9285 3008,'1'0'243,"0"-1"0,-1 1 0,1 0 0,0-1 0,0 1 0,0 0 0,0 0 0,0 0 0,0 0-1,0 0 1,0 0 0,0 0 0,0 0 0,0 0 0,0 0 0,0 0 0,0 1 0,0-1 0,0 0 0,0 1 0,0-1 0,-1 1 0,1-1 0,0 1 0,0-1 0,0 1 0,-1 0 0,1-1 0,0 1 0,-1 0 0,1 0-243,22 10 2756,0-8-1949,143 7 3349,-157-10-4014,1-2 0,-1 1 0,0-1-1,0-1 1,0 1 0,0-2 0,-1 1-1,1-1 1,-1 0 0,0-1 0,0 0-1,0 0 1,-1-1 0,0 0 0,0 0-1,5-6-141,-8 9 21,0-1 0,-1 0 0,1 0 0,0 0 0,-1 0 0,0 0 0,0-1 0,-1 1 0,1-1 0,-1 0 0,0 0 0,0 0 0,0 0 0,-1 0 0,1 0 0,-2 0 0,1 0 0,0-1 0,-1 1 0,0 0 0,0-1 0,0 1 0,-1 0 0,0 0 0,0-1 0,0 1 0,-1 0 0,0 0 0,0 0 0,0 0 0,0 1 0,-4-5-21,1 5-24,0-1 0,0 2-1,-1-1 1,1 1 0,-1-1 0,0 2-1,0-1 1,0 1 0,-1-1-1,1 2 1,-1-1 0,1 1 0,-1 0-1,1 0 1,-1 1 0,1 0-1,-1 0 1,-3 1 24,0-1-56,0 1-1,0 1 1,0-1 0,0 2 0,0-1-1,1 1 1,-1 1 0,1 0 0,0 0-1,0 1 1,0 0 0,1 0-1,0 1 1,0 0 0,0 0 0,1 1-1,-1 0 1,2 1 0,-1 0 0,1 0-1,0 0 1,1 0 0,0 1-1,0 0 1,1 0 0,0 0 0,1 1-1,0 0 1,-1 4 56,-1 8-22,0 1 0,2-1 1,0 1-1,2-1 0,0 1 0,2 0 0,0-1 1,1 1-1,2-1 0,0 1 0,2 1 22,-1-12 2,0 0 0,1 0 0,0 0 0,1 0 0,0-1 0,1 0 0,0-1 0,1 0 1,0 0-1,0-1 0,1 0 0,1 0 0,9 5-2,-12-8 57,0 0 0,1-1 0,-1 0 0,1 0 0,0-1 0,1 0 0,-1-1 0,1 0 0,-1-1 0,1 0 0,0 0 0,0-1 0,0 0 0,0-1 0,0 0 0,7-1-57,-8 1-24,0-1 1,0 0-1,-1-1 1,1 0-1,0 0 1,-1-1-1,1 0 1,-1 0-1,0-1 0,0 0 1,0-1-1,-1 1 1,0-2-1,0 1 1,0-1-1,0 0 1,-1 0 23,65-82-5493,-49 63 1061</inkml:trace>
  <inkml:trace contextRef="#ctx0" brushRef="#br0" timeOffset="541.454">722 9530 6944,'-1'1'160,"0"0"0,0-1 0,0 1 1,1 0-1,-1-1 0,0 1 0,0 0 0,0-1 1,0 1-1,0-1 0,0 0 0,0 1 0,0-1 1,0 0-1,-1 1 0,1-1 0,0 0 1,0 0-1,0 0 0,0 0 0,0 0 0,0 0 1,0 0-1,-1-1 0,1 1 0,0 0 0,0-1 1,0 1-1,0-1 0,0 1 0,0-1 0,0 1 1,0-1-1,0 1 0,1-1 0,-1 0 0,0 0 1,0 0-1,0 1 0,1-1 0,-1 0 1,0 0-1,1 0 0,-1 0 0,1 0 0,-1 0 1,1 0-1,0 0 0,-1 0 0,1 0-160,-6-16 278,2 1-1,-1-1 0,2 0 1,0 0-1,1 0 0,1-1 0,0 1 1,2 0-1,0-1 0,1-1-277,20-83 102,-22 101-99,0 0-1,1-1 1,-1 1 0,0 0 0,1 0 0,-1 0 0,1 0-1,-1 0 1,1 0 0,0 0 0,-1 0 0,1 1 0,0-1-1,-1 0 1,1 0 0,0 0 0,0 1 0,0-1 0,0 0-1,0 1 1,0-1 0,0 1 0,0-1 0,0 1 0,0 0-1,0-1 1,0 1 0,0 0 0,0 0 0,0 0 0,0-1-1,1 1 1,-1 0 0,0 1 0,0-1 0,0 0 0,0 0-1,0 0 1,0 1 0,0-1 0,0 0 0,0 1-1,0-1 1,0 1 0,0 0 0,0-1 0,0 1 0,0 0-1,1 0-2,7 12 60,0 1 1,0-1-1,-1 2 0,-1-1 0,0 1 0,-1 0 0,2 10-60,-1-5 49,-7-20-48,0-1-1,1 1 1,-1 0 0,0-1 0,0 1 0,0 0 0,1-1 0,-1 1-1,0 0 1,1 0 0,-1-1 0,0 1 0,1 0 0,-1-1-1,0 1 1,1 0 0,-1 0 0,0 0 0,1 0 0,-1-1 0,1 1-1,-1 0 1,0 0 0,1 0 0,-1 0 0,1 0 0,-1 0 0,0 0-1,1 0 1,-1 0 0,1 0 0,-1 0 0,0 0 0,1 0-1,-1 1 1,1-1 0,-1 0 0,0 0 0,1 0 0,-1 0 0,0 1-1,1-1 1,-1 0 0,0 0 0,1 1 0,-1-1 0,0 0-1,0 1 1,1-1 0,-1 0 0,0 1 0,0-1 0,1 0 0,-1 1-1,0-1 1,0 1 0,0-1 0,0 0 0,0 1 0,0-1-1,0 1 1,0-1 0,0 0 0,0 1 0,0-1 0,0 1 0,0-1-1,0 0 1,0 1 0,0 0-1,13-36-25,-10 25 65,41-72-112,-42 79 66,1 0 1,-1 1-1,1 0 1,0-1 0,0 1-1,-1 0 1,1 0-1,1 0 1,-1 1 0,0-1-1,0 1 1,1-1-1,-1 1 1,0 0-1,1 1 1,-1-1 0,1 1-1,0-1 1,-1 1-1,1 0 1,-1 0 0,1 0-1,-1 1 1,4 0 5,4 3 26,0 0 0,0 1 0,0 0 0,-1 0 0,0 1 0,0 0 0,0 1 0,-1 1 0,7 6-26,-5-1-91,0 0 0,0 1 0,-2 0 0,0 0 0,0 1 0,-1 0 0,-1 1 0,-1 0 0,5 15 91,-8-23-157,0 2-223,12 33-1053,-7-12-2556,-7-18-1051,4-11 939</inkml:trace>
  <inkml:trace contextRef="#ctx0" brushRef="#br0" timeOffset="965.771">1278 9246 8416,'11'64'5327,"-5"-20"-4462,22 96-124,-12-22-133,-28-129 240,4-1-775,-1 0 0,2-1 0,0 0 0,0 0 0,1 0 0,1-1 0,0 0 0,1 0 0,1-1 0,-1-2-73,2 4-20,0 1 0,1 0-1,0 0 1,1-1 0,0 1-1,1 0 1,1 0-1,-1-1 1,2 1 0,0 0-1,0 1 1,1-1-1,1 0 1,0 1 0,0 0-1,1 0 1,5-5 20,-9 12-20,2-1 10,0-1-1,-1 0 1,2 1 0,-1-1-1,1 1 1,0 0-1,0 1 1,0-1 0,1 1-1,-1 0 1,1 1-1,0-1 1,0 1-1,6-2 11,-12 5 2,1 0-1,0 0 0,0 0 1,0 0-1,0 0 0,0 0 1,0 0-1,0 1 0,-1-1 1,1 0-1,0 0 0,0 1 1,0-1-1,-1 1 0,1-1 1,0 1-1,0-1 0,-1 1 1,1-1-1,0 1 0,-1 0 1,1-1-1,-1 1 0,1 0 1,0-1-1,-1 1 0,0 0 1,1 0-1,-1 0 0,0-1 1,1 1-1,-1 0 0,0 0 1,0 0-1,1 0 0,-1 0 1,0 0-1,0-1 0,0 1 1,0 0-1,0 0 0,-1 1-1,0 41-514,0-37 471,0 0-1,0-1 1,0 0 0,-1 1 0,1-1 0,-1 0-1,-1 0 1,1 0 0,-1 0 0,0 0 0,0 0-1,0-1 1,-1 1 0,1-1 0,-1 0 0,0 0-1,-1-1 1,1 1 0,0-1 0,-2 1 43,-37 11-3333,26-11-491</inkml:trace>
  <inkml:trace contextRef="#ctx0" brushRef="#br0" timeOffset="1223.851">1532 8859 8064,'0'29'3136,"0"-10"-1696,0 10-1184,0-8 736,0-3-480,0 7-64,0 10-384,0 4-32,0 0-32,0 0 64,0 0 64,0 1-480,0-1-160,0-5-1408,-5-5-800,5-5-1056</inkml:trace>
  <inkml:trace contextRef="#ctx0" brushRef="#br0" timeOffset="1456.857">1393 9133 6944,'11'19'2880,"-11"-5"-1536,0 1-672,0-5 864,6 1-512,-1-2-160,6-3-352,6-3-64,11-3-256,0 0-256,5-3-64,4-9 32,8 3 64,-1 0-768,-5 0-320,-5-3-1824,-8 3-2720,1 0 2368</inkml:trace>
  <inkml:trace contextRef="#ctx0" brushRef="#br0" timeOffset="1688.851">1807 8987 9312,'5'18'3424,"1"-12"-1824,-1-3-1536,-5 3 672,12-1-416,4 5-96,6-1-224,6-3-96,6-1 64,3-5 0,-4 0 96,1 0-512,-7 0-256,-4-11-1504,-1-4-864,0 0-704</inkml:trace>
  <inkml:trace contextRef="#ctx0" brushRef="#br0" timeOffset="1891.859">2139 8877 11840,'3'41'3968,"-3"-17"-2145,0 15-1311,0-20 960,0 16-480,0 9-32,0 10-416,0 9-160,0 6-224,-3 5-32,-3-2 0,-5 2-864,-6-5-384,-11-10-1280,-5-5-671,0 4-2177</inkml:trace>
  <inkml:trace contextRef="#ctx0" brushRef="#br0" timeOffset="2633.615">391 10205 4448,'-4'-8'1038,"3"5"-703,-1 0 0,1 0 0,0 0 1,-1 1-1,0-1 0,0 0 0,1 1 0,-2-1 0,1 1 1,0 0-1,0 0 0,-1 0 0,1 0 0,-1 0 1,1 0-1,-1 1 0,0-1 0,0 1 0,0 0 1,0 0-1,0 0 0,0 0 0,0 1 0,-1-1-335,-6 1 369,0 2 0,1-1 0,-1 1 0,0 0 0,0 1 0,1 0 0,0 1 0,-1 0 0,1 0 0,1 1 0,-1 0 0,1 1 0,-1 0 0,2 0 0,-8 7-369,-1 3 204,0 1-1,1 0 1,1 1 0,1 1 0,1 0-1,-6 13-203,4 1 25,2 0-1,1 1 0,2 1 0,1 0 1,2 0-1,1 0 0,2 1 0,2-1 1,1 1-1,1 0 0,5 18-24,48 258-85,-53-298-481,-1-14-3481,-1-14 713,-4-6-1092</inkml:trace>
  <inkml:trace contextRef="#ctx0" brushRef="#br0" timeOffset="2868.61">6 10671 8064,'-6'9'3232,"6"-9"-1728,6 6-1152,-6-6 736,3 0-192,9-6 96,4-3-481,6-1-223,12-4-192,10-7-64,6 3 0,-7 3-32,7 0 0,-5 0-576,-6 6-127,-6-2-1633,-7-2-800,2-2-960</inkml:trace>
  <inkml:trace contextRef="#ctx0" brushRef="#br0" timeOffset="3035.818">699 10480 6400,'-5'20'2816,"-1"-16"-1536,-5 1-768,6 1 736</inkml:trace>
  <inkml:trace contextRef="#ctx0" brushRef="#br0" timeOffset="3286.607">644 10530 14336,'-16'5'474,"0"1"1,0 0 0,1 1 0,0 1 0,0 1 0,-6 4-475,17-10-12,0 0 0,0 1-1,1-1 1,-1 1 0,1 0 0,-1-1 0,1 1 0,0 1 0,1-1 0,-1 0 0,1 1-1,0-1 1,0 1 0,0 0 0,1 0 0,-1 0 0,1 0 0,0 0 0,1 0 0,-1 0-1,1 0 1,0 0 0,1 2 12,0 0-17,1-1 0,-1 1 0,2 0 0,-1-1 0,1 0 0,0 0 1,0 0-1,1 0 0,0 0 0,0-1 0,0 1 0,0-1 0,1 0 0,0 0 0,0-1 0,1 0 0,0 1 17,-3-3 41,-1 0 0,0 0 0,1 0-1,0 0 1,-1-1 0,1 1 0,0-1 0,-1 0 0,1 0-1,0 0 1,0 0 0,0 0 0,0-1 0,0 1 0,0-1-1,0 0 1,0 0 0,0 0 0,1 0 0,-1-1 0,0 1-1,0-1 1,0 0 0,-1 1 0,1-1 0,0-1 0,0 1-1,0 0 1,-1-1 0,1 1 0,-1-1 0,1 0-41,3-5 171,-1 0 0,0 0 0,0-1 0,-1 0 0,0 1 0,0-2 0,-1 1 0,0 0 0,0-1 0,-1 1 0,0-1 0,-1 1 0,1-1 0,-2 0 0,1 0 0,-2-4-171,2-5 47,0 0 0,-2 0 0,0 0 0,-1 0 0,-1 0 0,-2-4-47,0-22-3856,5 39 550,5-1-1323</inkml:trace>
  <inkml:trace contextRef="#ctx0" brushRef="#br0" timeOffset="3589.611">870 10157 7328,'-21'-45'6864,"40"94"-1695,4 41-4031,1 1-966,31 96 218,15 56-204,-68-165-2186,-6-69-5067,8-23-185,6-8 3988</inkml:trace>
  <inkml:trace contextRef="#ctx0" brushRef="#br0" timeOffset="4158.619">1300 10494 4640,'0'3'330,"-1"0"1,1-1-1,-1 1 1,0-1-1,0 1 0,0-1 1,0 1-1,0-1 1,-1 0-1,1 0 1,-1 0-1,0 0 0,1 0 1,-1 0-1,0 0 1,0 0-1,0 0 0,0-1 1,-1 1-1,1-1 1,0 0-1,0 0 1,-3 1-331,0-1 142,0 1 1,0 0-1,0 0 1,1 0 0,-1 0-1,0 1 1,1 0-1,0 0 1,-1 0 0,1 1-1,0-1 1,1 1-1,-1 0 1,1 0 0,-1 0-1,1 0 1,1 1-1,-1-1 1,0 1 0,1 0-1,0 0 1,0 0 0,1 0-143,-1 7-14,0-1 0,1 1 1,1-1-1,0 1 1,0 0-1,1-1 0,1 1 1,0-1-1,0 0 1,1 1-1,1-1 0,0 0 1,0-1-1,1 1 1,1-1-1,-1 0 0,2 0 1,-1-1-1,1 1 1,5 3 13,-11-11 42,0-1 0,0 0 1,0 0-1,0 0 1,1 1-1,-1-1 1,0 0-1,0 0 1,1-1-1,-1 1 1,1 0-1,-1 0 0,1-1 1,-1 1-1,1-1 1,-1 1-1,1-1 1,-1 0-1,1 1 1,0-1-1,-1 0 1,1 0-1,0 0 0,-1 0 1,1-1-1,-1 1 1,1 0-1,0-1 1,-1 1-1,1-1 1,-1 1-1,1-1 1,-1 0-1,0 0 1,1 1-1,-1-1 0,0 0 1,1 0-1,-1 0 1,0-1-1,0 1 1,0 0-1,0 0 1,0-1-1,0 1 1,0 0-1,0-1 0,-1 1 1,1-1-1,-1 1 1,1-1-43,5-21 417,0 0 1,-2 0-1,0 0 1,-2-1-1,0-13-417,2-8 478,29-297 887,-13 137-1135,-19 186-129,3 34 144,-3 160-207,17 53-177,-16-214 129,0 1-1,1-1 1,1 0 0,0-1-1,1 1 1,1-1 0,0 0-1,0 0 1,2 0-1,-1-1 1,2-1 0,-1 1-1,2-1 1,-1 0 0,2-1-1,-1-1 1,7 5 10,-15-12-100,1 0-1,0 0 1,0-1-1,-1 1 1,1-1-1,0 0 1,0 1-1,1-1 1,-1-1 0,0 1-1,0 0 1,0-1-1,1 0 1,-1 1-1,0-1 1,0-1-1,1 1 1,-1 0 0,0-1-1,0 0 1,0 1-1,0-1 1,1 0-1,-1-1 1,0 1 0,-1-1-1,1 1 1,0-1-1,0 0 1,-1 0 100,53-41-4981,-33 18 581</inkml:trace>
  <inkml:trace contextRef="#ctx0" brushRef="#br0" timeOffset="4584.612">1642 10558 7872,'3'29'4396,"-2"-27"-4316,0 1 1,0-1-1,0 0 1,0-1 0,0 1-1,0 0 1,1 0-1,-1 0 1,1-1-1,-1 1 1,1-1-1,0 1 1,-1-1-1,1 1 1,0-1-1,0 0 1,0 0-1,0 0 1,0 0 0,0-1-1,0 1 1,0 0-1,1-1 1,-1 1-1,0-1 1,0 0-1,1 0-80,4 2 209,1-1-1,0-1 0,-1 1 0,1-1 1,0 0-1,0-1 0,-1 0 0,1 0 1,0-1-1,-1 0 0,1 0 1,-1-1-1,0 0 0,0 0 0,0-1 1,0 1-1,-1-1 0,1-1 0,4-4-208,-9 6 49,1 0-1,-1 0 0,0-1 0,0 1 1,0-1-1,-1 0 0,1 1 0,-1-1 1,0 0-1,0 0 0,0 0 0,-1 0 1,1 0-1,-1 0 0,0 0 0,0 0 1,0 0-1,-1 0 0,0 0 0,1 0 1,-1 0-1,-1 1 0,1-1 0,0 0 1,-1 0-1,0 1 0,0-1 0,0 1 1,0 0-1,0-1 0,-1 1 0,0 0 1,1 0-1,-1 1 0,0-1 0,-1 0 1,1 1-1,0 0 0,-1 0 0,1 0 1,-1 0-1,1 1 0,-5-2-48,3 2 13,0-1 0,0 1 0,0 1 0,0-1 1,-1 1-1,1 0 0,0 0 0,0 0 0,-1 1 0,1-1 0,0 2 0,0-1 0,0 0 0,0 1 1,0 0-1,0 0 0,1 0 0,-1 1 0,1 0 0,-1 0 0,1 0 0,0 0 0,0 0 1,0 1-1,1 0 0,-2 2-13,-3 3 16,1 1 1,0 0-1,1 0 1,0 1-1,1 0 1,0 0 0,0 0-1,1 0 1,1 1-1,0 0 1,0 1-17,1 1 14,0 1 0,0 0 1,2 0-1,0-1 1,1 1-1,0 0 0,1 0 1,1-1-1,0 1 0,4 10-14,-5-19-2,0-1 0,0 1 0,1-1-1,-1 0 1,1 0 0,0 0 0,0-1-1,1 1 1,0-1 0,-1 0-1,1 0 1,1 0 0,-1 0 0,0-1-1,1 1 1,0-1 0,0 0-1,0-1 1,0 1 0,0-1 0,1 0-1,-1-1 1,1 1 0,-1-1 0,1 0-1,0 0 1,-1-1 0,6 1 2,-4-2-277,0 1 0,-1-1 0,1 0 0,0 0 0,-1-1-1,1 0 1,-1 0 0,1-1 0,-1 1 0,0-2 0,2 0 277,60-50-6520,-35 19 2019</inkml:trace>
  <inkml:trace contextRef="#ctx0" brushRef="#br0" timeOffset="4899.902">2100 10324 7712,'11'78'5866,"11"35"-3663,-13 2 1061,-6-211 3428,-1 66-6452,1 0 0,2 1 0,1-1 1,1 1-1,1 1 0,1-1 0,5-5-240,-2 8-253,2 1-1,1 1 1,0 0 0,2 1-1,1 0 1,0 2 0,2 0-1,0 1 1,2 1 0,16-11 253,-5 7-1429,-18 13-1069,-1 0 0,0-1 1,-1 0-1,0-1 0,0-1 0,6-9 2498,12-28-5429</inkml:trace>
  <inkml:trace contextRef="#ctx0" brushRef="#br0" timeOffset="24592.072">2678 4086 7328,'-15'-5'1726,"10"3"-1378,0-1 0,0 2 0,0-1 0,0 0 0,-1 1 1,1 0-1,-1 0 0,1 1 0,-1 0 0,1 0 0,-1 0 0,1 0 0,-1 1 0,1 0 0,0 0 1,-3 1-349,-3 3 269,0 0 0,1 0 0,-1 1 0,2 0 0,-1 1 0,0 0 0,1 1 0,1 0 0,-1 0 0,1 1 0,-4 5-269,0 1 50,0 1 0,1 0 0,0 1 0,2 0-1,0 0 1,1 1 0,0 0 0,2 1-1,0 0 1,1 0 0,1 0 0,1 0 0,0 1-1,2-1 1,0 1 0,1-1 0,1 1-1,1 0 1,1-1 0,0 0 0,4 10-50,-3-19-20,0-1 1,1 0-1,0 0 1,1 0-1,-1 0 1,2-1-1,-1 0 1,1 0-1,0-1 1,1 0-1,-1 0 1,1-1-1,1 0 1,-1 0-1,1-1 1,0 0-1,1-1 1,-1 0-1,1 0 1,0-1-1,-1 0 1,1-1-1,1 0 1,-1 0-1,0-1 1,0-1-1,1 1 1,-1-2-1,10-1 20,-9-1-538,0 0 0,0-2 0,-1 1 0,1-1 0,-1-1 0,0 0-1,0 0 1,4-5 538,41-43-7252,-22 3 3274</inkml:trace>
  <inkml:trace contextRef="#ctx0" brushRef="#br0" timeOffset="24961.101">2986 4110 6208,'-4'2'560,"-1"0"1,0 0-1,1 0 0,-1 0 1,1 1-1,0-1 0,0 1 1,0 0-1,0 0 0,0 1 1,1-1-1,-1 1 1,1 0-1,-2 2-560,-28 36 1219,25-34-1191,0 1 0,1 0 0,0 1 0,0 0 0,1 0 0,0 0 0,1 1 0,0 0 0,1 0 0,-2 6-28,4-5-33,0 0 1,0 1-1,1-1 1,1 0 0,0 1-1,0-1 1,2 0-1,-1 0 1,2 1 0,-1-1-1,2-1 1,-1 1 0,2 0-1,4 8 33,-9-19 45,1 1-1,0 0 1,0 0-1,0-1 0,0 1 1,0 0-1,0-1 1,0 1-1,0-1 1,1 0-1,-1 1 1,1-1-1,-1 0 0,1 0 1,-1 0-1,1 0 1,0 0-1,-1 0 1,1 0-1,0-1 1,0 1-1,0-1 0,0 1 1,0-1-1,-1 0 1,1 0-1,0 0 1,0 0-1,0 0 0,0 0 1,0 0-1,0 0 1,0-1-1,0 1 1,-1-1-1,1 0 1,0 1-1,0-1 0,-1 0 1,1 0-1,0 0 1,-1 0-1,1 0 1,-1 0-1,1-1 1,-1 1-1,0-1 0,1 1-44,4-10 301,0 0 0,0 0-1,-1 0 1,-1 0-1,0-1 1,-1 0 0,0 0-1,0 0 1,-1 0-1,-1 0 1,0-7-301,1-10 253,-1-1-1,-1 1 1,-2-1-1,-1 0 1,-5-20-253,-9-33-5844,16 77 927</inkml:trace>
  <inkml:trace contextRef="#ctx0" brushRef="#br0" timeOffset="25524.629">3179 4453 8416,'-18'33'2938,"18"-33"-2866,0-1 0,0 1 1,0 0-1,0-1 0,0 1 0,0 0 0,0-1 0,0 1 0,0-1 0,0 1 0,0 0 0,0-1 0,0 1 0,0 0 0,0-1 1,0 1-1,0 0 0,0-1 0,0 1 0,-1 0 0,1-1 0,0 1 0,0 0 0,0 0 0,-1-1 0,1 1 0,0 0 0,0 0 1,-1-1-1,1 1 0,0 0 0,0 0 0,-1-1 0,1 1 0,0 0 0,-1 0 0,1 0 0,0 0 0,-1 0 0,1 0 0,0 0 1,-1-1-1,1 1 0,0 0 0,-1 0 0,1 0 0,0 0 0,-1 0 0,1 1 0,-1-1 0,1 0 0,0 0 0,-1 0 0,1 0 0,0 0 1,0 0-1,-1 1 0,1-1 0,0 0 0,-1 0 0,1 0 0,0 1 0,0-1 0,-1 0 0,1 0 0,0 1 0,0-1 0,-1 0 1,1 0-1,0 1-72,0-2 5,-4-16 310,1 1 1,0-1-1,1-1 1,1 1-1,1 0 1,1-13-316,0-3 320,-2 1-148,1 7-174,0 0 1,1-1-1,2 1 0,5-24 2,-8 48 0,1-1-1,-1 0 0,1 0 0,-1 1 1,1-1-1,0 1 0,0-1 0,0 0 1,0 1-1,0-1 0,0 1 1,0 0-1,0-1 0,1 1 0,-1 0 1,0 0-1,1 0 0,-1 0 0,1 0 1,-1 0-1,1 0 0,0 0 0,-1 1 1,1-1-1,0 1 0,0-1 0,-1 1 1,1 0-1,0 0 0,0-1 0,-1 1 1,1 0-1,0 1 0,0-1 0,0 0 1,-1 0-1,1 1 0,0-1 0,0 1 1,-1 0-1,1-1 0,-1 1 0,1 0 1,4 3 1,1 0 0,-1 1 0,-1 0 0,1 0-1,-1 1 1,0-1 0,0 1 0,0 0-1,-1 0 1,0 1 0,0 0 0,-1-1-1,0 1 1,0 0 0,2 6-1,14 28-38,23 28 64,-41-69-25,-1 1-1,0-1 0,1 1 0,-1-1 0,1 0 0,-1 1 0,1-1 0,-1 1 1,1-1-1,-1 0 0,1 1 0,-1-1 0,1 0 0,-1 0 0,1 1 0,-1-1 1,1 0-1,0 0 0,-1 0 0,1 0 0,-1 0 0,1 0 0,0 0 1,-1 0-1,1 0 0,-1 0 0,1 0 0,0 0 0,-1 0 0,1 0 0,-1-1 1,1 1-1,0 0 0,-1 0 0,1-1 0,-1 1 0,1 0 0,-1-1 0,1 1 1,-1 0-1,1-1 0,-1 1 0,0-1 0,1 1 0,-1-1 0,0 1 0,1-1 1,-1 1-1,0-1 0,1 0 0,14-35 112,-11 25-92,8-22-38,-7 19 17,-1 0 0,2 0 0,0 0-1,0 1 1,1 0 0,1 1-1,0-1 1,1 1 0,0 1-1,1 0 1,5-5 1,-13 15 16,-1 0-1,1-1 0,0 1 1,-1 0-1,1 0 1,0 0-1,0 0 1,0 1-1,0-1 1,0 0-1,0 1 1,0 0-1,0-1 0,0 1 1,0 0-1,0 0 1,0 0-1,0 0 1,0 0-1,0 0 1,0 1-1,0-1 1,0 1-1,0-1 1,-1 1-1,1 0 0,0 0 1,0 0-1,0 0 1,-1 0-1,1 0 1,0 0-1,-1 1 1,1-1-1,-1 1 1,1-1-1,-1 1-15,40 66 399,14 63-1018,-54-142-8053,-1-7 4630</inkml:trace>
  <inkml:trace contextRef="#ctx0" brushRef="#br0" timeOffset="26023.16">3802 4199 8256,'0'0'98,"0"-1"1,0 1 0,-1 0 0,1-1-1,0 1 1,0-1 0,-1 1 0,1-1-1,0 1 1,-1 0 0,1-1 0,-1 1-1,1 0 1,-1-1 0,1 1 0,0 0-1,-1 0 1,1 0 0,-1-1 0,1 1-1,-1 0 1,1 0 0,-1 0 0,1 0-1,-1 0 1,1 0 0,-1 0-1,0 0 1,1 0 0,-1 0 0,1 0-1,-1 0 1,1 0 0,-1 0 0,1 1-1,-1-1 1,1 0 0,0 0 0,-1 1-1,1-1 1,-1 0 0,1 0 0,-1 1-1,1-1 1,0 0 0,-1 1 0,1-1-1,0 1 1,-1-1 0,1 1-1,0-1 1,0 0 0,-1 1 0,1-1-1,0 1 1,0-1 0,0 1 0,0-1-1,-1 1 1,1-1 0,0 1 0,0-1-1,0 1 1,0 0 0,0-1 0,0 1-1,1-1 1,-1 1 0,0-1 0,0 1-99,-4-8 300,1 0 0,0 0 1,0 0-1,0-1 0,1 1 0,0-1 1,0 1-1,1-1 0,0 0 1,0-3-301,-2-11 186,1 6-172,0 0 1,1-1 0,1 1-1,0-1 1,1 1 0,1-1-1,1 1 1,2-8-15,-5 23-2,0 0-1,0 0 1,0-1-1,0 1 0,0 0 1,0 0-1,1 0 1,-1 0-1,0 0 1,1 0-1,-1 0 1,1 0-1,-1 0 1,1 0-1,-1 0 1,1 0-1,0 0 1,-1 0-1,1 0 1,0 1-1,0-1 1,0 0-1,0 0 1,0 1-1,0-1 1,0 1-1,0-1 1,0 1-1,0-1 0,0 1 1,0 0-1,0-1 1,0 1-1,0 0 1,0 0-1,0 0 1,0 0-1,1 0 1,-1 0-1,0 0 1,0 0-1,0 0 1,0 0-1,0 1 1,0-1-1,0 1 1,0-1-1,0 0 1,0 1-1,0 0 1,0-1-1,0 1 0,0 0 1,0-1-1,0 2 3,6 4-59,0 1 0,-1-1 0,0 2 0,-1-1 0,1 1 0,-2-1 0,1 1 0,-1 1 0,0-1 0,0 0 0,0 6 59,27 49-55,-30-62 66,0 0 0,-1 0-1,1-1 1,0 1-1,0 0 1,0-1 0,-1 1-1,1 0 1,0-1-1,0 1 1,0-1 0,0 1-1,0-1 1,0 0 0,0 1-1,0-1 1,0 0-1,0 0 1,0 0 0,0 1-1,0-1 1,0 0-1,0 0 1,1-1 0,-1 1-1,0 0 1,0 0-1,0 0 1,0-1 0,0 1-1,0-1 1,0 1-1,0-1 1,0 1 0,-1-1-1,1 1 1,0-1-1,0 0 1,0 1 0,-1-1-1,1 0 1,0 0-1,-1 0 1,1 1 0,0-1-1,-1 0 1,1 0-1,-1 0 1,0 0 0,1 0-1,-1 0 1,0 0-1,1 0 1,-1 0 0,0 0-1,0-1 1,0 1-1,0 0 1,0-1-11,7-10 100,75-104 241,-80 112-282,-1 0-1,2 0 1,-1 0-1,0 0 1,1 0-1,0 1 1,0 0-1,0-1 1,0 1-1,1 0 1,-1 0-1,1 1 1,0-1-1,-1 1 1,1 0-1,0 0 1,0 0-1,1 0 1,-1 1-1,0 0 1,1 0-1,-1 0 1,0 0-1,1 1 1,-1-1-1,1 1 1,-1 0-1,1 1 1,-1-1-1,1 1 1,-1 0-1,0 0 1,2 0-59,5 6 63,0 0-1,0 1 1,-1 0 0,0 1 0,0 0 0,-1 0-1,0 1 1,-1 1 0,0-1 0,-1 1 0,4 7-63,26 45-3231,-15-24-2522,-21-40 211,-1-12 1340</inkml:trace>
  <inkml:trace contextRef="#ctx0" brushRef="#br0" timeOffset="26212.178">4426 3802 11168,'0'6'3872,"-6"9"-2113,6 3-1663,0-3 800,0 9-512,0 2-32,6 8-384,-1 5-64,1 0 32,-1-4-1248,1-5-671,-1-12-2369,1-12-1696,0-21 3168</inkml:trace>
  <inkml:trace contextRef="#ctx0" brushRef="#br0" timeOffset="26375.142">4303 3318 10688,'-11'0'3808,"6"10"-2048,-1-1-2368,6 0 416,0 2-2080,6-7-1120,-1 7-608,6-7 544</inkml:trace>
  <inkml:trace contextRef="#ctx0" brushRef="#br0" timeOffset="26625.145">4535 3328 10016,'-6'71'6410,"24"143"-1260,1-112-5320,4-1 1,7 7 169,12-8-1617,-4-39-2766,-17-47-5020,-24-27 5681</inkml:trace>
  <inkml:trace contextRef="#ctx0" brushRef="#br0" timeOffset="26876.331">4535 3773 11520,'-11'0'3904,"11"5"-2113,0-1-1407,0-4 864,5 6-800,7-6-128,4 0-288,7 0-128,21-6 64,4-3-1248,8-15-639,5-6-1857,0-3-2784,4-12 2976</inkml:trace>
  <inkml:trace contextRef="#ctx0" brushRef="#br0" timeOffset="27127.676">5251 3265 12480,'-5'0'1750,"-16"0"3260,-24 13-1611,29-3-3054,-99 75 254,102-71-709,1 0 1,0 1-1,1 1 0,1 0 0,0 0 0,1 1 1,-3 10 109,9-20-82,0 1-1,0-1 1,1 1 0,0 0 0,1 0 0,-1 0 0,2 0 0,-1 0 0,1 0 0,0 0 0,1 0 0,0 0 0,0 0 0,1 0 0,0 0 0,0 0 0,1 0 0,3 6 82,0-6-6,0-1 0,0 0 0,1 0 0,0 0 1,1-1-1,-1 0 0,1-1 0,1 0 0,-1 0 0,0 0 0,1-1 0,0-1 0,0 1 0,0-2 1,1 1-1,-1-1 0,1 0 0,-1-1 0,7 0 6,10 2 304,-10-4-101,-1 2 0,1 0 0,0 0 0,0 2 0,-1 0 0,1 1 0,-1 0 0,0 1 0,0 1 0,-1 0 0,0 1 0,0 1-1,0 0 1,-1 1 0,0 0 0,-1 1 0,0 1 0,2 3-203,-11-9 42,-1 0-1,0 0 0,0 0 1,-1 1-1,1-1 1,-1 1-1,0-1 1,-1 1-1,1-1 0,-1 1 1,0 0-1,-1-1 1,1 1-1,-1-1 1,0 1-1,-1-1 0,1 1 1,-1-1-1,0 0 1,0 0-1,-1 0 0,0 0 1,0 0-1,0-1 1,0 1-1,-1-1 1,1 1-1,-1-1 0,0-1 1,-2 2-42,-130 126-2608,60-74-1795,-8-18-5791,30-28 4525</inkml:trace>
  <inkml:trace contextRef="#ctx0" brushRef="#br1" timeOffset="-42837.436">1426 6918 5248,'0'-34'4213,"-5"27"-2239,3 3-1646,-1 0-1,1 1 1,-1 0 0,0-1 0,0 1 0,0 0-1,0 0 1,0 1 0,-1-1 0,1 1 0,-1-1-1,0 1 1,1 0 0,-1 0 0,0 1 0,0-1-1,-2 1-327,-9-2 210,0 1 0,-1 0 0,1 2-1,-1 0 1,1 0 0,-1 1-1,1 1 1,0 1 0,0 0-1,0 1 1,0 1 0,0 0-1,1 1 1,0 0 0,0 1-1,1 1 1,0 0 0,0 1-1,0 0-209,-11 8 121,1 2 0,0 0-1,2 1 1,0 1 0,1 1-1,1 0 1,1 2 0,-10 18-121,1 7 25,1 1 1,3 2-1,3 0 1,1 1 0,2 4-26,11-33-12,0 1 0,1 1 1,2-1-1,1 0 0,0 1 1,2 0-1,1-1 1,1 1-1,2-1 0,0 0 1,3 6 11,2-6 0,1-1 0,1 0 1,2 0-1,0-1 0,1-1 1,2 0-1,0-1 1,1-1-1,1-1 0,1 0 1,1-1-1,0-1 0,1-1 1,1-1-1,15 8 0,-6-7 8,1 0-1,1-3 1,1 0-1,0-2 1,0-2 0,1-1-1,7 0-7,-12-5 15,1-1 1,-1-1-1,1-1 0,-1-2 0,1-1 0,7-3-15,-2-2 79,-2-1 0,1-1 1,-1-2-1,-1-2 0,0 0 0,-1-3 1,10-6-80,96-70 410,-124 82-359,0-1-1,-1 0 1,-1 0-1,0-1 1,-1-1-1,0 0 1,-1 0-1,0-1 1,-2 0-1,0-1 1,0 0-1,-1 0 1,-1-1-1,-1 0 1,1-5-51,8-39 60,-3 0 0,-2-1 0,-3 1 0,-2-13-60,-4-96 117,-2 155-104,0-1 0,-1 0 0,-1 1-1,0 0 1,-1 0 0,-1 0 0,0 0 0,-1 1 0,-1 0 0,0 1 0,-1-1-1,0 2 1,-1-1 0,0 1 0,-1 1 0,-4-3-13,-6-5 11,0 2 0,-2 0 0,0 1 0,0 2 0,-1 0-1,-1 2 1,-1 0 0,-21-6-11,15 7-91,-1 2 0,1 1 0,-2 1 0,1 2 0,-1 1-1,0 2 1,1 1 0,-1 2 0,0 1 0,0 1 0,-8 4 91,21-3-447,12-4-20,0 2 0,0-1 0,1 1-1,-1 0 1,1 1 0,-1 0 0,1 0-1,0 1 1,0 0 0,0 1 0,1-1-1,-3 3 468,9-6-158,1-1 0,-1 1 0,0-1-1,1 1 1,-1-1 0,1 1-1,-1-1 1,1 1 0,-1-1-1,1 1 1,-1 0 0,1-1 0,0 1-1,-1 0 1,1 0 0,0-1-1,0 1 1,-1 0 0,1-1-1,0 1 1,0 0 0,0 0-1,0 0 1,0-1 0,0 1 0,0 0-1,0 0 1,0-1 0,0 1-1,1 0 1,-1 0 0,0-1-1,0 1 1,1 0 0,-1-1 0,0 1-1,1 0 1,-1-1 0,1 1-1,-1 0 1,1 0 158,19 13-4277</inkml:trace>
  <inkml:trace contextRef="#ctx0" brushRef="#br1" timeOffset="-41127.588">4882 6776 7712,'-4'-4'4177,"-18"5"-1800,-62 17 2119,-108 26-1989,3-4-1665,-7 14-564,165-46-284,1 2 0,1 1 0,0 1 0,0 1 1,1 2-1,1 1 0,0 1 0,2 1 0,0 2 0,1 0 1,-19 22 5,28-26-36,2 1 0,0 0 0,2 1 0,-1 1 1,2 0-1,1 0 0,-4 11 36,3-6-32,2 1 0,0 1 0,1-1 0,2 1 0,0 0 0,2 1 0,1-1 0,1 3 32,3-2-17,2-1 0,0 1 0,2-1 0,1 0 0,0 0 0,2-1 0,2 0 0,0 0 0,1-1 0,1-1 0,3 2 17,11 9-40,2-2-1,1 0 1,1-2-1,2-2 0,0-1 1,2-1-1,31 16 41,-29-16-9,-5-5 10,0-1 0,0-1 1,2-2-1,0-2 0,1-1 0,1-2 0,0-1 1,1-1-1,3-2-1,25 3 33,-1-3 0,1-3 1,1-2-1,19-5-33,-62 0 42,0-1 0,-1-2 0,0 0 1,0-2-1,0 0 0,-1-1 0,0-1 0,-1-1 0,0-1 0,0-1 0,-1 0 1,-1-2-1,0 0 0,13-14-42,-8 5 95,-1-1 0,-2-1 0,0-1 0,-2 0 1,-1-2-1,-1 0 0,-1-1 0,-2 0 0,-1-1 0,0-3-95,1-5 50,-2-1 0,-2-1 0,-1 1 0,-2-1 0,-2-1 0,-1 1 0,-3 0 0,-1-1 0,-2 1 0,-1-1 0,-4-6-50,-2 1 49,-2 2 0,-2 0 1,-1 0-1,-21-38-49,7 18 5,23 47-5,-1 0 0,-1 1 0,0 0 0,-1 0 0,0 0 0,-1 1 0,-1 1 0,-1 0 0,0 0 0,0 1 0,-12-8 0,10 11-59,-1 0-1,1 2 1,-2 0 0,1 1-1,-1 0 1,0 1-1,-15-3 60,1 1-480,-1 2 0,0 2 0,0 0 0,0 3 0,0 0 0,0 2 0,-20 3 480,47-4-281,1 1-1,-1-1 0,1 1 0,-1 0 1,1 0-1,0 0 0,-1 0 0,1 1 0,0-1 1,0 1-1,0 0 0,0 0 0,0 0 1,0 0-1,1 0 0,-1 1 0,1-1 1,-1 1-1,1 0 0,0 0 0,0 0 0,0 0 1,1 0-1,-2 2 282,-4 29-4405</inkml:trace>
  <inkml:trace contextRef="#ctx0" brushRef="#br1" timeOffset="-39843.124">8150 6913 3008,'11'-23'3957,"-11"22"-2058,-12-6 3574,2-1-4253,-79 4 1585,48 4-2537,1 2 0,-1 1-1,1 2 1,0 2 0,1 2-1,0 1 1,0 2 0,1 2 0,0 1-1,1 2-267,14 0-9,0 0 1,2 2-1,0 0 0,1 1 0,1 1 0,1 1 0,1 1 0,1 0 0,1 1 1,1 1-1,1 0 0,1 1 0,-1 8 9,9-26-7,-9 15-20,1 1 0,1 0 0,1 1 0,1 0-1,2 0 1,0 1 0,2 0 0,1 1 0,1-1 0,1 0 0,1 1 0,1 0 0,2-1 0,3 19 27,-2-18-27,2-1-1,0 1 1,2-1 0,0 0-1,2-1 1,1 0-1,1 0 1,2-1 0,0-1-1,1 0 1,1 0 0,1-2-1,1 0 1,1-1-1,9 8 28,21 4 0,2-1 0,0-3 0,2-2 0,13 3 0,-32-14 29,0-2-1,0-1 0,1-1 0,1-2 1,-1-1-1,2-2 0,-1-1 1,0-2-1,1-2 0,9-1-28,-19 0 72,1-2 0,0 0 0,-1-2 0,0-1 0,0-1 0,0-1 0,-1-1 0,0-2 0,0 0 0,-1-2 0,-1 0 0,0-2 0,-1 0 0,9-9-72,-7-2 131,0-1 0,-2-1 0,-1-2-1,-2 0 1,0-1 0,-2 0 0,-1-2 0,-2 0 0,-1 0-1,-2-2 1,-1 1 0,-1-1 0,-2-1 0,-2 1 0,2-30-131,-5 32 32,-1 0 0,-2 0 1,0 0-1,-3 0 1,0 0-1,-2 1 0,-2-1 1,0 1-1,-3 1 1,0 0-1,-2 0 1,-1 1-1,-8-11-32,7 11-4,-2 0 0,-1 1 0,-2 0 0,0 2-1,-2 0 1,-1 2 0,0 0 0,-2 1 0,-1 2 0,-1 1 0,0 1 0,-1 1 0,-3 0 4,24 15-229,0 1 0,-1-1 0,0 1 0,1 0 1,-1 1-1,0 0 0,0 0 0,0 1 0,0 0 1,0 0-1,0 0 0,1 1 0,-1 1 0,0-1 1,0 1-1,1 1 0,-1-1 0,1 1 1,0 1-1,-7 3 229,-73 57-5152,42-26 635</inkml:trace>
  <inkml:trace contextRef="#ctx0" brushRef="#br1" timeOffset="-34688.495">10615 7011 5248,'-39'-39'5840,"27"31"-4398,7 3-1180,1 1 1,-2 0-1,1 0 1,0 1-1,-1 0 1,1 0-1,-1 0 1,0 0-1,0 1 1,0 0-1,0 0 1,-1 1-1,1 0 1,0 0-1,-1 0 1,1 1-1,-1 0 1,1 0-1,0 1 1,-1-1-1,-1 2-262,-101 66 1591,74-43-1251,-117 97 742,95-76-828,2 3-1,-37 44-253,65-63 279,13-17-243,1 1 1,1 0-1,1 1 1,0 1 0,0-1-1,2 2 1,0-1-1,1 2 1,-5 12-37,10-16-5,0-1 0,0 1 1,1-1-1,1 1 0,0 0 0,1-1 1,1 1-1,0 0 0,0 0 0,2-1 1,0 1-1,0-1 0,1 0 0,1 0 0,0 0 1,1-1-1,0 1 0,1-1 0,7 9 5,22 27 22,3-2-1,1-2 0,2-1 1,3-2-1,0-2 0,52 32-21,-72-55 36,0-1 0,1-1-1,1-1 1,1-2 0,-1 0-1,2-2 1,-1-1 0,1-1 0,0-2-1,1-1 1,-1-1 0,1-1-1,11-2-35,-13 0 64,2 3 59,1-2-1,-1-1 1,0-2 0,1 0 0,-1-3-1,0 0 1,-1-2 0,1-1-1,-1-1-122,-16 0 93,-1 0 0,0-1 0,0 0 0,-1-1 0,-1 0 0,1-1 0,-2 0 0,0 0-1,0-1 1,-1-1 0,-1 1 0,0-1 0,-1 0 0,0-1 0,-1 0 0,-1 1 0,-1-2 0,0 1 0,1-13-93,8-59 181,-3 0 0,-4-1 1,-4 0-1,-6-33-181,5 102 14,-1 1 1,-1-1-1,0 0 0,-1 1 1,-2-1-1,0 1 0,0 0 1,-2 0-1,0 1 0,-1 0 1,-1 0-1,0 1 0,-2 0 1,0 1-1,0 0 0,-2-1-14,-33-24-22,-1 1-1,-2 3 1,-1 2-1,-2 2 1,-2 2-1,-11-3 23,17 8-94,-96-43-2418,143 67 2280,-1 0 0,1 0 0,-1 1 1,1-1-1,-1 1 0,0 0 0,1-1 0,-1 1 0,0 0 1,1 0-1,-1 0 0,0 0 0,1 0 0,-1 0 1,1 0-1,-1 1 0,0-1 0,1 1 0,-1-1 0,1 1 1,-1 0-1,1-1 0,-1 1 0,1 0 0,0 0 0,-1 0 1,1 0-1,0 0 0,0 0 0,-1 1 0,1-1 0,0 1 233,-1 15-5105</inkml:trace>
  <inkml:trace contextRef="#ctx0" brushRef="#br1" timeOffset="-33023.391">2105 7423 3008,'-11'-6'1920,"0"18"-1024,5-3-1056,1 0 2496,-1 0-576</inkml:trace>
  <inkml:trace contextRef="#ctx0" brushRef="#br1" timeOffset="-32787.49">2061 7467 12512,'13'8'296,"1"-1"1,0-1 0,0 0 0,0-1 0,1-1 0,0 0 0,0-1-1,0 0 1,0-1 0,0-1 0,1-1 0,-1 0 0,0-1 0,10-1-297,16 1 537,237-14 1260,-79-30-1002,-140 25-1564,-22 0-6702,-22 11 3082</inkml:trace>
  <inkml:trace contextRef="#ctx0" brushRef="#br1" timeOffset="-32406.498">2866 7065 7328,'26'23'4970,"19"8"-2148,-6-12-2264,106 62 1351,-138-76-1805,1 1 0,-1 1 0,0-1 0,0 1 0,-1 0 0,0 0 0,0 1 0,-1 0-1,0 0 1,0 0 0,-1 1 0,0-1 0,0 1 0,-1 0 0,2 8-104,-5-6 27,0-1-1,-1 0 1,0 1 0,-1-1-1,0 0 1,0 0 0,-1 0-1,-1 0 1,1 0 0,-2-1-1,1 0 1,-1 0 0,-1 0-1,1 0 1,-2-1 0,1 0-1,-3 2-26,-126 179-3434,114-147 661,13 2-2427</inkml:trace>
  <inkml:trace contextRef="#ctx0" brushRef="#br1" timeOffset="-31669.479">5351 7673 6016,'6'8'3574,"11"1"-2850,-13-8-270,12 6 229,-1-1 0,1-1 0,1-1 1,-1 0-1,1-1 0,-1-1 0,1 0 1,12-1-684,-4 1 469,112 2 1738,1-5 0,45-11-2207,-4 2 450,6 8-986,-106 3-5525,-57-2 1597,-4-2-154</inkml:trace>
  <inkml:trace contextRef="#ctx0" brushRef="#br1" timeOffset="-31327.026">6343 7223 6208,'25'24'4466,"-18"-20"-4068,1 1 92,1 0 0,-1 0 1,1-2-1,0 1 0,0-1 1,1 0-1,-1-1 1,0 0-1,4 0-490,33 9 1090,-24-3-740,0 1-1,0 1 0,-1 1 1,0 1-1,-1 1 0,-1 0 1,0 2-1,13 12-349,-26-21 66,0 0-1,0-1 1,-1 2 0,0-1 0,0 1-1,0 0 1,-1 0 0,0 0-1,-1 1 1,1-1 0,-1 1-1,-1 0 1,1 0 0,-1 0 0,-1 0-1,0 0 1,0 0 0,0 0-1,-1 1 1,0-1 0,-1 0-1,0 6-65,-6 14 62,-1-1 0,-1 0 0,-1 0 0,-1-1 0,-9 15-62,-2 1-429,-2-2 0,-1 0 0,-3-2 1,0 0-1,-3-2 429,25-29-210,-4 4-923,0-1 1,1 2 0,0-1-1,1 1 1,0 1-1,1-1 1,1 1 0,-3 7 1132,7 2-4272</inkml:trace>
  <inkml:trace contextRef="#ctx0" brushRef="#br1" timeOffset="-30621.023">8725 7757 6016,'-1'7'3358,"6"-5"639,1-2-2808,209-24 2874,-84 14-4074,-42 9-2767,-56 0-112,-5-2-1478</inkml:trace>
  <inkml:trace contextRef="#ctx0" brushRef="#br1" timeOffset="-30286.027">9089 7393 7328,'-1'1'151,"0"-1"1,0 1-1,1-1 1,-1 1-1,0-1 1,1 1-1,-1 0 1,1-1-1,-1 1 1,1 0-1,-1-1 1,1 1-1,0 0 1,-1 0-1,1-1 1,0 1-1,-1 0 1,1 0-1,0 0 1,0-1-1,0 1 1,0 0-1,0 0 0,0 0 1,0 0-1,0-1 1,0 1-1,0 0 1,0 0-1,0 0 1,1 0-1,-1-1 1,0 1-1,1 0 1,-1 0-1,0-1 1,1 1-1,-1 0 1,1-1-1,-1 1 1,1 0-1,0 0-151,2 2 206,0 1-1,1-1 0,0 1 0,0-1 1,0 0-1,0-1 0,0 1 1,0-1-1,1 1 0,-1-1 0,1 0 1,0-1-1,-1 1 0,1-1 1,3 0-206,14 6 376,0 0-170,-1 0 1,0 2-1,0 0 0,0 1 0,-1 1 0,-1 1 1,0 1-1,-1 1 0,0 0 0,-1 1 1,0 1-1,6 10-206,-16-18 60,-1-1 0,0 1 0,0 1 0,-1-1 0,0 1 1,-1 0-1,0 0 0,0 0 0,-1 1 0,0-1 0,-1 1 0,0 0 1,0 0-1,-1 0 0,0 0 0,-1 0 0,0 0 0,-1 2-60,-6 16-335,-2-1-1,-1 1 1,-1-1 0,-1-1-1,-1 0 1,-1-1-1,-1 0 1,-2-1-1,0-1 1,-6 4 335,11-12-689,-37 65-5150,45-40 1482</inkml:trace>
  <inkml:trace contextRef="#ctx0" brushRef="#br1" timeOffset="-5472.863">1477 8055 4640,'-17'10'829,"-41"8"1702,48-20-2176,0 0-1,0-1 1,0 0 0,1 0 0,0-1-1,0 0 1,0-1 0,0 0 0,0-1-1,1 0 1,0 0 0,0 0 0,1-1 0,0-1-1,0 1 1,1-1 0,0 0 0,-2-3-355,-13-12 536,3 1-145,1-2 0,1 0 0,2 0 0,0-1 0,1-1 0,1-1 0,2 0 0,1 0 0,1-1-1,-2-11-390,8 25 74,0 0 0,1-1-1,0 1 1,1 0 0,0 0-1,1 0 1,1 0 0,0 0-1,1 0 1,1 0 0,1-2-74,-3 9-1,1-1 1,0 1 0,0-1 0,1 1-1,-1 0 1,2 0 0,-1 1 0,1-1-1,0 1 1,0 0 0,1 1 0,0-1-1,0 1 1,0 0 0,0 0 0,1 1-1,0 0 1,0 0 0,8-3 0,-12 6 24,1 0 1,-1 1-1,1-1 1,-1 1-1,1-1 1,-1 1-1,1 0 1,0 1 0,-1-1-1,1 1 1,-1-1-1,1 1 1,-1 0-1,1 0 1,-1 0-1,1 1 1,-1 0-1,0-1 1,0 1-1,0 0 1,0 0-1,0 0 1,0 1 0,-1-1-1,1 1 1,-1 0-1,0-1 1,1 1-1,0 3-24,3 2 55,-1 0 0,0 1-1,0 0 1,-1 0 0,0 1 0,-1-1-1,0 1 1,-1 0 0,0 0-1,0 3-54,1-4 26,-2 0-1,1 0 0,-2 1 0,1-1 1,-1 0-1,0 1 0,-1-1 1,0 0-1,-1 1 0,0-1 0,0 0 1,-1 0-1,0 0 0,0 0 1,-1-1-1,-1 0 0,1 1 0,-1-1 1,-1-1-1,1 1 0,-1-1 1,0 0-1,-1 0 0,0-1 0,0 0 1,0 0-1,-4 1-25,4-3 20,0 0 0,-1-1 0,0 0 0,1 0 0,-1-1 0,-1 0 0,1-1 0,0 1 0,0-2 0,0 1 0,-1-1 0,1 0-1,0-1 1,0 0 0,-1 0 0,1-1 0,0 0 0,0 0 0,0-1 0,1 0 0,-1 0 0,1-1 0,-1 0 0,1 0 0,0-1 0,1 0 0,-1 0 0,1-1 0,0 1 0,0-1 0,1-1 0,0 1 0,0-1 0,0 0 0,0-2-20,1-1-2,0-1 1,0 1 0,1-1 0,0-1 0,1 1-1,0 0 1,1 0 0,0-1 0,1 1-1,0-1 1,1 1 0,1 0 0,-1-1 0,2 1-1,-1 0 1,2 0 0,-1 1 0,1-1 0,4-5 1,3-7-33,0 1 1,2 1-1,1 1 1,0-1-1,1 2 1,1 0-1,1 1 1,10-7 32,84-57-138,-106 79 141,1 0 0,-1 1 0,0 0 0,1 0 0,-1 0-1,1 1 1,0 0 0,-1 0 0,1 0 0,0 0 0,0 1 0,0 0 0,0 1-1,-1-1 1,1 1 0,0 0 0,-1 0 0,1 1 0,0 0 0,-1 0-1,0 0 1,1 1-3,4 4 32,-2 0 0,1 0-1,-1 1 1,0 1-1,0-1 1,-1 1-1,0 0 1,-1 1 0,0 0-1,0 0 1,-1 0-1,0 1 1,2 9-32,-2-4 38,0 1 0,-1-1 0,-1 1 0,0 0 0,-2 0 0,0 0 0,0 0 0,-2 0 0,0 1 0,-1-1 0,-1 0 0,0-1-1,-2 1 1,1-1 0,-2 1 0,0-2 0,-7 13-38,7-20 10,0 0-1,0-1 1,0 0-1,-1 0 1,0 0-1,0 0 1,-1-1-1,0-1 1,0 1-1,-1-1 1,1-1-1,-1 1 1,0-2-1,0 1 1,0-1-1,-1 0 1,1-1-1,-1 0 1,0-1-1,1 0 1,-1 0-1,0-1 1,-8-1-10,-4 2 3,-1 0 1,1-2-1,-1-1 1,1 0-1,0-2 0,0-1 1,0 0-1,0-2 1,1 0-1,0-2 0,-16-8-3,29 13-11,0 0 0,1 0 0,0-1 0,0 0 0,0 0 0,1-1 0,-1 0 0,1 0 0,0 0 0,1-1-1,0 1 1,0-1 0,0-1 0,1 1 0,0-1 0,1 1 0,-1-1 0,2 0 0,-1 0 0,1-1 0,0 1 0,1-1 0,0 1-1,0 0 1,1-1 0,0-7 11,2 1-15,0 1 1,1 0-1,1 0 0,0 0 0,1 1 0,1-1 0,0 1 0,0 0 1,2 1-1,-1 0 0,2 0 0,-1 1 0,2-1 0,-1 2 0,2 0 1,-1 0-1,1 0 0,1 2 0,-1-1 0,2 2 0,-1-1 0,1 2 1,0 0-1,0 0 0,1 1 0,-1 1 0,1 0 0,3 0 15,-8 2-4,1 1 0,-1 0 0,0 0 0,1 0-1,-1 1 1,0 1 0,1 0 0,-1 0 0,0 1 0,0 0 0,0 0-1,0 1 1,0 1 0,0-1 0,-1 1 0,0 1 0,0-1-1,0 1 1,0 1 0,-1 0 0,0 0 0,0 0 0,4 5 4,0 2 34,0-1 0,-1 1 0,-1 1 0,0 0 0,-1 0 0,-1 1 0,0 0 0,-1 0 0,0 1 0,-2-1 0,1 1 0,-2 0 0,0 2-34,-1 15 83,-1-1 0,-1 0 0,-2 1-1,-3 8-82,4-32 10,1-2-7,0 1 0,0-2 0,-1 1 0,0 0 0,0 0 0,-1 0 0,0 0 0,0-1 0,-1 1 0,1-1 0,-2 1-1,1-1 1,-1 0 0,1 0 0,-2-1 0,1 1 0,-1-1 0,1 0 0,-2 0 0,1 0-3,-9 2 3,0-1 1,0-1-1,0 0 0,0-1 1,-1-1-1,1 0 0,-1-1 1,0 0-1,0-1 0,0-1 1,1-1-1,-1 0 0,0 0 1,0-2-1,1 0 0,-4-1-3,8 2-16,1 0-1,-1-1 1,0 0-1,1 0 0,0-1 1,0 0-1,0-1 1,0 0-1,1 0 0,0-1 1,0 0-1,0 0 1,1-1-1,0 0 0,0-1 1,1 1-1,0-1 1,0 0-1,1-1 0,0 1 1,0-1-1,1 0 1,0 0-1,1-1 1,0 1-1,0-1 0,-1-9 17,4 5-18,1 1 0,1-1 0,0 1-1,0 0 1,1-1 0,1 1 0,0 1-1,1-1 1,0 0 0,1 1 0,0 0-1,1 1 1,6-8 18,4-5-35,2 1 1,1 0-1,0 1 0,2 2 1,16-13 34,-32 26-2,1 0 1,0 1-1,1-1 1,-1 1-1,1 1 1,0-1-1,1 1 0,-1 1 1,1 0-1,0 0 1,0 0-1,0 1 1,1 1-1,-1-1 1,1 2-1,-1-1 1,1 1-1,0 1 1,0 0-1,-1 0 1,9 2 1,-5 4 0,-1 1 0,-1 1 0,0 0 0,0 0 0,0 1 0,-1 1 0,0 0 0,-1 0 0,0 0 0,-1 2 0,0-1 0,5 10 0,2 6 41,0 0-1,-2 0 1,-1 1 0,-1 1 0,-1 0 0,2 15-41,-9-31 25,1-1 0,-2 1 0,0 0 0,-1 0 0,0 0 0,-1 0 0,0 0 0,-1 0 0,0 0 0,-1 0 0,-1 0 0,0-1 0,-1 1 0,0-1-1,-1 0 1,0 0 0,-1 0 0,0-1 0,-1 0 0,0 0 0,-1-1 0,-3 4-25,7-11 0,0 0 0,0 0 0,0-1 0,-1 0 0,1 0 0,0 0 0,-1 0 0,1 0 0,-1-1 0,0 0 0,0 0 0,1 0 0,-1-1 0,0 0 0,0 1 0,0-2 0,0 1 0,-16 0-34,0-1-1,0-1 0,0 0 0,0-2 0,0-1 1,1 0-1,0-1 0,0-2 0,0 0 0,1-1 1,-14-9 34,20 11-27,0-1 1,0-1-1,1 0 1,0-1 0,1 0-1,0-1 1,1 0-1,0-1 1,0 0-1,1 0 1,1-1 0,0 0-1,1-1 1,1 0-1,0 0 1,-4-13 26,7 15-17,1-1 0,1 1 0,0-1 0,0 1 1,1-1-1,1 1 0,0 0 0,1-1 0,0 1 0,1 0 0,0 0 0,1 0 0,0 0 0,1 0 1,0 1-1,1 0 0,0 0 0,2-1 17,10-14-31,1 1 0,1 1 0,2 1 0,0 0-1,1 2 1,16-11 31,-30 24-8,0 0 0,0 1-1,1 0 1,0 1 0,1 0-1,-1 1 1,1 0 0,0 0-1,1 1 1,-1 1 0,1 0-1,-1 0 1,1 1 0,0 1 0,0 0-1,0 0 1,0 1 0,0 1-1,0 0 1,0 1 0,-1 0-1,1 1 1,-1 0 0,1 1-1,3 2 9,-1 1 20,0 2-1,-1 0 0,0 1 0,0 0 0,-1 1 1,-1 0-1,0 1 0,0 0 0,-1 0 0,-1 1 1,0 1-1,-1 0 0,0 0 0,-2 0 0,1 1 1,-2 0-1,1 0 0,-2 1 0,0 0 0,-1 5-19,-1-6 27,-1-1 0,0 0-1,-2 1 1,0-1 0,0 0-1,-1 0 1,-1 1 0,0-1-1,-1-1 1,-1 1 0,0-1-1,0 1 1,-2-2 0,1 1-1,-5 4-26,3-5 23,-1 1 0,0-1 0,-1-1-1,0 0 1,-1-1 0,0 1 0,0-2-1,-1 0 1,-1 0 0,1-1 0,-2-1-1,1 0 1,-1-1 0,0 0 0,-4 0-23,-19 2-12,-1-1 0,0-2 0,0-1 1,-1-2-1,-35-4 12,59 2-13,1 0 0,0-1 0,0-1 0,0-1 1,0 0-1,1 0 0,-1-2 0,1 0 0,0 0 0,0-1 0,0 0 0,1-2 0,0 1 1,1-1-1,-1-1 0,2 0 0,-1-1 0,1 0 0,0 0 0,1-1 0,1 0 0,0-1 1,0 0-1,-4-9 13,8 7-22,0 0 0,0 0 0,1 0 0,1-1 0,1 1 1,0-1-1,1 0 0,0 1 0,1-1 0,1 1 0,0-1 1,1 1-1,1 0 0,0 0 0,1 0 0,0 1 0,1-1 1,1 1-1,0 0 0,0 1 0,5-4 22,6-7-25,2 1-1,0 1 1,2 0 0,0 2-1,2 1 1,0 0 0,0 2-1,23-11 26,-31 20-5,1 0 1,0 1-1,1 0 0,-1 1 0,1 2 0,0-1 0,0 2 0,0 1 0,0 0 0,1 1 0,-1 1 0,0 0 1,0 2-1,0 0 0,0 1 0,-1 1 0,0 0 0,1 1 0,-2 1 0,1 1 0,-1 1 0,0 0 0,-1 0 1,0 2-1,10 9 5,-8-5 36,0 0 0,-1 2 1,-1 0-1,-1 0 0,0 2 0,-1 0 1,-1 0-1,8 19-36,-14-26 29,-1-1 1,-1 2 0,0-1-1,-1 1 1,0-1-1,0 1 1,-2 0-1,0 0 1,0 0-1,-1 0 1,-1 0-1,0 0 1,0 0-1,-2-1 1,1 1-1,-3 3-29,1-3 20,-1-1-1,0 1 0,-1-1 1,-1 0-1,0 0 1,0-1-1,-1 0 0,-1 0 1,0 0-1,0-1 1,-1-1-1,0 0 0,-1 0 1,0-1-1,0 0 1,-1-1-1,0-1 0,0 1 1,0-2-1,-1 0 1,0 0-1,-3-1-19,-11 3-5,0-2 1,0-1-1,-1-2 0,0 0 1,1-2-1,-1-1 1,1-1-1,-1-2 0,1 0 1,0-2-1,0-1 0,1-1 1,-1-1-1,2-2 1,-5-3 4,16 9-27,1-1 0,1-1 1,-1 0-1,1 0 0,1-2 1,-1 1-1,1-1 0,1-1 1,0 0-1,0-1 0,1 1 1,0-2-1,1 1 0,0-1 1,1-1-1,1 1 0,0-1 1,0-1-1,-2-9 27,7 10-18,0 0 0,1-1 1,1 1-1,0 0 0,0 0 0,2 0 1,0 0-1,0 1 0,1-1 0,0 1 0,1 0 1,1 0-1,0 0 0,1 1 0,0 0 1,0 0-1,1 0 0,1 1 0,-1 1 0,2-1 1,-1 1-1,1 1 0,1 0 0,4-3 18,4-3-22,-1 0 0,1 1 0,1 0-1,1 2 1,-1 1 0,2 0 0,-1 2 0,1 0-1,0 1 1,1 2 0,0 0 0,0 1-1,0 1 1,0 2 0,0 0 0,1 1 0,-1 2-1,11 2 23,-13 1 26,-1 1 0,1 1 0,-2 1 0,1 1-1,-1 0 1,-1 2 0,0 0 0,0 1 0,-1 1 0,0 0-1,-1 1 1,-1 1 0,-1 1 0,0 0 0,0 1 0,-2 0-1,0 1 1,-1 0 0,0 3-26,-7-10 18,0 1 0,-1 0-1,0 0 1,-1 0 0,0 0 0,-1 0-1,0 0 1,-1 1 0,-1-1 0,0 0 0,0 0-1,-1 0 1,-1 0 0,0 0 0,0 0-1,-1-1 1,-1 1 0,0-1 0,0 0 0,-1-1-1,-1 1 1,0-1 0,0-1 0,-1 1-1,0-1 1,-1 0 0,-7 6-18,-5 7 13,0 0 0,-1-2 0,-1 0 0,-1-1 0,-1-2 0,-1 0 0,-14 5-13,-7-2-114,-2-3-1,0-2 1,-1-2 0,0-2 0,-39 2 114,74-9-60,0-1 0,0-1 0,-1 0 0,1-1 0,-1 0 0,1-2 1,0 0-1,-1 0 0,1-2 0,0 0 0,-1 0 0,2-2 0,-1 1 0,0-2 0,1 0 0,0-1 0,-6-4 60,16 4-18,-1 1 0,1-1 0,0 0-1,0 0 1,1-1 0,0 1-1,1-1 1,-1 0 0,1 0 0,1 1-1,0-1 1,0 0 0,0 0-1,1-1 1,0 1 0,1 0 0,-1 0-1,2 0 1,-1 0 0,1 1-1,0-1 1,1 0 0,0 1 0,0-1-1,1 1 1,-1 0 0,2 0-1,2-3 19,22-39-52,3 2 0,2 1 0,2 2-1,2 1 1,5-1 52,-17 16-38,1 1-1,1 1 1,2 2 0,1 0 38,-21 17 2,0 1 1,1 0-1,0 0 1,0 1-1,1 1 1,0-1 0,-1 2-1,1 0 1,0 0-1,1 1 1,-1 1 0,0 0-1,0 1 1,2 0-3,13 4 19,-1 1 0,0 1 1,0 2-1,-1 0 0,0 2 0,-1 1 1,0 0-1,0 2 0,-2 1 1,1 1-1,-2 0 0,0 2 0,13 14-19,-21-20 35,0 0-1,-1 1 1,0 0-1,-1 1 1,0 0-1,-1 1 1,-1 0-1,0 0 1,-1 1-1,-1 1 1,0-1-1,-1 1 1,-1 0-1,0 0 1,2 14-35,-7-24 25,0 0 0,0 1-1,-1-1 1,0 0 0,0 0 0,0 0 0,-1 0 0,0 0 0,0 0 0,0 0 0,-1 0 0,0-1 0,0 1 0,-1-1 0,1 0 0,-1 0 0,0 0-1,0 0 1,-1-1 0,1 0 0,-6 4-25,-118 70 200,103-65-209,15-8 7,-15 8-34,-1 0 1,-1-2 0,0 0-1,-18 3 36,-2-4-41,-1-3 1,0-1-1,0-2 0,-1-3 0,1-1 0,-3-3 41,31 2-25,1-1 1,0-1-1,-1 0 1,2-1-1,-1-1 1,0-1-1,1-1 1,0-1-1,1 0 1,-15-9 24,27 14-17,1-1 0,0 0 0,0 0 0,0 0 0,0 0 0,1 0-1,-1-1 1,1 0 0,0 0 0,1 1 0,-1-2 0,1 1 0,0 0 0,0 0 0,1-1 0,-1 1 0,1-1 0,0 1 0,1-1 0,-1 0 0,1 1 0,0-1 0,1 1 0,-1-1 0,2-4 17,1-5-21,1 0-1,0 0 1,1 0-1,0 0 1,1 1-1,1 0 1,1 1-1,8-13 22,131-154-46,-91 117 76,-40 43-42,1 0-1,1 1 1,1 1 0,0 1-1,2 0 1,-1 2-1,2 0 1,0 1-1,14-5 13,-24 13 4,-1 1 0,1 1 0,1 0-1,-1 0 1,1 1 0,-1 1 0,1 0-1,0 1 1,0 0 0,0 1 0,0 1-1,-1 0 1,1 0 0,0 1 0,0 1-1,-1 0 1,0 1 0,1 0 0,-2 1-1,1 0 1,0 1 0,-1 0 0,0 1-1,0 0 1,-1 1 0,0 0 0,1 2-4,-3-1 23,0-1 0,-1 1 0,0 1 1,0-1-1,-1 1 0,0 0 0,-1 1 0,0-1 1,-1 1-1,0 0 0,0 0 0,-1 1 0,-1-1 0,0 0 1,-1 1-1,0 0 0,0-1 0,-1 1 0,-1 0 1,-1 5-24,-5 3 29,-1 0 1,-1-1-1,0 0 1,-2 0-1,0-1 1,-1-1-1,-1 0 1,0-1 0,-1 0-1,-1-1 1,-1 0-1,0-2 1,-2 1-30,1 1 9,-1-2 1,0 0 0,-1-1-1,0-1 1,-1 0 0,0-2 0,-1-1-1,0 0 1,-1-1 0,1-1-1,-3-1-9,-15 4-17,-1-1 0,1-2 0,-1-1 0,0-3-1,-1-1 1,1-2 0,0-1 0,0-3 0,-19-4 17,46 4-23,1 0 1,-1 0-1,1-1 0,1 0 1,-1-1-1,1-1 1,0 0-1,1 0 1,0-1-1,0 0 0,1-1 1,0 0-1,1-1 1,0 1-1,0-2 1,1 1-1,1-1 1,0 0-1,1 0 0,0-1 1,1 1-1,0-1 1,1 0-1,0 0 1,1 0-1,0-13 23,0 6-8,1 1 1,1-1-1,1 1 0,1-1 1,0 1-1,1 0 0,2 0 0,-1 0 1,2 1-1,1-1 0,0 1 1,1 1-1,1-1 0,1 2 0,0-1 1,2 1-1,-1 1 0,5-4 8,2-1-22,0 2 0,1 0-1,1 1 1,1 1-1,1 0 1,0 2 0,0 1-1,2 0 1,-1 2-1,2 1 1,-1 1 0,1 1-1,1 1 1,-1 1-1,2 1 23,-1 3 16,1 1 0,-1 1 0,0 1 0,0 1 0,0 2 0,0 1 0,-1 0 0,1 2 0,-1 1 0,-1 1 0,0 2 0,0 0 0,-1 1 0,0 1 0,-1 2 0,-1 0 0,0 1 0,-1 1 0,-1 0 0,0 2 0,-2 1 0,0 0 0,-1 1 0,-1 0 0,-1 1 0,10 22-16,-21-35 27,0-1-1,0 1 0,-1-1 0,0 1 1,0 0-1,-1 0 0,0 0 0,-1 0 0,0 0 1,-1 0-1,1 0 0,-2-1 0,1 1 1,-1 0-1,0 0 0,-1-1 0,0 1 1,-1-1-1,1 0 0,-2 0 0,1 0 1,-2 0-27,-4 8 28,-2-1 1,0 0 0,-1-1 0,-1 0 0,0-1 0,-1 0 0,0-1 0,-1-1 0,-11 6-29,4-4 34,0 0 0,0-2 0,-1-1 0,0-1 0,-1-1 0,0-1 0,-1-1 0,-12 0-34,10-1-20,0-1 0,0-2 1,0-1-1,0-1 0,-1-1 1,1-2-1,0-1 0,0-1 1,1-1-1,-1-1 0,1-2 1,1-1-1,0-1 0,0-1 1,1-1-1,-14-10 20,29 13-12,0 1 0,1-1 0,0-1-1,0 0 1,1 0 0,1-1 0,0 0 0,0 0 0,1 0-1,1-1 1,0 0 0,1 0 0,0-1 0,1 1 0,1-1-1,0 1 1,1-1 0,0 0 0,1 0 0,0 0 0,2 1-1,-1-1 1,2 0 0,0 1 0,0-1 0,1 1 0,1 0-1,0 0 1,1 1 0,0 0 0,1 0 0,3-5 12,4-1-20,1 1 1,0 1 0,1 0-1,1 1 1,0 1-1,1 0 1,0 1 0,1 1-1,1 1 1,0 1-1,10-4 20,-13 8-11,1 0 0,-1 1-1,1 0 1,0 2-1,0 0 1,0 1-1,1 0 1,-1 2 0,1 0-1,-1 1 1,0 1-1,0 1 1,0 1-1,0 0 1,0 1 0,-1 1-1,0 1 1,11 5 11,1 3 24,-1 1 0,0 1 1,-2 2-1,0 0 0,-1 2 1,-1 0-1,0 2 0,-2 1 0,-1 1 1,-1 1-25,-11-16 20,0 1-1,-1 0 1,-1 0 0,0 1 0,0 0 0,-1 0 0,-1 0-1,0 1 1,-1 0 0,0 0 0,-1 0 0,0 0 0,-1 1-1,-1-1 1,0 1 0,0-1 0,-2 1 0,0-1 0,0 1-1,-1-1 1,-1 0 0,0 1 0,-1-1 0,0-1 0,-5 9-20,-6 1 8,-1 0 0,-1-1 0,-1-1 0,-1-1 0,-1 0 0,0-1 0,-1-2 0,-1 0 0,-1-1 0,-5 2-8,9-8-19,-1 0-1,0-1 1,-1-1 0,1-1 0,-1-1 0,-1 0 0,1-2 0,0 0 0,-1-2 0,0 0-1,1-2 1,-12-1 19,3 1-89,0-2 1,1-1-1,-1-1 0,1-1 0,0-2 0,-17-7 89,34 11-33,0-1 0,0-1 0,0 0 0,1-1 0,0 0 0,1-1 0,0 0 0,0 0 0,0-1 0,1 0 0,1-1 0,0 0 0,0-1 0,1 1 0,0-1 0,-2-5 33,3-1-20,1 1 0,1-1 1,1 0-1,0 0 0,1-1 0,1 1 0,0-1 0,2 1 0,0 0 1,0-1-1,2 1 0,0 0 0,1 0 0,1 0 0,1 1 0,0 0 1,1 0-1,8-14 20,9-10-17,1 2 0,3 0 0,1 2 1,1 1-1,2 1 0,2 2 0,25-19 17,-45 39 5,0 0 0,1 1 1,0 1-1,1 0 0,0 1 0,1 1 0,0 0 0,0 2 0,1 0 0,-1 0 0,1 2 0,0 0 0,1 1 0,-1 1 0,1 1 0,-1 0 0,1 2 0,13 1-5,-9 0 90,1 1 1,-1 1-1,0 1 0,0 1 0,0 0 1,-1 2-1,0 1 0,-1 1 1,0 1-1,0 0 0,-1 2 0,-1 0 1,0 2-1,5 5-90,-7-4 70,-1 1 0,-1 1 0,0 0 1,-2 1-1,0 0 0,2 7-70,-10-17 25,0 0 0,-1 1 0,0-1-1,-1 1 1,0 0 0,-1 0 0,1 0 0,-2 0 0,0 0 0,0 0 0,-1 0 0,0 1 0,0-1 0,-2 0 0,0 5-25,-2-4 17,-2-1-1,1 0 1,-1 0 0,-1 0 0,1-1 0,-2 0 0,1 0-1,-1-1 1,-1 0 0,1 0 0,-1-1 0,-1 0 0,1 0-1,-1-1 1,0-1 0,-1 0 0,1 0 0,-1-1 0,-11 3-17,6 1-6,-1 0 0,-1-1 1,1-1-1,-1-1 1,0-1-1,-1 0 0,1-1 1,-1-1-1,1-1 1,-1 0-1,1-2 0,-1 0 1,1-1-1,-1-1 1,1 0-1,0-2 0,0 0 1,0-1-1,1 0 1,-6-5 5,17 7-19,0 0 1,1-1 0,-1 0-1,1 0 1,0-1-1,1 1 1,-1-1 0,1 0-1,0 0 1,1-1-1,0 1 1,0-1 0,0 0-1,0 1 1,1-1-1,0 0 1,1-1 0,-1-6 18,2-130-91,1 138 75,-1-4 5,0-2-4,0 0 0,0 0-1,1 0 1,1 0-1,0 0 1,0 0 0,1 1-1,1-1 1,0 1-1,0 0 1,1 0 0,1 0-1,0 1 1,0-1 0,1 2-1,1-1 1,-1 1-1,3-2 16,-5 8 0,-1 1 0,1 0 0,-1 0 0,1 0 0,0 1 0,-1-1 0,1 1 0,0 0 0,0 1 0,0-1 0,0 1 0,0 0 0,0 0 0,0 1 0,0 0 0,0-1 0,0 2 0,-1-1 0,1 0-1,0 1 1,0 0 0,91 54 12,-84-45-1,0 1-1,-1 0 1,0 0 0,-1 1-1,-1 1 1,0 0 0,0 0-1,-2 0 1,1 1 0,-2 0-1,0 1 1,-1-1 0,-1 1-1,0 0 1,-1 0 0,1 12-11,-5-18 18,0 0 0,-1-1 0,0 1 0,0 0 1,-1 0-1,-1-1 0,1 0 0,-1 0 0,-1 0 0,0 0 1,0 0-1,-1-1 0,1 0 0,-2 0 0,1-1 1,-1 0-1,-1 0 0,1 0 0,-1-1 0,0 0 0,-1 0 1,-2 0-19,6-2-3,-1 0-1,1-1 1,-1 0 0,1 0 0,-1-1 0,0 1 0,0-1 0,0-1-1,0 1 1,-1-1 0,1 0 0,0 0 0,-1-1 0,1 0 0,0 0-1,-1 0 1,1-1 0,0 0 0,-1 0 0,1-1 0,0 0-1,0 0 1,0 0 0,0-1 0,1 1 0,-1-1 0,1-1 0,-1 1-1,1-1 1,0 0 0,1 0 0,-1-1 0,1 1 0,-1-1 0,1 0-1,1 0 1,-1 0 0,1-1 0,-1-1 3,-3-16-70,1 0 0,1 0 0,1-1 0,1 0 0,2 1-1,0-1 1,1-3 70,-1 17-7,0 1-1,1-1 1,0 1-1,1-1 1,0 1 0,0-1-1,1 1 1,0 0-1,1-1 1,0 1-1,0 0 1,1 1-1,0-1 1,1 1-1,0 0 1,0 0-1,1 0 1,0 0-1,0 1 1,0 0 0,1 1-1,0-1 1,1 1-1,0 1 1,-1-1-1,2 1 1,-1 1-1,1-1 1,-1 1-1,3 0 8,-6 2 7,1 1-1,0-1 1,0 1 0,0 0-1,0 1 1,0-1-1,0 1 1,0 0-1,0 1 1,0-1 0,0 1-1,0 1 1,0-1-1,0 1 1,0 0-1,-1 0 1,1 0 0,-1 1-1,1 0 1,-1 0-1,0 1 1,0-1-1,0 1 1,-1 0-1,1 0 1,2 4-7,2 6-57,0 0 0,-1 0-1,0 1 1,-1 0 0,-1 1 0,-1-1 0,0 1-1,-1 0 1,0 0 0,-2 1 0,1 13 57,-5 12-1896,-11-18-2277,-3-15-2462,-5-20 1782</inkml:trace>
  <inkml:trace contextRef="#ctx0" brushRef="#br2" timeOffset="10318.67">1404 6987 7328,'-13'-3'882,"-44"2"2454,51 5-3332,0 0 0,0 1 0,1 0 0,0 0 0,0 0 0,0 1 0,0 0 0,1 0-1,0 0 1,0 0 0,1 1 0,0-1 0,0 1 0,0 0 0,1 0 0,0 0 0,0 0 0,1 0-1,0 1 1,0-1 0,1 0 0,0 1 0,1 3-4,-4 10-10,1 11-7,1 0 0,2 0 0,1 0 0,1 0 0,6 18 17,50 169 117,-20-17 219,-39-201-295,1 0-13,-1 0 1,1 0-1,-1 0 0,0 0 0,1 0 1,-1 0-1,0 0 0,0 0 0,0 0 1,0 1-1,0-1 0,0 0 0,0 0 1,0 0-1,0 0 0,-1 0 1,1 0-1,0 0 0,-1 0 0,1 0 1,0 0-1,-1 0 0,1 0 0,-1-1 1,0 1-1,1 0 0,-1 0 0,0 0 1,0-1-1,1 1 0,-1 0 0,0-1 1,0 1-1,0 0 0,0-1 0,0 1 1,0-1-1,0 1-28,-7-5 105,0 0 0,1 0-1,-1-1 1,1 1 0,0-2 0,0 1 0,0-1 0,1 0 0,0 0-1,0-1 1,1 0 0,-1 0-105,-14-16 59,-217-236 155,230 251-234,4 2 11,-1 1 1,0 0 0,0 0 0,0 0 0,0 0-1,-1 1 1,0 0 0,0 0 0,0 0-1,-1 0 1,1 1 0,-1 0 0,0 0-1,0 1 1,0-1 0,0 1 0,-1 0 8,4 3-5,0 1 0,0-1 0,0 1 0,0 0 0,0 0 0,0 0 0,0 0 0,1 0 0,0 1 0,-1-1 0,1 1 0,0 0 0,0-1 0,0 1 0,0 0 0,1 0 0,-1 0 0,1 0 0,0 1 0,0-1 0,0 0 0,0 1 0,0-1 0,1 0 0,-1 1 0,1-1 1,0 1-1,0-1 0,1 2 5,-3 5-8,0 0 0,1 1 1,0-1-1,1 0 0,0 1 1,1-1-1,0 1 0,1-1 1,0 0-1,0 0 0,1 0 1,1 0-1,0 0 0,0-1 1,0 1-1,1-1 0,1 0 1,0-1-1,0 1 1,0-1-1,1 0 0,0-1 1,7 5 7,-2-5 3,0-1 0,0 0 0,1-1 1,0-1-1,0 0 0,0-1 1,0 0-1,1-1 0,-1 0 1,1-1-1,0-1 0,-1 0 0,1-1 1,-1-1-1,1 0 0,-1 0 1,1-1-1,-1-1 0,0 0 1,-1-1-1,8-4-3,-9 3 19,-1 0 1,1-1-1,-1 0 1,0-1-1,0 0 1,-1 0-1,-1-1 1,1 0-1,-1-1 1,-1 0-1,1 0 0,-2-1 1,0 0-1,0 0 1,-1 0-1,0-1 1,-1 1-1,0-1 1,-1 0-1,1-5-19,-2 9 7,0 0 0,0 1 0,0-2 0,-1 1 0,0 0 1,-1 0-1,1 0 0,-2 0 0,1 0 0,-1-1 0,0 1 0,-1 0 0,0 0 0,0 1 0,-1-1 0,0 0 0,0 1 0,-1 0 0,0-1 0,0 1 0,-1 1 0,0-1 0,0 1 1,0 0-1,-1 0 0,0 0 0,0 1 0,-1 0 0,1 0 0,-1 0 0,-5-1-7,3 2 33,-1 1 0,0 0 0,0 1 0,0 0 0,0 1 1,0 0-1,-1 1 0,1 0 0,0 0 0,0 1 0,0 0 0,-1 1 0,1 0 1,1 1-1,-1 0 0,0 1 0,1 0 0,-1 0 0,-7 6-33,4 0-13,1 1-1,0 0 1,1 1-1,0 1 1,1-1-1,1 2 1,0-1-1,0 2 1,2-1-1,0 1 1,0 0-1,1 0 1,1 1-1,1-1 1,0 1-1,1 0 1,0 10 13,2-20-6,0 0 1,1 1-1,0-1 0,0 0 1,0 0-1,1 1 0,0-1 1,0 0-1,1 0 0,-1 0 1,2 0-1,-1 0 0,0-1 1,1 1-1,0-1 1,0 1-1,1-1 0,0 0 1,0 0-1,0 0 0,0-1 1,1 0-1,-1 1 0,1-2 1,0 1-1,0 0 0,1-1 1,-1 0-1,1 0 0,0-1 1,0 0-1,-1 0 1,1 0-1,5 0 6,6 0-46,0-1 0,0-1 0,0-1 0,0 0 0,0-1 0,-1-1 0,1-1 0,0 0 0,-1-1 0,0-1 0,0 0-1,9-7 47,26-6-620,21-9-911,14-13-2010</inkml:trace>
  <inkml:trace contextRef="#ctx0" brushRef="#br2" timeOffset="11791.224">1382 7232 4032,'-138'-58'3648,"121"54"-3431,0 1 1,0 0 0,-1 1-1,1 1 1,-1 0 0,1 1-1,0 2 1,-1-1 0,1 2-1,0 0 1,0 1-1,0 1 1,0 1 0,1 0-1,0 1 1,1 0 0,-1 2-1,1 0 1,1 0 0,0 1-1,-12 12-217,18-11-6,1 0-1,0 1 0,0 0 0,1 0 0,1 1 1,0 0-1,1 0 0,0 0 0,1 0 0,1 1 1,-1 10 6,-1-6-22,2 0 0,0 0-1,1 0 1,1 0 0,0 1 0,2-1 0,0 0 0,1 0 0,1 0 0,0 0 0,2-1 0,0 0 0,1 0 0,0 0 0,9 13 22,-15-27 9,0-1-1,0 0 1,1 1-1,-1-1 1,0 1 0,1-1-1,0 0 1,0 0-1,-1 0 1,1 0-1,0 0 1,1-1 0,-1 1-1,0-1 1,0 1-1,1-1 1,-1 0 0,1 1-1,-1-1 1,1-1-1,-1 1 1,1 0 0,0-1-1,0 1 1,-1-1-1,1 0 1,0 0 0,-1 0-1,1 0 1,0 0-1,0 0 1,-1-1 0,1 0-1,0 1 1,-1-1-1,1-1-8,3-4 57,-1 0 0,0-1-1,0 0 1,0 0 0,-1-1 0,-1 1-1,1-1 1,-1 0 0,0 0 0,-1 0-1,1-4-56,-2 9 16,49-220 310,-50 222-327,2-19-78,-2 20 78,0 0 0,-1 0 0,1 0 0,0 0-1,0 0 1,0 1 0,0-1 0,0 0 0,-1 0 0,1 0 0,0 0 0,0 0 0,0 0-1,0 0 1,-1 0 0,1 0 0,0 0 0,0 0 0,0 1 0,0-1 0,-1 0 0,1 0-1,0 0 1,0 0 0,0-1 0,0 1 0,-1 0 0,1 0 0,0 0 0,0 0 0,0 0-1,0 0 1,-1 0 0,1 0 0,0 0 0,0 0 0,0 0 0,0 0 0,-1-1 0,1 1-1,0 0 1,0 0 0,0 0 0,0 0 0,0 0 0,0-1 0,0 1 0,0 0 0,-1 0-1,1 0 1,0 0 0,0-1 0,0 1 0,0 0 0,0 0 0,0 0 0,0 0 0,0-1 1,-64 79 330,-35 131-148,93-171-230,22-52 48,-4-7 10,1 0 0,1 0 0,0 2-1,2 0 1,11-11-10,15-20 36,41-31-121,-82 80 85,0-1 0,0 1 0,0 0 1,0 0-1,0 0 0,0 0 0,0 0 1,0 1-1,1-1 0,-1 0 1,0 0-1,1 1 0,-1-1 0,1 1 1,-1-1-1,0 1 0,1 0 0,-1-1 1,1 1-1,-1 0 0,1 0 1,-1 0-1,1 0 0,-1 0 0,1 1 1,-1-1-1,1 0 0,-1 1 0,1-1 1,-1 1-1,0-1 0,1 1 0,-1 0 1,0-1-1,0 1 0,1 0 1,-1 0-1,0 0 0,0 0 0,0 0 1,0 0-1,0 0 0,0 1 0,0-1 1,-1 0-1,1 0 0,0 1 0,25 71 115,-24-64-88,36 204 613,-20-305-192,-7 35-395,-6 21-65,3 0-1,0 0 1,3 1 0,1 1-1,1 0 1,14-25 12,-27 58 0,0 0 1,0 0-1,0 0 1,0 0-1,0 0 1,0 0-1,1 1 1,-1-1-1,0 0 1,0 0-1,1 0 1,-1 0-1,1 0 1,-1 0-1,1 1 1,-1-1-1,1 0 1,-1 0-1,1 1 1,0-1-1,-1 0 1,1 1-1,0-1 1,0 1-1,-1-1 1,1 1-1,0-1 1,0 1-1,0-1 1,0 1-1,-1 0 1,1 0-1,0-1 1,0 1-1,0 0 1,0 0-1,0 0 1,0 0-1,0 0 1,0 0-1,0 0 1,0 0-1,0 1 1,0-1-1,-1 0 1,1 0-1,0 1 1,0-1-1,0 1 0,0-1 1,0 1-1,-1-1 1,1 1-1,0-1 1,-1 1-1,1 0 1,0-1-1,-1 1 1,1 0-1,0-1 1,-1 1-1,1 0 1,-1 0-1,0 0 1,1 0-1,38 231 219,-39-232-219,0-1 1,0 1 0,1-1 0,-1 1-1,0-1 1,0 1 0,1-1 0,-1 1 0,0 0-1,1-1 1,-1 1 0,0-1 0,1 1-1,-1 0 1,1-1 0,-1 1 0,1 0 0,-1 0-1,0-1 1,1 1 0,-1 0 0,1 0-1,-1 0 1,1 0 0,-1 0 0,1-1-1,-1 1 1,1 0 0,-1 0 0,1 0 0,0 0-1,-1 1 1,1-1 0,-1 0 0,1 0-1,-1 0 1,1 0 0,-1 0 0,0 1 0,1-1-1,-1 0 1,1 0 0,-1 1 0,1-1-1,-1 0 1,0 1 0,1-1 0,-1 0 0,1 1-1,-1-1 1,0 1 0,0-1 0,1 1-1,-1-1 1,0 0-1,46-201 155,-42 184-133,-3 7-43,1 0 0,1 1 0,-1-1 0,1 1 0,1 0 0,0 0 0,0 0 0,1 0 0,0 1 0,1-1 0,-1 1 1,7-5 20,-12 12-88,1 1 1,0-1-1,0 0 1,0 1-1,0 0 1,0-1-1,0 1 1,0-1-1,0 1 1,1 0-1,-1 0 1,0 0 0,0 0-1,0 0 1,0 0-1,0 0 1,0 0-1,0 0 1,0 0-1,0 0 1,0 1-1,1-1 1,-1 1-1,0-1 1,0 0-1,0 1 1,-1 0 0,1-1-1,0 1 1,0 0-1,0-1 1,0 1-1,-1 0 1,1 0-1,0 0 88,30 23-4874,-16-2 714</inkml:trace>
  <inkml:trace contextRef="#ctx0" brushRef="#br0" timeOffset="19622.087">2986 5355 5024,'-15'11'3984,"14"-11"-3126,1 0 188,0 0 79,-17 4 2603,13 1-3657,0 1-1,0 0 1,0 0 0,1 0 0,0 0-1,0 0 1,1 1 0,0-1-1,0 1 1,0 0 0,1 0 0,0-1-1,0 1 1,1 0-71,-1 3 28,-10 96 511,7-46-316,-2-1 0,-3 1 0,-3-2 0,-2 0 0,-14 34-223,-16 44 117,23-83-1402,20-50-304,1-3-795,0 0-662,0 0-804</inkml:trace>
  <inkml:trace contextRef="#ctx0" brushRef="#br0" timeOffset="20045.102">2346 6095 6208,'0'0'105,"0"0"1,0 1-1,0-1 1,0 0-1,0 0 1,-1 0-1,1 0 1,0 1-1,0-1 1,0 0-1,-1 0 1,1 0-1,0 0 1,0 0-1,0 0 1,-1 0-1,1 0 1,0 1-1,0-1 1,-1 0-1,1 0 1,0 0-1,0 0 1,-1 0-1,1 0 1,0 0-1,0 0 0,-1-1 1,1 1-1,0 0 1,0 0-1,0 0 1,-1 0-1,1 0 1,0 0-1,0 0 1,-1 0-1,1-1 1,0 1-1,0 0 1,0 0-1,0 0 1,-1 0-1,1-1 1,0 1-1,0 0 1,0 0-1,0 0 1,0-1-1,0 1 1,0 0-1,-1 0 1,1-1-1,0 1 1,0 0-1,0 0 1,0 0-1,0-1 1,0 1-106,9 18 143,1 0 0,1-1 0,0 0 0,1-1 0,1 0 0,1-1 0,0 0 0,7 5-143,25 28 152,6 11-104,2-2 0,3-3 0,20 13-48,-75-64 120,1-1 0,0 1 0,-1 0 0,1-1 0,0 1 0,0-1 0,0 0 0,0 0 0,0 0 0,1-1 0,-1 1 0,1-1 0,-1 1 0,1-1 1,0 0-1,-1-1 0,1 1 0,0-1 0,-1 1 0,1-1 0,0 0 0,0 0 0,-1-1 0,1 1 0,0-1 0,-1 0 0,1 0 0,0 0 0,-1 0 1,1-1-1,-1 0 0,0 1 0,0-1 0,1 0 0,-1-1 0,0 1 0,-1 0 0,1-1 0,1-1-120,8-16 341,-2 0 0,0-1 0,-2 0 0,0 0 0,-1-1 0,2-14-341,4-12-355,26-64-4114,-16 38-331</inkml:trace>
  <inkml:trace contextRef="#ctx0" brushRef="#br0" timeOffset="20958.463">3758 5752 3424,'35'-5'4792,"-25"7"-3798,280 60 2777,-23 21-2256,138 34 127,-334-89-1201,-2 2 0,-1 4 0,39 26-441,86 59 192,-173-118-3819,-6-17-5434,-9 2 5824</inkml:trace>
  <inkml:trace contextRef="#ctx0" brushRef="#br0" timeOffset="21408.458">5357 5969 6944,'0'33'2741,"10"-14"792,24-10-2780,-22-6-394,12 2-85,0 2-1,-1 1 1,0 1-1,-1 1 1,0 1-1,0 0 1,3 5-274,-19-12 82,0-1 1,-1 2 0,0-1-1,0 1 1,0 0-1,0 0 1,-1 0-1,0 0 1,0 1-1,-1 0 1,1 0 0,-1 0-1,0 0 1,-1 0-1,0 1 1,0-1-1,0 1 1,-1 0 0,1-1-1,-2 1 1,1 0-1,-1 0 1,0-1-1,0 1 1,-1 0 0,0 0-1,-1 2-82,-2 3 40,0 0 1,-1 1-1,0-2 0,-1 1 0,-1-1 1,0 0-1,0 0 0,-1-1 0,-1 1 0,0-2 1,0 0-1,0 0 0,-4 2-40,-16 12-779,-1-2 1,-1-1-1,-1-2 0,-2 0 779,25-13-4826,26-12-150</inkml:trace>
  <inkml:trace contextRef="#ctx0" brushRef="#br0" timeOffset="23210.898">4088 5047 3424,'58'-9'3536,"242"-16"1946,-125 24-3194,59 12-2288,-93-1 1358,-1 6-1,119 31-1357,-200-34 198,173 52 526,-148-37-641,1-4-1,34 4-82,91 25 262,-189-47-313,59 18 663,-1 4 0,60 31-612,-102-42 71,1-2 0,0-2-1,1-1 1,7-1-71,146 35 165,40 16 438,-168-45-347,-2 3 0,0 3 0,54 29-256,32-1 176,44 45 37,-80-26-213,-45-17 32,-25-28-74,3 0-12,11-6 156,9 40-97,36 49 91,-5-50-11,27-8-138,-57-12 32,77 57-1,-77-46 124,-10-3-76,-12-11-1924,-41-34 904,-5-6-11394,1 4 12501,-4-8-4561</inkml:trace>
  <inkml:trace contextRef="#ctx0" brushRef="#br0" timeOffset="23606.894">8504 6531 7328,'10'24'4128,"15"3"-3206,-15-19-703,-1 1-1,1-2 1,1 1 0,0-1-1,0-1 1,0 0-1,0 0 1,1-1-1,1 0-218,-3-1 76,-5-1 106,-1 0 1,1 0-1,0 0 0,0-1 1,0 0-1,0 0 0,1 0 1,-1 0-1,0-1 1,1 0-1,-1 0 0,1-1 1,-1 0-1,1 0 0,-1 0 1,1 0-1,-1-1 0,1 0 1,-1 0-1,1 0 1,-1-1-1,0 0 0,0 0 1,0 0-1,0-1 0,0 0 1,0 0-1,-1 0 0,1 0 1,-1-1-1,0 1 1,0-1-1,0 0 0,-1 0 1,1-1-1,0-1-182,6-19 649,-1-1 0,-1 0-1,-1-1 1,-1 0 0,-2 0 0,0 0 0,-2-10-649,4-10 258,1-45-418,-10 31-2725,-1 35-209</inkml:trace>
  <inkml:trace contextRef="#ctx0" brushRef="#br2" timeOffset="-208049.853">18486 4388 10016,'-15'0'3680,"8"0"-1984,0 3-1216,3 0 895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0:28.831"/>
    </inkml:context>
    <inkml:brush xml:id="br0">
      <inkml:brushProperty name="width" value="0.05" units="cm"/>
      <inkml:brushProperty name="height" value="0.05" units="cm"/>
      <inkml:brushProperty name="color" value="#FFC114"/>
    </inkml:brush>
  </inkml:definitions>
  <inkml:trace contextRef="#ctx0" brushRef="#br0">528 43 7136,'-1'-2'316,"0"1"0,0-1 0,0 1 0,0-1 0,0 1 0,0-1 0,-1 1 0,1 0 0,0 0 0,-1 0 0,1-1 0,-1 1 0,1 1 0,-1-1 0,1 0 0,-1 0 0,0 1 0,1-1 0,-1 0 0,-1 1-316,-49-13 3695,43 11-3570,0 0 0,0 1 0,0 0 0,0 1 0,-1 0 0,1 0-1,0 1 1,0 0 0,0 0 0,0 1 0,0 1 0,0-1 0,0 1 0,1 1-1,-1 0 1,1 0 0,-1 1-125,-5 8-9,0-1 0,1 2 0,1 0 0,0 1 0,1 0 0,0 1 0,1 0 0,1 0 0,1 1 0,0 0 0,1 1 0,1-1 0,1 1 0,1 1 0,0-1 0,1 1 0,1-1 0,0 1 0,2 7 9,0 32 0,3 0 0,5 18 0,-1-8 0,-2-23 1,1 62-236,-18-80-2220,12-26 2125,-1-1 0,1 1 0,-1 0 0,1-1 0,-1 1-1,0-1 1,1 1 0,-1-1 0,0 1 0,1-1 0,-1 0 0,0 1 0,0-1 0,0 0-1,1 0 1,-1 1 0,0-1 0,0 0 0,0 0 0,1 0 0,-1 0 0,0 0 0,0 0-1,0 0 1,0 0 0,1 0 0,-1-1 0,0 1 0,0 0 0,1 0 0,-1-1-1,0 1 331,-7-6-3674</inkml:trace>
  <inkml:trace contextRef="#ctx0" brushRef="#br0" timeOffset="1">0 525 6944,'12'0'2880,"-9"0"-1536,1 0-1024,-4 0 768,7 0-256,5 0 0,6 0-320,3 0-32,9-3-320,7 3 32,1 0-64,5 0-96,-6 0 0,0 0-480,-4 3-256,-4-3-2176,-3 0-2944,-7 0 2336</inkml:trace>
  <inkml:trace contextRef="#ctx0" brushRef="#br0" timeOffset="2">542 488 9120,'-7'0'3488,"3"8"-1888,1 1-1056,-1-2 864,4 3-705,-4 2-95,4 5-320,0 2-128,0 11-64,0-1-224,0-5-32,0-5-1311,4-6-705</inkml:trace>
  <inkml:trace contextRef="#ctx0" brushRef="#br0" timeOffset="3">524 125 8064,'-11'3'3136,"0"4"-1696,3 2-2112,4-2 224,1 0-1600,3 3-768,0-4-288,3 0 928</inkml:trace>
  <inkml:trace contextRef="#ctx0" brushRef="#br0" timeOffset="4">774 89 8608,'-15'-1'3873,"-10"2"-2488,7 14 3999,13 24-3716,5-36-1621,17 199 1173,-4-79-750,6 84-496,-4-148-3553,-15-59 3430,0 1 0,1-1-1,-1 1 1,0-1 0,0 1 0,0-1 0,1 1-1,-1-1 1,0 1 0,1-1 0,-1 1-1,0-1 1,1 0 0,-1 1 0,1-1 0,-1 0-1,0 0 1,1 1 0,-1-1 0,1 0-1,-1 0 1,1 1 0,-1-1 0,1 0-1,-1 0 1,1 0 0,-1 0 0,1 0 0,-1 0-1,1 0 1,0 0 0,-1 0 0,1 0-1,-1 0 1,1 0 0,-1 0 0,1 0 0,-1 0-1,1-1 1,-1 1 0,1 0 0,-1 0-1,0-1 1,1 1 0,-1 0 0,1-1 0,-1 1-1,1 0 1,-1-1 0,0 1 0,1-1 149,6-5-4016</inkml:trace>
  <inkml:trace contextRef="#ctx0" brushRef="#br0" timeOffset="5">959 548 7520,'1'5'568,"-1"0"0,1 1 0,0-1 0,0 0 0,1 0 0,0 0 0,0 0 0,0 0 0,0 0 0,1 0 0,0-1 0,0 1 0,0-1 0,0 0 0,1 0-1,0 0-567,-1-1 132,1-2 0,-1 1 0,1 0 0,-1-1 0,1 0 0,0 0 0,0 0 0,-1 0 0,1 0-1,0-1 1,0 0 0,0 0 0,0 0 0,0 0 0,0 0 0,0-1 0,-1 0 0,1 0-1,0 0 1,0 0 0,-1 0 0,1-1 0,-1 0 0,1 0 0,-1 0 0,3-2-132,1 0 143,0 0 0,-1 0 0,1-1 1,-1 0-1,0-1 0,0 0 0,-1 1 1,1-2-1,-1 1 0,-1-1 0,1 1 1,-1-1-1,0 0 0,-1-1-143,-2 4-7,0 1-1,-1-1 1,0 1-1,0-1 1,0 1-1,0-1 1,-1 1-1,1 0 1,-1-1 0,0 1-1,0 0 1,0-1-1,-1 1 1,1 0-1,-1 0 1,1 0-1,-1 0 1,0 0 0,0 0-1,-1 1 1,1-1-1,0 1 1,-1-1-1,0 1 1,1 0 0,-1 0-1,0 0 1,0 0-1,0 1 1,0-1-1,-1 1 1,1 0-1,0 0 1,-1 0 0,1 0-1,0 0 1,-1 1-1,1-1 1,-1 1-1,1 0 1,-1 0-1,1 1 1,-2-1 7,-2 2-11,0 0 0,1 1 0,-1 0 0,1 0 0,-1 0 0,1 0 0,0 1 0,0 0 0,1 1 0,-1-1-1,1 1 1,0 0 0,0 0 0,1 1 0,-1-1 0,1 1 0,1 0 0,-1 0 0,1 1 0,0-1 0,0 1 0,1-1 0,-1 1 0,2 0 0,-1 0 0,1 0 0,0 0 0,0 7 11,0 5 103,1 1 0,1 0 1,1-1-1,1 1 0,0-1 1,2 0-1,0 0 0,5 11-103,-7-22-14,0 0 0,1 0 0,0 0 0,1-1 0,-1 0 0,2 0 0,-1 0 0,1 0 0,0-1 0,0 0 0,1 0 0,-1-1 0,1 1 0,1-2 0,0 1 14,-3-2-302,1 0 0,0 0 0,0-1 1,0 0-1,0 0 0,0-1 0,0 1 1,1-1-1,-1-1 0,0 1 1,1-1-1,-1 0 0,4-1 302,70-25-8069,-42 8 3568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0:28.837"/>
    </inkml:context>
    <inkml:brush xml:id="br0">
      <inkml:brushProperty name="width" value="0.05" units="cm"/>
      <inkml:brushProperty name="height" value="0.05" units="cm"/>
      <inkml:brushProperty name="color" value="#FFC114"/>
    </inkml:brush>
  </inkml:definitions>
  <inkml:trace contextRef="#ctx0" brushRef="#br0">505 117 6016,'0'-2'312,"0"-1"1,0 0-1,0 0 1,0 1-1,0-1 1,-1 0-1,1 1 1,-1-1 0,0 1-1,1-1 1,-1 1-1,0-1 1,-1 1-1,1-1 1,0 1-1,-1 0 1,0 0-1,1 0 1,-1 0-1,-1-1-312,0 1 379,-1-1 1,0 1-1,0 0 0,0 0 0,0 0 0,-1 1 1,1-1-1,0 1 0,-1 0 0,1 1 0,-1-1 0,1 1 1,-1-1-1,1 2 0,-1-1 0,1 0 0,-1 1 1,1 0-1,-4 1-379,-2 0 174,0 1 0,0 0 0,1 1 0,0 0 0,-1 1 0,1-1 0,1 2 0,-4 2-174,-122 109 1216,117-104-1228,1 0 0,0 0 0,1 2 0,0 0 0,1 1 0,0 0-1,2 1 1,0 0 0,1 1 0,1 1 0,-5 11 12,13-23-13,0-1 0,1 1 0,-1-1-1,1 1 1,1-1 0,0 1 0,-1 0 0,2-1 0,-1 1 0,1 0 0,0-1-1,1 1 1,-1-1 0,1 1 0,1-1 0,2 6 13,1 1-2,2 0 1,-1 0 0,2-1-1,0 0 1,0-1-1,11 10 2,-17-17-16,1 0-1,0 0 0,0 0 0,0-1 0,1 0 1,-1 0-1,1 0 0,0-1 0,0 1 0,0-1 1,0 0-1,0 0 0,0-1 0,0 0 0,0 0 1,1 0-1,-1 0 0,1-1 0,-1 0 0,3 0 17,5-2-566,0 0 1,0-1-1,-1-1 0,1 0 0,-1 0 0,0-1 0,9-6 566,3 1-1361,50-30-5028,-37 14 2437</inkml:trace>
  <inkml:trace contextRef="#ctx0" brushRef="#br0" timeOffset="1">715 249 6016,'-8'16'3995,"7"-14"-3734,0 0 0,1 0-1,-1-1 1,0 1 0,0 0 0,0-1-1,0 1 1,0-1 0,0 1 0,0-1-1,-1 1 1,1-1 0,-1 0 0,1 0-1,-1 1 1,1-1 0,-1 0 0,1 0-1,-1-1 1,0 1-261,-70 8 2062,30-8-1495,36-1-564,-1 1-1,0-1 0,1 1 0,-1 1 1,1-1-1,-1 1 0,1 0 0,0 0 0,0 1 1,0 0-1,0 0 0,0 1 0,1-1 1,-1 1-1,1 0 0,0 1 0,0-1 0,1 1 1,-1 0-1,1 0 0,0 0 0,0 1 1,1-1-1,-1 2-2,3-4-11,0 0 0,1 0-1,-1 0 1,1 0 0,-1 1 0,1-1 0,0 0 0,0 0 0,1 0-1,-1 0 1,1 0 0,-1 0 0,1 1 0,0-1 0,0-1 0,0 1 0,1 0-1,-1 0 1,1 0 0,-1-1 0,1 1 0,0 0 0,0-1 11,3 4-7,0 0 1,1 0-1,-1-1 1,1 0-1,0 0 1,0-1-1,1 0 1,-1 0-1,2 0 7,-4-1 82,1-1 0,-1 0-1,1 0 1,0-1 0,0 1-1,0-1 1,-1 0 0,1 0 0,0-1-1,0 0 1,0 0 0,0 0-1,0 0 1,0-1 0,0 1 0,0-2-1,0 1 1,0 0 0,-1-1-1,1 0 1,0 0 0,-1 0 0,0 0-1,1-1 1,-1 0 0,0 0 0,0 0-1,-1 0 1,1-1 0,-1 1-1,3-4-81,-2-1 139,1 0-1,-2-1 0,1 1 0,-1-1 1,0 1-1,-1-1 0,0 0 0,-1 0 1,0 0-1,0-1 0,-1 1 0,0 0 1,0-3-139,-1 9-12,1 1-1,-1-1 1,1 0 0,-1 0 0,0 1 0,0-1 0,0 1 0,-1-1 0,1 1 0,0 0-1,-1-1 1,0 1 0,1 0 0,-1 0 0,0 0 0,0 0 0,0 0 0,0 0 0,-1 1 12,-16-13-2605,8 8-59,8 3-520,2 2-1258</inkml:trace>
  <inkml:trace contextRef="#ctx0" brushRef="#br0" timeOffset="2">943 269 6016,'-5'8'2362,"1"-7"-1012,-31-4 1940,-32-23-90,65 25-3154,0 0 0,-1 1 0,1-1-1,-1 1 1,0 0 0,1-1 0,-1 1 0,1 0 0,-1 1-1,1-1 1,-1 0 0,0 1 0,1-1 0,-1 1 0,1 0-1,0 0 1,-1 0 0,1 0 0,0 0 0,-1 0 0,1 1-1,0-1 1,0 1 0,0 0 0,0-1 0,1 1-1,-1 0 1,0 0 0,1 0 0,-2 2-46,-2 4 5,0 0 1,1 1-1,0 0 1,0 0-1,1 0 1,0 0-1,-1 7-5,1-6-16,1 1 0,0 0-1,0 0 1,1-1-1,0 1 1,1 0 0,0 0-1,1 0 1,0 0-1,1 0 1,0 0 0,0-1-1,2 3 17,-4-12 30,1 0-1,-1 1 1,1-1 0,-1 1-1,1-1 1,-1 0-1,1 1 1,0-1 0,0 0-1,0 0 1,0 0-1,0 0 1,0 0 0,0 0-1,0 0 1,0 0 0,0 0-1,0 0 1,1 0-1,-1-1 1,0 1 0,1 0-1,-1-1 1,0 1-1,1-1 1,-1 0 0,1 1-1,-1-1 1,0 0 0,1 0-1,-1 0 1,1 0-1,-1 0 1,1 0 0,-1 0-1,1-1 1,-1 1-1,1-1-29,3-2 117,0 1 0,0-2 1,0 1-1,0-1 0,-1 1 0,0-1 0,1-1 0,-1 1 0,-1 0 0,1-1 0,-1 0 0,0 0 0,0 0-117,5-6 158,11-16 82,-2-1 0,-1-1 0,-1 0 0,-1-1 0,1-8-240,-10 22 56,15-37 343,-2 0 0,9-53-399,-23 57 304,-4 50-299,-1-1 1,1 1 0,0-1 0,0 0 0,-1 1 0,1-1 0,0 1-1,-1-1 1,1 0 0,0 1 0,-1-1 0,1 0 0,-1 1 0,1-1-1,0 0 1,-1 1 0,1-1 0,-1 0 0,1 0 0,-1 0-1,1 0 1,-1 1 0,1-1 0,-1 0 0,1 0 0,-1 0 0,1 0-1,-1 0 1,1 0 0,-1 0 0,1 0 0,-1 0 0,1-1 0,-1 1-1,1 0 1,-1 0 0,1 0 0,-1-1 0,1 1 0,-1 0-1,1 0 1,-1-1 0,1 1 0,0 0 0,-1-1 0,1 1 0,0 0-1,-1-1 1,1 1 0,0-1 0,-1 1 0,1-1 0,0 1 0,0-1-1,0 1 1,-1-1 0,1 1 0,0-1 0,0 1 0,0-1-1,0 1 1,0-1-6,-5 11 11,0 0 0,1-1-1,0 1 1,1 1 0,0-1-1,1 0 1,0 1 0,1 0-1,0-1 1,0 1 0,1 0-1,0-1 1,1 1 0,1 0-1,1 7-10,-1 1-30,1 1 0,1 0 0,1-1-1,1 0 1,0 0 0,2 0 0,0-1 0,0 0-1,12 16 31,21 6-1010,-38-38 765,-1-1 1,1 0 0,-1 1-1,1-1 1,0 0 0,-1 0 0,1-1-1,0 1 1,0 0 0,0-1-1,-1 0 1,1 0 0,0 0 0,0 0-1,0 0 1,0 0 0,-1-1-1,3 0 245,25-11-5445,-18 2 1243</inkml:trace>
  <inkml:trace contextRef="#ctx0" brushRef="#br0" timeOffset="3">1212 324 6400,'-2'11'1724,"1"-7"-1294,0-1 1,0 0 0,0 0-1,1 1 1,0-1-1,0 1 1,0-1-1,0 0 1,0 1-1,0-1 1,1 0-1,0 3-430,0-4 137,0 0 0,0 0 0,0 0 0,0 0 0,0 0 0,0 0 0,1 0 0,-1 0 1,1-1-1,-1 1 0,1 0 0,0-1 0,-1 1 0,1-1 0,0 0 0,0 0 0,0 1 0,0-1 0,0-1 0,0 1 0,0 0 0,1 0 0,-1-1 0,0 1 0,0-1 0,1 0 0,-1 1 0,0-1 0,3-1-137,65-14 1295,-57 10-1070,-1 0 0,1-1 0,-2-1 0,1 0-1,-1 0 1,0-1 0,3-3-225,-10 8 45,-1-1-1,1 1 1,-1-1-1,1 0 1,-1 0-1,0 0 1,-1 0-1,1-1 1,-1 1-1,0-1 1,0 1-1,0-1 1,0 0-1,-1 0 1,0 0-1,0 0 1,0 0-1,-1 0 1,0 0-1,0-4-44,0 7 14,0-1-1,-1 1 1,1 0 0,-1-1-1,0 1 1,0 0-1,0 0 1,0 0-1,0 0 1,0 0-1,0 0 1,-1 0 0,1 0-1,-1 0 1,1 0-1,-1 1 1,0-1-1,0 1 1,0-1-1,1 1 1,-1 0-1,-1-1 1,1 1 0,0 0-1,0 1 1,0-1-1,-1 0 1,1 1-1,-2-1-13,-2 0 55,-1 0-1,1 0 1,-1 1 0,1 0-1,-1 0 1,1 1-1,0-1 1,-1 1-1,1 1 1,-5 1-55,5-1-8,-1 1-1,1 1 1,0-1-1,0 1 1,0 0 0,0 0-1,0 1 1,1-1-1,0 1 1,0 0 0,0 1-1,1-1 1,0 1 0,0 0-1,0 0 1,-1 4 8,-2 4 26,1 0 0,0 1 0,1 0 0,0 0 0,2 0 0,0 0 0,0 3-26,1-8 33,1 0 1,0 1-1,1-1 1,0 1-1,0-1 0,1 1 1,1-1-1,0 1 1,0-1-1,1 0 0,0 0 1,1 0-1,0 0 0,0-1 1,1 0-1,1 0 1,-1 0-1,1 0 0,1-1 1,0 0-1,0 0 1,0-1-1,4 3-33,-4-5-87,-1 0 0,1-1 0,1 0 0,-1 0 0,0 0 0,1-1 0,0 0 1,0-1-1,0 0 0,0 0 0,0 0 0,0-1 0,0 0 0,1-1 0,-1 0 0,0 0 0,0-1 0,1 0 0,-1 0 0,4-2 87,-1 0-715,-1 0 0,0-1-1,0 0 1,0 0-1,0-1 1,0-1 0,4-3 715,26-28-4864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0:28.841"/>
    </inkml:context>
    <inkml:brush xml:id="br0">
      <inkml:brushProperty name="width" value="0.05" units="cm"/>
      <inkml:brushProperty name="height" value="0.05" units="cm"/>
      <inkml:brushProperty name="color" value="#F6630D"/>
    </inkml:brush>
    <inkml:brush xml:id="br1">
      <inkml:brushProperty name="width" value="0.05" units="cm"/>
      <inkml:brushProperty name="height" value="0.05" units="cm"/>
      <inkml:brushProperty name="color" value="#E71224"/>
    </inkml:brush>
    <inkml:brush xml:id="br2">
      <inkml:brushProperty name="width" value="0.05" units="cm"/>
      <inkml:brushProperty name="height" value="0.05" units="cm"/>
    </inkml:brush>
  </inkml:definitions>
  <inkml:trace contextRef="#ctx0" brushRef="#br0">12273 0 4448,'0'2'6362,"-3"14"-5055,10 268 1434,-7-198-2611,7 330 492,1 63-496,-8-343-60,-4 74-60,-3 85 180,-1-158-212,1-3 95,-1 90-10,1-71 95,3-64 657,-3-5-2053,7-74-231,0-13-1817,4-16-886</inkml:trace>
  <inkml:trace contextRef="#ctx0" brushRef="#br0" timeOffset="1">12296 158 3424,'51'-13'4352,"49"-7"-699,231-3-949,19 20-1093,-291 3-1352,-1 3 1,0 2-1,44 10-259,178 41 288,-125-14-288,-56-19-21,52-4 335,-85-15-319,-52-6 79,-13 2-75,0-1 0,0 1-1,0 0 1,0-1-1,0 1 1,0 0 0,0 0-1,0 0 1,0 0-1,1 0 1,-1 0 0,0 0-1,0 0 1,0 0-1,0 1 1,0-1-1,0 0 1,0 1 0,0-1-1,0 1 1,0-1-1,0 1 1,0 0 0,0-1-1,0 1 1,-1 0-1,1-1 1,0 1 0,0 0-1,0 1 2,3 5 71,0 1-1,-1 0 1,0-1 0,0 1-1,0 1 1,-1-1 0,-1 0-1,1 8-70,2 39-21,-3-1 0,-5 41 21,-3 262-374,-5 222-67,12-528 477,-3 157-127,10 108 17,-7-151 255,-4 31-208,4-194 28,1 1 10,-1 1 1,0-1-1,0 1 1,0-1-1,0 1 1,0-1-1,-1 1 1,0-1-1,1 0 1,-1 1-1,-1-1 1,1 0-1,0 0 1,-1 0-1,0 0 1,1 0-1,-1 0 1,0 0-1,-2 2-11,-58 22-3893,33-18-176</inkml:trace>
  <inkml:trace contextRef="#ctx0" brushRef="#br0" timeOffset="2">12217 2737 3232,'80'-11'4741,"137"-38"-352,32 7-3285,-236 39-1002,98-22 1855,49-3-1957,239-8 2149,-91 30-1584,-41 3 406,49 6-299,-198-10-1200,-117 6 334,0 1 1,0 0-1,1-1 0,-1 1 1,0 0-1,0-1 0,0 1 0,0-1 1,0 0-1,0 1 0,0-1 1,0 0-1,0 0 0,0 0 0,0 0 1,0 0-1,0 0 0,-1 0 0,1 0 1,0 0-1,-1 0 0,1 0 1,-1 0-1,1 0 0,-1 0 0,1-1 1,-1 1-1,0 0 0,0 0 1,0-1-1,0 1 194,2-30-5221</inkml:trace>
  <inkml:trace contextRef="#ctx0" brushRef="#br0" timeOffset="3">12546 712 5248,'-11'25'4314,"11"-24"-4190,1-1 0,-1 1 0,1 0 0,0 0 0,-1-1 0,1 1 0,-1-1 0,1 1 0,0 0 0,-1-1-1,1 1 1,0-1 0,0 0 0,0 1 0,-1-1 0,1 1 0,0-1 0,0 0 0,0 0 0,0 0 0,-1 1-1,1-1 1,0 0 0,0 0 0,0 0-124,1 0 150,20 2 547,0 0-1,1-2 1,0-1-1,-1 0 1,22-5-697,157-20 1776,-147 21-1449,340-23 1410,-27 27-852,-295-4-918,-34 1-1528,-1 3-4119,-37 4 1621,-9 2-186</inkml:trace>
  <inkml:trace contextRef="#ctx0" brushRef="#br0" timeOffset="4">12580 1281 7328,'30'-3'4202,"74"-24"-1348,153-28-343,190-49-852,-412 97-1827,110-23 205,-49 18-5218,-75 11 771</inkml:trace>
  <inkml:trace contextRef="#ctx0" brushRef="#br0" timeOffset="5">12542 1609 8416,'12'10'3328,"-1"-6"-1792,17-4-1120,-5 0 768,14-4-320,15-2 31,6-8-319,13-2-64,21-4-320,7 0-32,-3-2 64,-11 2-128,-8 4-64,-6 2-96,-13 2-64,-6 6-1440,-5 2-767</inkml:trace>
  <inkml:trace contextRef="#ctx0" brushRef="#br0" timeOffset="6">12580 2094 7872,'24'14'4002,"42"-2"-1775,-20-11-1302,1-2 1,-1-2-1,0-2 0,33-9-925,-52 10 96,93-17 694,72-11 1359,156-6-2149,-347 38-2,47-2-96,1 2-1,40 4 99,-14 13-4516,-49-7-374</inkml:trace>
  <inkml:trace contextRef="#ctx0" brushRef="#br1" timeOffset="7">11514 1357 8064,'0'0'120,"0"0"0,-1 1 0,1-1 0,0 0 1,0 0-1,0 0 0,-1 1 0,1-1 0,0 0 1,0 0-1,0 0 0,-1 1 0,1-1 0,0 0 1,0 1-1,0-1 0,0 0 0,0 0 0,0 1 0,0-1 1,0 0-1,0 0 0,0 1 0,0-1 0,0 0 1,0 1-1,0-1 0,0 0 0,0 1 0,0-1 0,0 0 1,0 0-1,0 1 0,0-1 0,0 0 0,0 0 1,1 1-1,-1-1 0,0 0 0,0 0 0,0 1 1,0-1-1,1 0 0,-1 0 0,0 0 0,0 1 0,1-1 1,-1 0-1,0 0 0,0 0 0,1 0 0,-1 0 1,0 0-1,0 1 0,1-1 0,-1 0 0,0 0 0,1 0 1,-1 0-121,23 3 2147,-19-2-2090,154 12 2173,199-10 634,-213 9-2336,-100-11-2651,-34-3-1341,-1-9-8117,-5 4 7784</inkml:trace>
  <inkml:trace contextRef="#ctx0" brushRef="#br1" timeOffset="8">12085 1177 7712,'0'0'3546,"4"3"-2660,19 17 1780,4-5-2090,0 2 0,-2 0 0,0 1 0,-1 2 0,-1 0 0,0 2 0,-2 1 0,14 18-576,-31-36 77,0 0 0,0 1 0,0-1 0,-1 1 0,1 0 0,-1 0 0,-1 0 0,1 0 0,-1 1 0,0-1 0,-1 1-1,1-1 1,-1 1 0,-1 0 0,1-1 0,-1 1 0,0 0 0,-1-1 0,1 1 0,-1 0 0,-1-1 0,1 1 0,-1-1 0,0 1 0,-1-1 0,0 0 0,0 0 0,-1 3-77,-5 0-180,1 0-1,-1 0 1,0-1 0,-1 0 0,0 0 0,0-1 0,-1 0-1,-9 3 181,11-4-324,-110 56-7883,75-48 3775</inkml:trace>
  <inkml:trace contextRef="#ctx0" brushRef="#br1" timeOffset="9">11042 888 11360,'-17'14'7080,"1"15"-3785,9-15-2689,-8 49 192,11-38-706,-5 42 18,4 0-1,1 17-109,3 103-869,-8-148-2931,-7-18-2288,4-12 1427</inkml:trace>
  <inkml:trace contextRef="#ctx0" brushRef="#br1" timeOffset="10">10592 1148 10496,'4'3'3744,"0"0"-2016,11 0-1249,-4 0 961,10 1-448,13-4 0,10 0-256,5-4-64,-2 1-384,9 0 128,2 0 96,9 0-224,-1-1-96,-3 4-160,-9 0-96,-5-3-2560,-8 0-1535</inkml:trace>
  <inkml:trace contextRef="#ctx0" brushRef="#br2" timeOffset="22">12170 3248 4032,'-15'-7'2240,"12"7"-1184,3-3-256,0 3 864,-8 3-384,5 0-32</inkml:trace>
  <inkml:trace contextRef="#ctx0" brushRef="#br2" timeOffset="23">12141 3244 13600,'-5'56'3357,"6"-35"-2869,-1 151 813,-4-107 240,12-153-5,-3 64-1568,1 0 0,1 0 0,1 1 0,1 0 0,1 0 0,1 1 0,1 1 0,1-1 0,5-4 32,-16 23-5,0 0 0,1-1 1,-1 1-1,1 0 0,0 1 0,0-1 0,0 0 0,0 1 0,1 0 0,-1-1 0,1 1 0,-1 1 0,1-1 0,0 0 0,-1 1 1,1 0-1,0 0 0,0 0 0,0 0 0,0 1 0,0 0 0,0-1 0,0 1 0,0 1 0,0-1 0,2 1 5,-3 0 1,1 0-1,-1 0 1,0 1-1,0-1 1,0 1-1,0 0 1,0 0-1,0 0 1,0 0-1,0 0 1,-1 1-1,1-1 1,-1 1-1,0-1 1,0 1-1,0 0 1,0 0-1,0 0 1,-1 0 0,1 1-1,0 2 0,5 14-6,0 1-1,-2 1 1,-1-1 0,0 1-1,-2 0 7,14 68 187,-9-71-97,-3-72 326,-1 27-409,-2 14-19,0 0-1,1-1 1,0 1-1,1 0 0,0 0 1,1 0-1,0 1 1,1-1-1,0 1 0,1 0 1,0 0-1,4-3 13,-9 13 0,0-1-1,0 1 1,1 0-1,-1-1 1,1 1-1,-1 0 1,1 0-1,-1 0 1,1 0-1,0 0 1,-1 0-1,1 1 1,0-1-1,0 0 1,0 1-1,0 0 0,-1-1 1,1 1-1,0 0 1,0 0-1,0 0 1,0 0-1,0 0 1,0 0-1,0 1 1,-1-1-1,1 1 1,0-1-1,0 1 1,0 0-1,-1-1 1,1 1-1,0 0 1,-1 0-1,1 0 1,-1 1-1,1-1 1,-1 0-1,1 1 1,-1-1-1,1 1 1,7 12 24,-1 0 1,0 0-1,-1 1 0,-1 0 1,0 0-1,-1 0 0,1 7-24,-3-13 11,23 105-443,-25-91-3376,0-23 452,6-4 1107,3-7-2001</inkml:trace>
  <inkml:trace contextRef="#ctx0" brushRef="#br2" timeOffset="24">12948 3267 7328,'-22'-12'4768,"21"10"-4597,-1 0 1,1 0 0,0 1 0,-1-1-1,0 0 1,1 1 0,-1-1-1,0 1 1,0-1 0,1 1 0,-1 0-1,0 0 1,0 0 0,-1 0 0,1 0-1,0 0 1,0 0 0,0 1 0,-1-1-1,1 1-171,-2 0 47,1 0-1,0 0 1,-1 0 0,1 0-1,-1 1 1,1-1-1,-1 1 1,1 0 0,0 0-1,-1 0 1,1 1-1,0-1 1,0 1 0,0 0-1,0-1 1,0 1-1,1 1 1,-1-1 0,0 1-47,-4 5 51,0 0 0,0 0 0,1 1 0,1 0 0,-1 1 0,1-1 0,1 1 0,0 0 0,0 0 0,1 0 0,0 0 0,1 1 0,0-1 0,0 7-51,2-16 22,0 0-1,-1 1 1,1-1-1,-1 0 1,1 0-1,0 1 1,0-1 0,0 0-1,0 1 1,0-1-1,0 0 1,0 1-1,0-1 1,1 0-1,-1 0 1,0 1 0,1-1-1,-1 0 1,1 0-1,0 0 1,-1 1-1,1-1 1,0 0-1,-1 0 1,1 0-1,0 0 1,0 0 0,0 0-1,0-1 1,0 1-1,0 0 1,0 0-1,0-1 1,1 1-1,-1 0 1,0-1 0,0 1-1,1-1 1,-1 0-1,0 1 1,0-1-1,1 0 1,-1 0-1,0 0 1,1 0-1,-1 0 1,0 0 0,1 0-1,-1 0-21,6-6 111,-1 1 1,1-1-1,-1 0 0,0 0 0,-1 0 0,0-1 1,0 0-1,0 0 0,-1 0 0,0-1 0,0 1 1,-1-1-1,1-3-111,-3 10 5,10-25 53,23-39 1,-34 65-56,1 0-1,-1 0 1,0-1 0,0 1-1,1 0 1,-1-1-1,0 1 1,1 0 0,-1 0-1,0 0 1,0-1 0,1 1-1,-1 0 1,1 0 0,-1 0-1,0 0 1,1 0-1,-1 0 1,0-1 0,1 1-1,-1 0 1,0 0 0,1 0-1,-1 0 1,1 0-1,-1 1 1,0-1 0,1 0-1,-1 0 1,0 0 0,1 0-1,-1 0 1,0 0-1,1 1 1,-1-1 0,0 0-1,1 0 1,-1 0 0,0 1-1,1-1 1,-1 0-1,0 1 1,0-1 0,1 0-1,-1 0 1,0 1 0,0-1-1,0 0 1,1 1 0,-1-1-1,0 0 1,0 1-1,0-1 1,0 1 0,0-1-1,0 0 1,0 1 0,0-1-1,0 0 1,0 1-1,0-1 1,0 1 0,0-1-1,0 0 1,0 1 0,0-1-1,0 0 1,-1 1-1,1-1-2,26 177 256,-26-176-321,0-1 0,0 1 0,0-1 0,0 1 0,-1-1 0,1 1-1,0-1 1,0 1 0,0-1 0,1 1 0,-1-1 0,0 1 0,0-1 0,0 1-1,0-1 1,0 1 0,1-1 0,-1 1 0,0-1 0,0 1 0,1-1-1,-1 1 1,0-1 0,1 0 0,-1 1 0,0-1 0,1 0 0,-1 1-1,0-1 1,1 0 0,-1 0 0,1 1 0,-1-1 0,1 0 0,-1 0 0,1 0-1,-1 1 1,1-1 0,-1 0 0,1 0 0,-1 0 0,1 0 0,-1 0-1,1 0 1,-1 0 0,1 0 0,-1 0 0,1 0 0,-1 0 0,1-1 0,-1 1-1,1 0 1,-1 0 0,0 0 0,1-1 0,-1 1 0,1 0 0,-1 0-1,1-1 1,-1 1 0,0-1 65,11-8-2928,-1-3-1434</inkml:trace>
  <inkml:trace contextRef="#ctx0" brushRef="#br2" timeOffset="25">13202 3234 6208,'-49'-16'4522,"45"15"-4330,0 1-1,0-1 1,0 1-1,0-1 1,0 1-1,0 0 1,0 1-1,0-1 1,0 1-1,0 0 1,0 0-1,0 0 1,0 0-1,0 1 1,0-1-1,0 1 1,1 0-1,-1 0 1,1 1-1,0-1 1,-1 1-1,1-1 1,0 1-1,0 1-191,-2 2 39,0 0 1,0 0-1,1 0 1,-1 1-1,2 0 1,-1 0-1,1 0 0,0 0 1,0 1-1,1-1 1,-1 7-40,2-11 52,0 0 1,0 0 0,1 0 0,-1 1 0,1-1-1,0 0 1,0 1 0,0-1 0,0 0 0,0 1 0,1-1-1,0 0 1,-1 0 0,1 0 0,0 1 0,1-1 0,-1 0-1,0 0 1,1 0 0,0-1 0,2 4-53,-1-6 64,0 1 0,0-1 1,0 0-1,1 0 0,-1 0 0,0 0 1,0-1-1,0 1 0,1-1 1,-1 0-1,0 0 0,0 0 0,0 0 1,0-1-1,0 1 0,-1-1 1,1 1-1,0-1 0,1-2-64,6-3 188,0 0-1,-1-1 1,0 0-1,-1-1 1,0 0-1,6-8-187,2-2 310,40-48 1162,-56 66-1453,0 1 1,0 0-1,0 0 1,1 0-1,-1-1 1,0 1 0,0 0-1,0 0 1,1 0-1,-1 0 1,0 0-1,0-1 1,0 1-1,1 0 1,-1 0-1,0 0 1,0 0 0,1 0-1,-1 0 1,0 0-1,0 0 1,1 0-1,-1 0 1,0 0-1,0 0 1,1 0-1,-1 0 1,0 0 0,0 0-1,1 0 1,-1 0-1,0 0 1,0 0-1,1 0 1,-1 0-1,0 1 1,0-1 0,1 0-1,-1 0 1,0 0-1,0 0 1,0 1-1,0-1 1,1 0-1,-1 0 1,0 0-1,0 1 1,0-1 0,0 0-1,0 0 1,1 0-1,-1 1 1,0-1-1,0 0 1,0 0-1,0 1 1,0-1-1,0 0 1,0 1-20,6 20 367,-5-15-261,4 13-15,0 0 0,-2 0 1,-1 0-1,0 0 0,-1 0 0,-1 0 0,-1 1 0,-1-1 0,0 0 0,-1 0 0,-2 0 0,0-1 0,-3 8-91,4-19 30,1 1-1,-2-1 0,1 0 1,-1-1-1,0 1 0,0-1 1,-1 0-1,0 0 0,0-1 1,-2 2-30,3-3-71,0-1 0,1 1 0,-1-1 0,-1-1 0,1 1 1,0-1-1,-1 1 0,1-2 0,-1 1 0,1-1 0,-1 1 0,0-1 1,0-1-1,0 1 71,2-1-435,-1 0 0,0 0 0,1-1 0,-1 1 0,1-1 0,-1 0 0,1 0 1,-1-1-1,1 1 0,0-1 0,-2-1 435,-12-20-6784,20 11 2379</inkml:trace>
  <inkml:trace contextRef="#ctx0" brushRef="#br2" timeOffset="26">13468 3365 10336,'0'10'3744,"0"0"-2016,0 0-1760,-4-4 703,4 1-319,0 3 0,0-1-288,0 1-128,0 10-384,0-20-1695,0 0-609,-7-6-1568</inkml:trace>
  <inkml:trace contextRef="#ctx0" brushRef="#br2" timeOffset="27">13434 3044 12800,'0'0'4223,"-11"6"-2271,11 2-1984,-4-2 800,1 0-576,-1 2-128,4-2-1184,0 0-640,0 0-1119,4-2-673,3 0-736,8-4 512</inkml:trace>
  <inkml:trace contextRef="#ctx0" brushRef="#br2" timeOffset="28">13748 3116 8960,'-4'-2'5701,"-4"4"-3493,1 0-1998,0 0 0,1 1 0,0-1 0,-1 1 0,1 0 0,0 1 0,0 0-1,1 0 1,-1 0 0,1 0 0,0 1 0,0 0 0,0 0 0,1 0 0,-1 1 0,1-1 0,1 1 0,-1 0 0,0 2-210,-2 5 54,1 0 0,0 1 1,1-1-1,0 1 0,1 0 0,1 0 1,0 0-1,1 0 0,1 0 0,0 0 0,1 0 1,1 10-55,0-19 20,0 0 1,0 0 0,0 0-1,0-1 1,1 1-1,0 0 1,0-1 0,0 0-1,0 0 1,1 0-1,0 0 1,0 0 0,0-1-1,0 0 1,0 0 0,1 0-1,-1 0 1,1-1-1,0 1 1,0-1 0,3 1-21,-5-2-215,1 0 1,0 0-1,0 0 0,0 0 1,0-1-1,0 1 1,0-1-1,0 0 1,0 0-1,0 0 0,0-1 1,0 0-1,0 1 1,0-1-1,0-1 1,0 1-1,0-1 0,1 0 215,14-11-3002,-1 0-1739</inkml:trace>
  <inkml:trace contextRef="#ctx0" brushRef="#br2" timeOffset="29">14020 3349 12960,'-6'13'4223,"6"-10"-2303,-4 4-1824,4-4 800,0 1-576,0-1-192,0-3-1248,0 0-640,0 0-1535,4-3-961,-2-1-128,6-2 928</inkml:trace>
  <inkml:trace contextRef="#ctx0" brushRef="#br2" timeOffset="30">14238 3064 10336,'-7'16'3744,"-1"0"-2016,1 12-1248,3-16 991,0 8-543,1 2-128,3 8-384,0 3-128,-4 3-160,0 0-96,4 0 64,0-6-64,0-8 32,4-5-736,-4-8-320,0-5-1088,0-8-575,4-5-2177</inkml:trace>
  <inkml:trace contextRef="#ctx0" brushRef="#br2" timeOffset="31">14268 3004 9120,'0'6'3765,"1"-3"-2098,5 3-486,-1-3-826,1 1 1,-1-1-1,1 0 1,-1 0-1,1-1 0,0 1 1,0-2-1,1 1 1,4 1-356,7 2 315,-9-3 48,-1 1-1,1 0 0,-1 0 0,0 1 0,0 1 0,0-1 0,1 2-362,-6-4 112,-1 0 0,0 0 0,0 0 0,0 1 0,0-1 0,0 0 0,0 1 0,0 0 0,-1-1 0,1 1 0,-1 0-1,0 0 1,0-1 0,0 1 0,0 0 0,-1 0 0,1 0 0,-1 0 0,0 0 0,1 1 0,-1-1 0,-1 0 0,1 1-112,-1 1 36,0 0 1,-1 1 0,1-1-1,-1 0 1,0-1 0,-1 1-1,1 0 1,-1-1 0,0 1-1,0-1 1,0 0 0,0 0-1,-1 0 1,0 0 0,0 0-1,0-1 1,0 0 0,0 0-1,-1 0 1,1 0 0,-1-1-1,0 0 1,0 0 0,-2 0-37,-66 9-1323,73-11 918,0-1-1,0 1 1,0 0 0,0 0-1,0-1 1,0 1 0,0 0-1,0 0 1,1 0 0,-2-1-1,1 1 1,0 0 0,0 0-1,0-1 1,0 1 0,0 0-1,0 0 1,0-1 0,0 1 0,0 0-1,0 0 1,0 0 0,0-1-1,-1 1 406,12 3-4778</inkml:trace>
  <inkml:trace contextRef="#ctx0" brushRef="#br2" timeOffset="32">14522 3090 10688,'-1'1'325,"1"0"1,-1 0 0,0-1-1,1 1 1,-1 0 0,1 0-1,-1 0 1,1 0 0,-1 0-1,1 0 1,0 0 0,-1 0-1,1 1 1,0-1 0,0 0-1,0 0 1,0 0 0,0 0-1,0 0 1,0 0 0,0 0-1,1 0 1,-1 0 0,0 0-1,0 1 1,1-1 0,-1 0-1,1 0 1,-1 0 0,1-1-1,0 2-325,42 7 1776,92 11-976,-53-9-613,-63-5-436,-13 3-3427,-6-9 1228,0 0-581</inkml:trace>
  <inkml:trace contextRef="#ctx0" brushRef="#br2" timeOffset="33">14982 2992 12480,'0'0'238,"0"0"0,0 1 1,0-1-1,0 0 0,0 0 1,0 0-1,0 1 0,0-1 1,0 0-1,0 0 0,0 0 0,0 0 1,0 1-1,-1-1 0,1 0 1,0 0-1,0 0 0,0 0 1,0 0-1,0 0 0,-1 1 1,1-1-1,0 0 0,0 0 1,0 0-1,0 0 0,-1 0 1,1 0-1,0 0 0,0 0 1,0 0-1,0 0 0,-1 0 1,1 0-1,0 0 0,0 0 1,0 0-1,-1 0 0,1 0 1,0 0-1,0 0 0,0 0 1,-1 0-1,1 0 0,0 0 0,0 0 1,0 0-1,0-1 0,0 1 1,-1 0-1,1 0 0,0 0-238,-1 10 642,-9 8 270,-21 90 832,-66 123-839,55-141-680,29-60-177,-1-1 0,-1 0 0,-2-2 0,-17 22-48,10-25-1066,21-19-21,6-7-1975,8-13-1056,3-12-1961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1:39.231"/>
    </inkml:context>
    <inkml:brush xml:id="br0">
      <inkml:brushProperty name="width" value="0.05" units="cm"/>
      <inkml:brushProperty name="height" value="0.05" units="cm"/>
      <inkml:brushProperty name="color" value="#004F8B"/>
    </inkml:brush>
  </inkml:definitions>
  <inkml:trace contextRef="#ctx0" brushRef="#br0">17347 1369 9824,'-9'-22'3290,"7"21"-3028,1-1-1,-1 1 1,1-1 0,-1 1-1,0 0 1,1 0 0,-1 0-1,0 0 1,0 0-1,0 0 1,0 0 0,0 1-1,0-1 1,0 1-1,0-1 1,0 1 0,0 0-1,0 0 1,0 0-1,0 0 1,0 0 0,-1 0-1,1 0 1,0 1-1,0-1 1,0 1-262,-7 0 206,-85 22 735,60-11-810,4 1-97,0 1 1,1 2-1,1 1 0,0 1 1,2 2-1,0 0 1,1 2-1,1 0 0,-18 24-34,12-16-64,-14 15-37,1 3 0,-30 45 101,68-87-14,0 1-1,0-1 1,1 1 0,0 0 0,0 0 0,1 0 0,0 0 0,0 1 0,0-1 0,1 1-1,1 0 1,-1 0 0,1 0 0,0-1 0,1 1 0,0 0 0,0 1 14,2-6-3,-1-1 0,1 0 0,0 0 0,-1 0 0,1 0 0,0 0 0,0 0 0,1 0 0,-1-1-1,0 1 1,0-1 0,1 1 0,-1-1 0,1 0 0,-1 0 0,1 0 0,0 0 0,-1-1 0,1 1 0,0-1 0,0 1 0,-1-1 0,1 0 0,0 0 0,0 0 0,-1-1 0,1 1 0,0-1 0,-1 1 0,1-1 3,126-2 107,-96 4 90,0 1 0,0 1 1,-1 2-1,1 1 0,23 9-197,-41-10 147,-1 0-1,0 1 1,0 0-1,-1 1 0,0 1 1,0 0-1,0 0 1,-1 2-1,-1-1 1,1 2-1,4 5-146,-8-6 72,0 0 0,0 0 0,-1 1 0,-1 0 0,1 0 1,-2 0-1,0 1 0,0 0 0,-1 0 0,0 0 0,-1 1 0,-1-1 0,0 1 0,0 0 1,-2-1-1,1 1 0,-2 0 0,1 0 0,-2-1 0,0 1 0,0 0 0,-1-1 0,-1 0 0,0 0 1,-1 2-73,-5 1-6,0 0 0,-1-1 0,0 0 0,-1-1 0,0 0 0,-2-1 0,1-1 0,-1 0 0,-1 0 0,0-2 0,0 0 0,-1 0 0,0-2 0,0 0 0,-1 0 0,0-2 0,0 0 0,0-1 0,-1-1 0,1-1 0,-1 0 0,0-1 0,0-1 0,-7-1 6,25 1-10,-6 1-311,0-1-1,-1 0 1,1 0-1,0 0 1,0-1-1,0 0 1,0 0-1,0-1 1,0 1-1,0-1 1,0-1-1,1 1 1,-1-1-1,1 0 1,-5-3 321,7 3-531,1 0 0,-1 0 1,1-1-1,0 1 0,0-1 1,0 1-1,0-1 1,0 0-1,1 0 0,0 0 1,0 0-1,0 0 0,0 0 1,1 0-1,-1 0 0,1-4 531,8-56-6058,3 4 2154</inkml:trace>
  <inkml:trace contextRef="#ctx0" brushRef="#br0" timeOffset="286.04">17872 1104 9120,'-14'-8'3173,"8"8"-1450,1 3-1320,-1 1 1,1-1 0,0 1 0,0 0 0,0 0 0,0 1 0,1 0 0,-1 0 0,1 0 0,1 0-1,-1 0 1,1 1 0,0 0 0,0-1 0,-1 5-404,-18 68 981,9 48-58,4 87-923,14 442 208,-5-642-222,-5 48-733,-17-30-2689,10-26 199,3-4-1499</inkml:trace>
  <inkml:trace contextRef="#ctx0" brushRef="#br0" timeOffset="518.999">17402 2014 9312,'6'6'3552,"-6"-6"-1920,11-6-1088,-11 6 927,6-3-511,10-8-32,18-4-480,14 2-192,24-2-160,6 4-96,4 7 32,-4-2-256,-28 6 0,-7 0-1344,7-5-639,-6 5-2657</inkml:trace>
  <inkml:trace contextRef="#ctx0" brushRef="#br0" timeOffset="955.979">18758 1873 9824,'5'-12'3290,"-7"7"-1482,-49-13 2459,25 14-3992,-1 2 1,0 1-1,0 1 0,1 1 1,-1 2-1,0 0 0,1 2 1,0 1-1,0 1 1,1 1-1,-21 9-275,15 0 20,0 0 1,1 2-1,1 2 1,1 0-1,1 2 1,-15 16-21,30-26-20,1 1-1,0-1 1,1 2 0,0-1 0,1 1 0,1 1 0,1 0-1,0 0 1,-4 13 20,7-17 28,1-1 0,0 1 0,0 0 0,2-1 0,-1 1-1,1 0 1,1 0 0,0 0 0,1 0 0,0 0 0,1 0 0,0 0-1,1 0 1,1-1 0,-1 1 0,2-1 0,0 0 0,1 3-28,-4-12 30,-1 0 0,1 0 0,-1 0 0,1 0 0,0 0 0,-1-1 0,1 1 0,0 0 0,0-1 0,0 1 0,0-1 0,1 0 0,-1 0 0,0 0 0,1 0 0,-1 0 0,0 0 0,1-1 0,-1 1 0,1-1 0,-1 1 0,1-1 0,-1 0 0,1 0 1,-1 0-1,1-1 0,-1 1 0,1 0 0,-1-1 0,2 0-30,66-41 688,26-41-160,-71 59-457,-1 0-1,-1-1 1,-1-1 0,11-20-71,-20 29 26,95-155 460,-84 103-65,-27 59-399,-6 25-23,2 6-16,2 1 0,0 1 0,1-1-1,1 1 1,2-1 0,0 1 0,1 0 0,1 0 0,3 10 17,-3-9-59,2-1 0,1 0 1,0 0-1,2 0 0,0-1 1,2 0-1,6 12 59,-7-20-639,0-1 0,1 0-1,1 0 1,0-1 0,0 0 0,1 0-1,11 8 640,-20-18-210,1-1 0,-1 0 0,1 0-1,-1 0 1,1 0 0,-1 0 0,1 0 0,-1 0-1,1 0 1,0-1 0,0 1 0,-1-1-1,1 1 1,0-1 0,0 1 0,0-1-1,-1 0 1,1 0 0,0 0 0,0 0 0,0-1-1,-1 1 1,1 0 0,0-1 0,0 1-1,0-1 1,-1 1 0,1-1 0,0 0-1,-1 0 1,2 0 210,25-10-4954</inkml:trace>
  <inkml:trace contextRef="#ctx0" brushRef="#br0" timeOffset="1489.357">19586 1912 10688,'-43'-6'5194,"-19"3"-3370,-58 3 587,94 0-2325,-1 2 0,1 0 0,0 2 1,0 1-1,0 1 0,1 1 1,0 1-1,0 1 0,0 2 0,-1 1-86,15-6 8,-1 1-1,1 0 0,0 0 0,1 1 1,0 0-1,0 1 0,1 0 0,0 1 1,1 0-1,0 0 0,0 1 1,1 0-1,1 0 0,0 1 0,0 0 1,1 0-1,0 0 0,1 0 0,1 1 1,-2 11-8,4-21 33,0 0 0,0 0 0,1 0 0,-1 0 0,1 0 0,0 0 0,-1 1 0,1-1 0,1 0 0,-1 0 0,0 0 0,1 0 0,0 0 0,-1 0 0,1 0 0,1 0 0,-1 0 0,0 0 0,1 0 0,-1-1 0,1 1 0,0 0 0,0-1 0,0 1 0,0-1 0,2 1-33,-2-1 31,0-1-1,0 0 1,0-1-1,1 1 1,-1 0-1,0-1 0,1 1 1,-1-1-1,1 0 1,-1 0-1,0 0 1,1 0-1,-1 0 0,1 0 1,-1 0-1,0-1 1,1 0-1,-1 1 1,0-1-1,1 0 1,-1 0-1,2-1-30,6-2 104,96-40 360,-53 19 22,-1-2 0,-1-3 1,-2-1-1,-1-3 1,19-19-487,-62 49 97,-5 3-78,1 0-1,0 0 1,0 0 0,0 0 0,0 0-1,0 0 1,0 0 0,0 0 0,0 0-1,0 1 1,0-1 0,0 0 0,0 1 0,1-1-1,-1 0 1,0 1 0,0 0 0,1-1-1,-1 1 1,0 0 0,1 0 0,-1-1-1,0 1 1,1 0 0,-1 0 0,0 1-1,1-1 1,-1 0 0,0 0 0,1 1-1,-1-1 1,0 1 0,1-1 0,-1 1-1,0-1 1,0 1 0,0 0 0,0 0-1,0-1 1,0 1 0,0 0 0,0 0-1,0 0 1,1 1-19,8 13 52,-1 1 0,0 0 0,-1 1 0,-1-1 0,-1 2 0,0-1 0,-1 1 0,-1 0 0,-1 0 0,0 0 0,-1 0 0,-1 14-52,2-6 70,3 46 40,-2 0 1,-4 0 0,-3 0 0,-2 0 0,-5 1-111,6-45 57,-2-1-1,-1 1 1,-1-1 0,-1 0-1,-2-1 1,0 0-1,-2-1 1,-1 0 0,-1-1-1,0-1 1,-2 0 0,-1-1-1,-10 9-56,8-11-151,-2 0 0,0-1 0,-1-1 1,-1-1-1,0-2 0,-1 0 0,-1-1 0,0-2 0,-1-1 0,-1 0 0,1-3 0,-1 0 0,-1-1 1,1-2-1,-1-1 0,0-2 0,-5 0 151,22-2-418,0 0-1,0-1 1,0-1 0,1 0-1,-1 0 1,0-1 0,1-1-1,0 0 1,-8-4 418,15 6-408,0 0 0,0-1 0,0 1 0,0-1 0,0 0 0,1-1 0,-1 1 0,1 0 0,0-1 0,0 0 0,0 0 0,1 0 0,-1 0 0,1 0 0,0-1 0,0 1 408,-9-26-5045</inkml:trace>
  <inkml:trace contextRef="#ctx0" brushRef="#br0" timeOffset="1736.351">19916 2157 10176,'9'-17'3322,"-6"17"-1498,1 35 1403,18 25-913,-17-28-2132,-1 0-1,-1 0 0,-2 0 0,-1 0 0,-1 0 0,-3 7-181,1 10-308,-4 26-1028,-1-24-2528,3-34-453,4-27-2070,1-6 2601</inkml:trace>
  <inkml:trace contextRef="#ctx0" brushRef="#br0" timeOffset="1981.37">19860 1480 12160,'-6'-18'4128,"6"18"-2241,0 0-2143,0 0 768,0 5-800,0-1-128,6 5-2239,0 2-1345,21 4-544,1-6 640</inkml:trace>
  <inkml:trace contextRef="#ctx0" brushRef="#br0" timeOffset="5003.31">20606 4719 9824,'7'7'3474,"-10"-13"-772,-9 4 1580,-26-6-2116,27 5-1947,0 1-1,-1 0 1,1 0-1,-1 1 1,1 1 0,-1 0-1,1 0 1,-11 3-219,-3 3 129,0 2 0,1 0 1,0 2-1,-23 12-129,35-15-14,0 1 0,0 0 0,1 1 0,0 0 0,0 0 0,1 1 0,0 1 0,1 0 14,-3 2-16,0 0 1,1 1 0,1 0-1,0 1 1,1 0-1,0 1 1,1 0-1,1 0 1,1 0-1,-3 12 16,6-14 45,0 1-1,1-1 1,0 0 0,1 1-1,1 0 1,0-1-1,1 1 1,1-1 0,0 1-1,1-1 1,2 6-45,-4-15 50,1 0 0,-1-1 0,1 1-1,0 0 1,1-1 0,-1 0 0,1 1 0,0-1 0,0 0 0,0 0 0,0-1-1,1 1 1,-1-1 0,1 0 0,0 1 0,0-2 0,4 3-50,0-3 106,1 1-1,0-2 1,0 0 0,0 0 0,0 0 0,0-1-1,0 0 1,0-1 0,0 0 0,0-1 0,-1 1-1,1-2 1,0 1 0,-1-1 0,1-1 0,-1 1 0,0-1-1,0-1 1,-1 1 0,8-7-106,-10 9 22,36-20 72,-2-1-1,0-2 0,-1-2 1,11-12-94,-17 12 62,-1-1 1,-1-1-1,-2-2 1,-1-1-1,-1-1 1,-2-2-1,1-4-62,43-110 235,-61 129-305,-4 16 14,-3 12 11,-8 57-78,21 61 27,-5-91 75,2-1 0,1 0-1,2 0 1,1-1 0,2-1-1,8 11 22,-3-10-5,2-1 0,2-1-1,0-1 1,2-1 0,1-2-1,2-1 1,0-1 0,25 15 5,-22-18-487,0-2 0,2-1 0,0-1-1,1-2 1,1-2 0,7 1 487,-36-13-562,0 0 0,0-1 0,0 1 0,0-2 0,0 1 0,0-1 0,0 0 0,1-1 0,-1 0 0,0 0 0,0-1 0,0 0 0,7-3 562,42-11-5829</inkml:trace>
  <inkml:trace contextRef="#ctx0" brushRef="#br0" timeOffset="3688.273">17215 4622 7328,'5'-21'2800,"-14"8"-571,-34 12 2293,33 1-4297,-105 12 1966,99-7-2052,1 1 0,0 0-1,0 1 1,0 1 0,1 0-1,0 1 1,1 1 0,0 0-1,1 0 1,-9 10-139,9-4-11,0 1-1,1 0 1,1 1-1,0 0 1,2 0-1,0 1 1,-5 19 11,1-8-10,1 0 1,2 1-1,1 0 1,1 1-1,2 0 0,1 0 1,2 0-1,1 0 1,1 1-1,3 11 10,-3-41 42,0 0-1,0-1 1,0 1 0,1-1-1,-1 1 1,1-1 0,-1 0 0,1 1-1,0-1 1,0 0 0,0 1-1,1-1 1,-1 0 0,0 0-1,1 0 1,-1 0 0,1 0-1,0 0 1,0-1 0,0 1-1,0 0 1,0-1 0,0 1-1,0-1 1,0 0 0,0 0-1,1 0 1,-1 0 0,0 0 0,1 0-1,-1-1 1,1 1 0,-1-1-1,1 0 1,-1 0 0,1 0-1,-1 0 1,3 0-42,5-2 124,0 0 0,0-1 0,0 0 0,0 0 0,-1-1 0,0 0 0,0-1 0,8-4-124,15-17 173,0-2 1,-2-1-1,0-1 0,7-13-173,-12 14 119,-2-1-1,-2-1 0,0-1 1,-3-1-1,12-25-118,108-303 1371,-138 361-1367,0 0 0,0 0 0,0 0 1,0 0-1,1 0 0,-1 0 0,0 0 0,0 0 0,0 0 1,0 0-1,1 0 0,-1 0 0,0 0 0,0 0 0,0 0 0,0 0 1,0 0-1,1 0 0,-1 0 0,0 0 0,0 0 0,0 0 1,0 0-1,1 0 0,-1 0 0,0 0 0,0 0 0,0 0 1,0 0-1,0-1 0,0 1 0,1 0 0,-1 0 0,0 0 1,0 0-1,0 0 0,0 0 0,0-1 0,0 1-4,0 30 30,0-13-46,2 80-96,24 107 11,-24-186 86,1 1 1,1-1-1,0 0 1,2-1 0,0 1-1,1-1 1,0 0-1,2-1 1,0 0 0,5 8 14,-11-21-202,0 1 1,-1-1 0,1 1 0,0-1 0,0 0 0,1-1 0,-1 1-1,1 0 1,-1-1 0,1 0 0,0 0 0,0 0 0,0 0 0,0 0 0,0-1-1,0 0 1,1 0 0,-1 0 0,0 0 0,1-1 0,3 0 201,3-2-1055,-1-1 1,1 0 0,-1 0-1,0-1 1,0-1-1,-1 1 1,1-2 0,-1 1-1,0-1 1,0-2 1054,26-17-4389</inkml:trace>
  <inkml:trace contextRef="#ctx0" brushRef="#br0" timeOffset="4004.272">17894 4509 9824,'2'-15'2980,"0"22"1405,19 170-679,3 46-2623,9-25 858,-33-195-1896,26 55 1324,-25-57-1340,-1-1 0,1 1 1,0-1-1,-1 1 1,1-1-1,-1 1 1,1-1-1,0 1 1,-1-1-1,1 0 0,0 1 1,-1-1-1,1 0 1,0 0-1,-1 0 1,1 1-1,0-1 1,0 0-1,-1 0 1,1 0-1,0 0 0,0 0 1,-1 0-1,1 0 1,0-1-1,0 1 1,-1 0-1,1 0 1,0 0-1,0-1 0,-1 1 1,1 0-1,-1-1 1,1 1-1,0-1 1,-1 1-1,1-1 1,-1 1-1,1-1-29,24-36 633,38-137-143,-52 144-510,1 1-1,2 0 1,0 0-1,2 1 1,1 1-1,1 1 0,19-21 21,-28 37-202,0 1 0,0 0 0,1 0 0,0 1-1,0 0 1,1 1 0,0 0 0,0 0 0,1 2-1,-1-1 1,1 1 0,5 0 202,4-1-1095,-1 2 0,0 1 0,1 1 0,0 0 0,17 2 1095,108 9-13047,-89-4 8839</inkml:trace>
  <inkml:trace contextRef="#ctx0" brushRef="#br0" timeOffset="4487.276">18968 4802 10688,'-35'53'5157,"31"-47"-4935,3-5-106,0 1 1,-1-1 0,1 1 0,0-1-1,1 1 1,-1 0 0,0 0-1,0-1 1,1 1 0,-1 0-1,1 0 1,-1 0 0,1 0 0,0-1-1,0 1 1,0 0 0,0 0-1,0 0 1,0 0 0,0 0-1,1 0 1,0 1-117,3 4 139,0 1 0,1-1 0,0 0 0,0 0 0,1 0 0,0-1 0,0 0 0,0 0 0,1-1 0,0 0-1,0 0 1,0 0 0,0-1 0,1 0 0,0 0 0,0-1 0,0 0 0,0-1 0,5 1-139,101 18 1621,-94-20-1331,1-1-1,-1-1 1,0 0-1,0-2 1,0 0-1,0-2 1,18-5-290,-25 5 100,0 1 0,-1-1 0,0-1-1,0 0 1,0-1 0,-1 0 0,0-1 0,-1 0 0,1-1 0,-1 0 0,-1-1-100,1 0 25,-2-1 1,1 0 0,-1 0 0,-1-1 0,0 0 0,-1-1 0,0 1 0,-1-1 0,-1 0 0,0 0-1,0-1 1,-1 1 0,-1-1 0,0-2-26,-2 11 4,1 0 0,-1-1-1,0 1 1,0-1 0,-1 1-1,0 0 1,0-1 0,0 1-1,0 0 1,-1 0 0,0 0-1,0 0 1,0 0 0,-1 0 0,0 0-1,0 1 1,0-1 0,0 1-1,-1 0 1,1 0 0,-1 0-1,0 0 1,0 1 0,-1 0-1,1 0 1,-1 0-4,-2-2-28,0 1-1,-1 0 1,1 1-1,-1 0 1,1 0 0,-1 1-1,0 0 1,0 0-1,0 1 1,0 0-1,0 0 1,-2 1 28,-5 3-52,1 0 1,0 2 0,-1 0-1,1 0 1,1 1 0,-1 1-1,1 0 1,0 1-1,1 1 1,0 0 0,-6 5 51,2 2-5,0 1 0,1 0 0,1 1 0,0 1 0,2 0 0,0 1 1,1 0-1,1 1 0,1 0 0,1 1 0,0 1 5,3-9 44,1 1-1,1 0 0,0 0 1,1 1-1,0-1 0,1 0 1,1 1-1,1 6-43,8 48 251,26-3 5,-27-53-231,2-1 1,-1 0 0,1 0 0,1-1-1,0-1 1,1 1 0,0-2 0,1 0 0,0 0-1,1-2 1,-1 1 0,9 2-26,-5-2-342,0-1 0,1-1 1,0 0-1,0-2 0,0 0 1,1 0-1,0-2 0,-1-1 1,1 0-1,1-1 0,-1-1 0,0-1 1,0 0-1,5-3 342,58-16-3552,-7 0-1994</inkml:trace>
  <inkml:trace contextRef="#ctx0" brushRef="#br0" timeOffset="2217.36">20428 2133 11168,'-7'105'5439,"-2"-27"-3076,4 28 3386,6-136-5611,1-1-1,1 1 0,1 0 1,7-20-138,-6 35-15,0-1 1,1 1-1,1-1 1,0 2 0,1-1-1,1 1 1,0 0-1,1 1 1,0 0 0,5-4 14,-4 6-23,1-1 1,0 2-1,0 0 1,1 0-1,0 1 0,1 1 1,0 0-1,0 1 1,15-6 22,-24 11-8,0 1 0,0-1 0,-1 1 0,1 0 0,0 1 0,0-1 0,0 1 0,1 0 0,-1 0 0,0 0 0,0 1 0,0 0 0,0 0 0,-1 0 0,1 1 0,0-1 0,0 1 0,1 1 8,2 1-1,0 1 0,0-1 1,0 2-1,-1-1 0,1 1 1,-1 0-1,-1 1 0,1-1 1,-1 1-1,0 1 0,-1-1 0,0 1 1,0 0-1,0 0 0,1 4 1,13 28-858,-2 1-1,-2 1 0,-1 0 1,-2 1-1,-2 1 0,-2 2 859,-2-24-3157,-1-3-1845</inkml:trace>
  <inkml:trace contextRef="#ctx0" brushRef="#br0" timeOffset="2732.275">21769 2026 9824,'12'-10'3290,"-11"6"-1519,-3 2-1458,-1-3-17,-1 0 0,1 1 0,-1-1 0,0 1 0,0 0 0,0 1 1,0-1-1,-1 1 0,0-1 0,0 1 0,1 1 0,-2-1 0,1 1 0,-2-1-296,-14-3 89,0 0 0,0 2 0,-1 0 0,0 1 0,1 2 0,-3 0-89,7 2-15,1 1 0,0 0 0,0 1 0,0 1 0,1 0 1,-1 2-1,1-1 0,0 2 0,1 0 0,-1 1 0,2 0 0,-1 1 1,1 1-1,-9 8 15,11-10 64,1 1 0,-1 1 0,2 0 0,-1 0 0,1 1 0,1 0 0,0 1 0,1 0 0,0 0 0,1 0 0,0 1 0,-1 6-64,2-6 175,1 1 1,0 1-1,1-1 0,1 0 1,0 1-1,1-1 1,1 1-1,0 0 0,1 5-175,-1-17 42,0-1 0,1 1 1,-1-1-1,0 1 0,1-1 0,0 0 0,-1 1 0,1-1 0,0 0 0,0 1 0,0-1 0,1 0 0,-1 0 0,0 0 0,1 0 0,0 0 1,-1 0-1,1 0 0,0-1 0,0 1 0,0-1 0,0 1 0,0-1 0,0 0 0,0 0 0,1 0 0,0 1-42,1 0 64,0-1 1,0 1-1,0-1 0,1 0 0,-1 0 0,0 0 0,1-1 1,-1 0-1,0 0 0,1 0 0,-1 0 0,0 0 1,1-1-1,-1 0 0,0 0 0,0 0 0,0 0-64,8-2 120,28-9 132,-1-1 0,-1-2 1,0-1-1,-1-3 0,-1 0 0,-1-3 1,-1-1-1,-1-1 0,-1-2 1,15-16-253,-37 33 117,-8 7-81,0-1 0,0 1-1,0-1 1,0 1 0,0 0 0,0 0 0,1 0-1,-1 0 1,1 0 0,-1 1 0,1-1 0,0 1-1,-1 0 1,1 0 0,0 0 0,0 0 0,0 0-1,0 0 1,0 1 0,0-1 0,0 1 0,0 0-1,0 0 1,0 0 0,1 1 0,-1-1 0,0 1-1,0 0-35,-1 0 7,0 0-1,0 1 1,-1-1-1,1 1 1,-1 0-1,1-1 1,-1 1-1,0 0 1,0 0-1,0 0 1,0 0-1,0 0 1,0 0-1,0 0 1,0 0-1,-1 0 1,1 1-1,-1-1 1,0 0-1,0 0 1,0 1-1,0-1 1,0 0-1,0 1-6,1 9 31,-1 120 129,-33 58-37,20-140-95,-2 1-1,-2-2 1,-2 0 0,-3-1-1,-18 28-27,-6 4-349,-4-3 0,-51 62 349,30-62-843,-23-12-346,61-46 190,-1-1-1,0-3 1,-2 0 0,1-2-1,-2-2 1,0-2 0,0-1-1,-13 1 1000,-80 8-4773,6-2-341</inkml:trace>
  <inkml:trace contextRef="#ctx0" brushRef="#br0" timeOffset="9423.314">2069 9084 9664,'-62'18'5514,"57"-20"-4999,1 0 0,-1 0 0,0 0 0,1-1 0,-1 1 0,1-1 0,0 0 0,0-1 0,0 1 0,0-1 0,0 1 0,0-3-515,-11-8 935,2 0-681,1 0-1,0-1 1,1 0 0,0-1 0,1 0 0,1-1 0,1 0 0,-5-14-254,-4-7 187,-35-65 4,-54-128-8,80 144-165,3 0 1,4-2 0,4 0-1,-1-62-18,12 64-11,4-1 0,4 0-1,4 0 1,3 1 0,4 1-1,4 0 1,4 1 0,12-25 11,74-140-6,-66 161 6,-29 53 65,3 1 0,1 1 0,1 1 0,2 0 1,1 2-1,2 0 0,1 2 0,1 1 0,1 0 0,6-1-65,161-98 466,-101 71-340,-51 29-83,46-31 264,3 4 1,2 4-1,92-35-307,121-28 539,15 18-70,-289 87-469,22-16-1116,-35-12-2728,-14 16 1535,13-37-9813,-7 33 6794</inkml:trace>
  <inkml:trace contextRef="#ctx0" brushRef="#br0" timeOffset="9769.474">3286 5350 10688,'29'0'3982,"115"7"1630,-79 1-4956,-1 3 0,0 3 0,-1 3 0,48 20-656,-106-35 28,1 1 0,0-1 1,-1 1-1,0 0 0,0 1 0,0-1 0,0 1 1,0 0-1,-1 0 0,1 1 0,-1-1 1,0 1-1,-1 0 0,1 0 0,-1 0 0,0 1 1,0-1-1,-1 1 0,1-1 0,-1 1 0,-1 0 1,1 0-1,-1 0 0,0 0 0,0 0 1,-1 0-1,1 0 0,-1 1 0,-1-1 0,1 0 1,-2 5-29,-4 8-21,-1-1 1,0 0 0,-1 0-1,-1 0 1,-1-1 0,-1-1 0,0 0-1,-1 0 1,-8 8 20,14-17-31,-147 171-2779,77-99-2715,46-58 661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46:01.996"/>
    </inkml:context>
    <inkml:brush xml:id="br0">
      <inkml:brushProperty name="width" value="0.05" units="cm"/>
      <inkml:brushProperty name="height" value="0.05" units="cm"/>
      <inkml:brushProperty name="color" value="#FFC114"/>
    </inkml:brush>
    <inkml:brush xml:id="br1">
      <inkml:brushProperty name="width" value="0.2" units="cm"/>
      <inkml:brushProperty name="height" value="0.2" units="cm"/>
    </inkml:brush>
    <inkml:brush xml:id="br2">
      <inkml:brushProperty name="width" value="0.05" units="cm"/>
      <inkml:brushProperty name="height" value="0.05" units="cm"/>
    </inkml:brush>
  </inkml:definitions>
  <inkml:trace contextRef="#ctx0" brushRef="#br0">43 9285 3008,'1'0'243,"0"-1"0,-1 1 0,1 0 0,0-1 0,0 1 0,0 0 0,0 0 0,0 0 0,0 0-1,0 0 1,0 0 0,0 0 0,0 0 0,0 0 0,0 0 0,0 0 0,0 1 0,0-1 0,0 0 0,0 1 0,0-1 0,-1 1 0,1-1 0,0 1 0,0-1 0,0 1 0,-1 0 0,1-1 0,0 1 0,-1 0 0,1 0-243,22 10 2756,0-8-1949,143 7 3349,-157-10-4014,1-2 0,-1 1 0,0-1-1,0-1 1,0 1 0,0-2 0,-1 1-1,1-1 1,-1 0 0,0-1 0,0 0-1,0 0 1,-1-1 0,0 0 0,0 0-1,5-6-141,-8 9 21,0-1 0,-1 0 0,1 0 0,0 0 0,-1 0 0,0 0 0,0-1 0,-1 1 0,1-1 0,-1 0 0,0 0 0,0 0 0,0 0 0,-1 0 0,1 0 0,-2 0 0,1 0 0,0-1 0,-1 1 0,0 0 0,0-1 0,0 1 0,-1 0 0,0 0 0,0-1 0,0 1 0,-1 0 0,0 0 0,0 0 0,0 0 0,0 1 0,-4-5-21,1 5-24,0-1 0,0 2-1,-1-1 1,1 1 0,-1-1 0,0 2-1,0-1 1,0 1 0,-1-1-1,1 2 1,-1-1 0,1 1 0,-1 0-1,1 0 1,-1 1 0,1 0-1,-1 0 1,-3 1 24,0-1-56,0 1-1,0 1 1,0-1 0,0 2 0,0-1-1,1 1 1,-1 1 0,1 0 0,0 0-1,0 1 1,0 0 0,1 0-1,0 1 1,0 0 0,0 0 0,1 1-1,-1 0 1,2 1 0,-1 0 0,1 0-1,0 0 1,1 0 0,0 1-1,0 0 1,1 0 0,0 0 0,1 1-1,0 0 1,-1 4 56,-1 8-22,0 1 0,2-1 1,0 1-1,2-1 0,0 1 0,2 0 0,0-1 1,1 1-1,2-1 0,0 1 0,2 1 22,-1-12 2,0 0 0,1 0 0,0 0 0,1 0 0,0-1 0,1 0 0,0-1 0,1 0 1,0 0-1,0-1 0,1 0 0,1 0 0,9 5-2,-12-8 57,0 0 0,1-1 0,-1 0 0,1 0 0,0-1 0,1 0 0,-1-1 0,1 0 0,-1-1 0,1 0 0,0 0 0,0-1 0,0 0 0,0-1 0,0 0 0,7-1-57,-8 1-24,0-1 1,0 0-1,-1-1 1,1 0-1,0 0 1,-1-1-1,1 0 1,-1 0-1,0-1 0,0 0 1,0-1-1,-1 1 1,0-2-1,0 1 1,0-1-1,0 0 1,-1 0 23,65-82-5493,-49 63 1061</inkml:trace>
  <inkml:trace contextRef="#ctx0" brushRef="#br0" timeOffset="541.454">722 9530 6944,'-1'1'160,"0"0"0,0-1 0,0 1 1,1 0-1,-1-1 0,0 1 0,0 0 0,0-1 1,0 1-1,0-1 0,0 0 0,0 1 0,0-1 1,0 0-1,-1 1 0,1-1 0,0 0 1,0 0-1,0 0 0,0 0 0,0 0 0,0 0 1,0 0-1,-1-1 0,1 1 0,0 0 0,0-1 1,0 1-1,0-1 0,0 1 0,0-1 0,0 1 1,0-1-1,0 1 0,1-1 0,-1 0 0,0 0 1,0 0-1,0 1 0,1-1 0,-1 0 1,0 0-1,1 0 0,-1 0 0,1 0 0,-1 0 1,1 0-1,0 0 0,-1 0 0,1 0-160,-6-16 278,2 1-1,-1-1 0,2 0 1,0 0-1,1 0 0,1-1 0,0 1 1,2 0-1,0-1 0,1-1-277,20-83 102,-22 101-99,0 0-1,1-1 1,-1 1 0,0 0 0,1 0 0,-1 0 0,1 0-1,-1 0 1,1 0 0,0 0 0,-1 0 0,1 1 0,0-1-1,-1 0 1,1 0 0,0 0 0,0 1 0,0-1 0,0 0-1,0 1 1,0-1 0,0 1 0,0-1 0,0 1 0,0 0-1,0-1 1,0 1 0,0 0 0,0 0 0,0 0 0,0-1-1,1 1 1,-1 0 0,0 1 0,0-1 0,0 0 0,0 0-1,0 0 1,0 1 0,0-1 0,0 0 0,0 1-1,0-1 1,0 1 0,0 0 0,0-1 0,0 1 0,0 0-1,1 0-2,7 12 60,0 1 1,0-1-1,-1 2 0,-1-1 0,0 1 0,-1 0 0,2 10-60,-1-5 49,-7-20-48,0-1-1,1 1 1,-1 0 0,0-1 0,0 1 0,0 0 0,1-1 0,-1 1-1,0 0 1,1 0 0,-1-1 0,0 1 0,1 0 0,-1-1-1,0 1 1,1 0 0,-1 0 0,0 0 0,1 0 0,-1-1 0,1 1-1,-1 0 1,0 0 0,1 0 0,-1 0 0,1 0 0,-1 0 0,0 0-1,1 0 1,-1 0 0,1 0 0,-1 0 0,0 0 0,1 0-1,-1 1 1,1-1 0,-1 0 0,0 0 0,1 0 0,-1 0 0,0 1-1,1-1 1,-1 0 0,0 0 0,1 1 0,-1-1 0,0 0-1,0 1 1,1-1 0,-1 0 0,0 1 0,0-1 0,1 0 0,-1 1-1,0-1 1,0 1 0,0-1 0,0 0 0,0 1 0,0-1-1,0 1 1,0-1 0,0 0 0,0 1 0,0-1 0,0 1 0,0-1-1,0 0 1,0 1 0,0 0-1,13-36-25,-10 25 65,41-72-112,-42 79 66,1 0 1,-1 1-1,1 0 1,0-1 0,0 1-1,-1 0 1,1 0-1,1 0 1,-1 1 0,0-1-1,0 1 1,1-1-1,-1 1 1,0 0-1,1 1 1,-1-1 0,1 1-1,0-1 1,-1 1-1,1 0 1,-1 0 0,1 0-1,-1 1 1,4 0 5,4 3 26,0 0 0,0 1 0,0 0 0,-1 0 0,0 1 0,0 0 0,0 1 0,-1 1 0,7 6-26,-5-1-91,0 0 0,0 1 0,-2 0 0,0 0 0,0 1 0,-1 0 0,-1 1 0,-1 0 0,5 15 91,-8-23-157,0 2-223,12 33-1053,-7-12-2556,-7-18-1051,4-11 939</inkml:trace>
  <inkml:trace contextRef="#ctx0" brushRef="#br0" timeOffset="965.771">1278 9246 8416,'11'64'5327,"-5"-20"-4462,22 96-124,-12-22-133,-28-129 240,4-1-775,-1 0 0,2-1 0,0 0 0,0 0 0,1 0 0,1-1 0,0 0 0,1 0 0,1-1 0,-1-2-73,2 4-20,0 1 0,1 0-1,0 0 1,1-1 0,0 1-1,1 0 1,1 0-1,-1-1 1,2 1 0,0 0-1,0 1 1,1-1-1,1 0 1,0 1 0,0 0-1,1 0 1,5-5 20,-9 12-20,2-1 10,0-1-1,-1 0 1,2 1 0,-1-1-1,1 1 1,0 0-1,0 1 1,0-1 0,1 1-1,-1 0 1,1 1-1,0-1 1,0 1-1,6-2 11,-12 5 2,1 0-1,0 0 0,0 0 1,0 0-1,0 0 0,0 0 1,0 0-1,0 1 0,-1-1 1,1 0-1,0 0 0,0 1 1,0-1-1,-1 1 0,1-1 1,0 1-1,0-1 0,-1 1 1,1-1-1,0 1 0,-1 0 1,1-1-1,-1 1 0,1 0 1,0-1-1,-1 1 0,0 0 1,1 0-1,-1 0 0,0-1 1,1 1-1,-1 0 0,0 0 1,0 0-1,1 0 0,-1 0 1,0 0-1,0-1 0,0 1 1,0 0-1,0 0 0,-1 1-1,0 41-514,0-37 471,0 0-1,0-1 1,0 0 0,-1 1 0,1-1 0,-1 0-1,-1 0 1,1 0 0,-1 0 0,0 0 0,0 0-1,0-1 1,-1 1 0,1-1 0,-1 0 0,0 0-1,-1-1 1,1 1 0,0-1 0,-2 1 43,-37 11-3333,26-11-491</inkml:trace>
  <inkml:trace contextRef="#ctx0" brushRef="#br0" timeOffset="1223.851">1532 8859 8064,'0'29'3136,"0"-10"-1696,0 10-1184,0-8 736,0-3-480,0 7-64,0 10-384,0 4-32,0 0-32,0 0 64,0 0 64,0 1-480,0-1-160,0-5-1408,-5-5-800,5-5-1056</inkml:trace>
  <inkml:trace contextRef="#ctx0" brushRef="#br0" timeOffset="1456.857">1393 9133 6944,'11'19'2880,"-11"-5"-1536,0 1-672,0-5 864,6 1-512,-1-2-160,6-3-352,6-3-64,11-3-256,0 0-256,5-3-64,4-9 32,8 3 64,-1 0-768,-5 0-320,-5-3-1824,-8 3-2720,1 0 2368</inkml:trace>
  <inkml:trace contextRef="#ctx0" brushRef="#br0" timeOffset="1688.851">1807 8987 9312,'5'18'3424,"1"-12"-1824,-1-3-1536,-5 3 672,12-1-416,4 5-96,6-1-224,6-3-96,6-1 64,3-5 0,-4 0 96,1 0-512,-7 0-256,-4-11-1504,-1-4-864,0 0-704</inkml:trace>
  <inkml:trace contextRef="#ctx0" brushRef="#br0" timeOffset="1891.859">2139 8877 11840,'3'41'3968,"-3"-17"-2145,0 15-1311,0-20 960,0 16-480,0 9-32,0 10-416,0 9-160,0 6-224,-3 5-32,-3-2 0,-5 2-864,-6-5-384,-11-10-1280,-5-5-671,0 4-2177</inkml:trace>
  <inkml:trace contextRef="#ctx0" brushRef="#br0" timeOffset="2633.615">391 10205 4448,'-4'-8'1038,"3"5"-703,-1 0 0,1 0 0,0 0 1,-1 1-1,0-1 0,0 0 0,1 1 0,-2-1 0,1 1 1,0 0-1,0 0 0,-1 0 0,1 0 0,-1 0 1,1 0-1,-1 1 0,0-1 0,0 1 0,0 0 1,0 0-1,0 0 0,0 0 0,0 1 0,-1-1-335,-6 1 369,0 2 0,1-1 0,-1 1 0,0 0 0,0 1 0,1 0 0,0 1 0,-1 0 0,1 0 0,1 1 0,-1 0 0,1 1 0,-1 0 0,2 0 0,-8 7-369,-1 3 204,0 1-1,1 0 1,1 1 0,1 1 0,1 0-1,-6 13-203,4 1 25,2 0-1,1 1 0,2 1 0,1 0 1,2 0-1,1 0 0,2 1 0,2-1 1,1 1-1,1 0 0,5 18-24,48 258-85,-53-298-481,-1-14-3481,-1-14 713,-4-6-1092</inkml:trace>
  <inkml:trace contextRef="#ctx0" brushRef="#br0" timeOffset="2868.61">6 10671 8064,'-6'9'3232,"6"-9"-1728,6 6-1152,-6-6 736,3 0-192,9-6 96,4-3-481,6-1-223,12-4-192,10-7-64,6 3 0,-7 3-32,7 0 0,-5 0-576,-6 6-127,-6-2-1633,-7-2-800,2-2-960</inkml:trace>
  <inkml:trace contextRef="#ctx0" brushRef="#br0" timeOffset="3035.818">699 10480 6400,'-5'20'2816,"-1"-16"-1536,-5 1-768,6 1 736</inkml:trace>
  <inkml:trace contextRef="#ctx0" brushRef="#br0" timeOffset="3286.607">644 10530 14336,'-16'5'474,"0"1"1,0 0 0,1 1 0,0 1 0,0 1 0,-6 4-475,17-10-12,0 0 0,0 1-1,1-1 1,-1 1 0,1 0 0,-1-1 0,1 1 0,0 1 0,1-1 0,-1 0 0,1 1-1,0-1 1,0 1 0,0 0 0,1 0 0,-1 0 0,1 0 0,0 0 0,1 0 0,-1 0-1,1 0 1,0 0 0,1 2 12,0 0-17,1-1 0,-1 1 0,2 0 0,-1-1 0,1 0 0,0 0 1,0 0-1,1 0 0,0 0 0,0-1 0,0 1 0,0-1 0,1 0 0,0 0 0,0-1 0,1 0 0,0 1 17,-3-3 41,-1 0 0,0 0 0,1 0-1,0 0 1,-1-1 0,1 1 0,0-1 0,-1 0 0,1 0-1,0 0 1,0 0 0,0 0 0,0-1 0,0 1 0,0-1-1,0 0 1,0 0 0,0 0 0,1 0 0,-1-1 0,0 1-1,0-1 1,0 0 0,-1 1 0,1-1 0,0-1 0,0 1-1,0 0 1,-1-1 0,1 1 0,-1-1 0,1 0-41,3-5 171,-1 0 0,0 0 0,0-1 0,-1 0 0,0 1 0,0-2 0,-1 1 0,0 0 0,0-1 0,-1 1 0,0-1 0,-1 1 0,1-1 0,-2 0 0,1 0 0,-2-4-171,2-5 47,0 0 0,-2 0 0,0 0 0,-1 0 0,-1 0 0,-2-4-47,0-22-3856,5 39 550,5-1-1323</inkml:trace>
  <inkml:trace contextRef="#ctx0" brushRef="#br0" timeOffset="3589.611">870 10157 7328,'-21'-45'6864,"40"94"-1695,4 41-4031,1 1-966,31 96 218,15 56-204,-68-165-2186,-6-69-5067,8-23-185,6-8 3988</inkml:trace>
  <inkml:trace contextRef="#ctx0" brushRef="#br0" timeOffset="4158.619">1300 10494 4640,'0'3'330,"-1"0"1,1-1-1,-1 1 1,0-1-1,0 1 0,0-1 1,0 1-1,0-1 1,-1 0-1,1 0 1,-1 0-1,0 0 0,1 0 1,-1 0-1,0 0 1,0 0-1,0 0 0,0-1 1,-1 1-1,1-1 1,0 0-1,0 0 1,-3 1-331,0-1 142,0 1 1,0 0-1,0 0 1,1 0 0,-1 0-1,0 1 1,1 0-1,0 0 1,-1 0 0,1 1-1,0-1 1,1 1-1,-1 0 1,1 0 0,-1 0-1,1 0 1,1 1-1,-1-1 1,0 1 0,1 0-1,0 0 1,0 0 0,1 0-143,-1 7-14,0-1 0,1 1 1,1-1-1,0 1 1,0 0-1,1-1 0,1 1 1,0-1-1,0 0 1,1 1-1,1-1 0,0 0 1,0-1-1,1 1 1,1-1-1,-1 0 0,2 0 1,-1-1-1,1 1 1,5 3 13,-11-11 42,0-1 0,0 0 1,0 0-1,0 0 1,1 1-1,-1-1 1,0 0-1,0 0 1,1-1-1,-1 1 1,1 0-1,-1 0 0,1-1 1,-1 1-1,1-1 1,-1 1-1,1-1 1,-1 0-1,1 1 1,0-1-1,-1 0 1,1 0-1,0 0 0,-1 0 1,1-1-1,-1 1 1,1 0-1,0-1 1,-1 1-1,1-1 1,-1 1-1,1-1 1,-1 0-1,0 0 1,1 1-1,-1-1 0,0 0 1,1 0-1,-1 0 1,0-1-1,0 1 1,0 0-1,0 0 1,0-1-1,0 1 1,0 0-1,0-1 0,-1 1 1,1-1-1,-1 1 1,1-1-43,5-21 417,0 0 1,-2 0-1,0 0 1,-2-1-1,0-13-417,2-8 478,29-297 887,-13 137-1135,-19 186-129,3 34 144,-3 160-207,17 53-177,-16-214 129,0 1-1,1-1 1,1 0 0,0-1-1,1 1 1,1-1 0,0 0-1,0 0 1,2 0-1,-1-1 1,2-1 0,-1 1-1,2-1 1,-1 0 0,2-1-1,-1-1 1,7 5 10,-15-12-100,1 0-1,0 0 1,0-1-1,-1 1 1,1-1-1,0 0 1,0 1-1,1-1 1,-1-1 0,0 1-1,0 0 1,0-1-1,1 0 1,-1 1-1,0-1 1,0-1-1,1 1 1,-1 0 0,0-1-1,0 0 1,0 1-1,0-1 1,1 0-1,-1-1 1,0 1 0,-1-1-1,1 1 1,0-1-1,0 0 1,-1 0 100,53-41-4981,-33 18 581</inkml:trace>
  <inkml:trace contextRef="#ctx0" brushRef="#br0" timeOffset="4584.612">1642 10558 7872,'3'29'4396,"-2"-27"-4316,0 1 1,0-1-1,0 0 1,0-1 0,0 1-1,0 0 1,1 0-1,-1 0 1,1-1-1,-1 1 1,1-1-1,0 1 1,-1-1-1,1 1 1,0-1-1,0 0 1,0 0-1,0 0 1,0 0 0,0-1-1,0 1 1,0 0-1,1-1 1,-1 1-1,0-1 1,0 0-1,1 0-80,4 2 209,1-1-1,0-1 0,-1 1 0,1-1 1,0 0-1,0-1 0,-1 0 0,1 0 1,0-1-1,-1 0 0,1 0 1,-1-1-1,0 0 0,0 0 0,0-1 1,0 1-1,-1-1 0,1-1 0,4-4-208,-9 6 49,1 0-1,-1 0 0,0-1 0,0 1 1,0-1-1,-1 0 0,1 1 0,-1-1 1,0 0-1,0 0 0,0 0 0,-1 0 1,1 0-1,-1 0 0,0 0 0,0 0 1,0 0-1,-1 0 0,0 0 0,1 0 1,-1 0-1,-1 1 0,1-1 0,0 0 1,-1 0-1,0 1 0,0-1 0,0 1 1,0 0-1,0-1 0,-1 1 0,0 0 1,1 0-1,-1 1 0,0-1 0,-1 0 1,1 1-1,0 0 0,-1 0 0,1 0 1,-1 0-1,1 1 0,-5-2-48,3 2 13,0-1 0,0 1 0,0 1 0,0-1 1,-1 1-1,1 0 0,0 0 0,0 0 0,-1 1 0,1-1 0,0 2 0,0-1 0,0 0 0,0 1 1,0 0-1,0 0 0,1 0 0,-1 1 0,1 0 0,-1 0 0,1 0 0,0 0 0,0 0 1,0 1-1,1 0 0,-2 2-13,-3 3 16,1 1 1,0 0-1,1 0 1,0 1-1,1 0 1,0 0 0,0 0-1,1 0 1,1 1-1,0 0 1,0 1-17,1 1 14,0 1 0,0 0 1,2 0-1,0-1 1,1 1-1,0 0 0,1 0 1,1-1-1,0 1 0,4 10-14,-5-19-2,0-1 0,0 1 0,1-1-1,-1 0 1,1 0 0,0 0 0,0-1-1,1 1 1,0-1 0,-1 0-1,1 0 1,1 0 0,-1 0 0,0-1-1,1 1 1,0-1 0,0 0-1,0-1 1,0 1 0,0-1 0,1 0-1,-1-1 1,1 1 0,-1-1 0,1 0-1,0 0 1,-1-1 0,6 1 2,-4-2-277,0 1 0,-1-1 0,1 0 0,0 0 0,-1-1-1,1 0 1,-1 0 0,1-1 0,-1 1 0,0-2 0,2 0 277,60-50-6520,-35 19 2019</inkml:trace>
  <inkml:trace contextRef="#ctx0" brushRef="#br0" timeOffset="4899.902">2100 10324 7712,'11'78'5866,"11"35"-3663,-13 2 1061,-6-211 3428,-1 66-6452,1 0 0,2 1 0,1-1 1,1 1-1,1 1 0,1-1 0,5-5-240,-2 8-253,2 1-1,1 1 1,0 0 0,2 1-1,1 0 1,0 2 0,2 0-1,0 1 1,2 1 0,16-11 253,-5 7-1429,-18 13-1069,-1 0 0,0-1 1,-1 0-1,0-1 0,0-1 0,6-9 2498,12-28-5429</inkml:trace>
  <inkml:trace contextRef="#ctx0" brushRef="#br0" timeOffset="24592.072">2678 4086 7328,'-15'-5'1726,"10"3"-1378,0-1 0,0 2 0,0-1 0,0 0 0,-1 1 1,1 0-1,-1 0 0,1 1 0,-1 0 0,1 0 0,-1 0 0,1 0 0,-1 1 0,1 0 0,0 0 1,-3 1-349,-3 3 269,0 0 0,1 0 0,-1 1 0,2 0 0,-1 1 0,0 0 0,1 1 0,1 0 0,-1 0 0,1 1 0,-4 5-269,0 1 50,0 1 0,1 0 0,0 1 0,2 0-1,0 0 1,1 1 0,0 0 0,2 1-1,0 0 1,1 0 0,1 0 0,1 0 0,0 1-1,2-1 1,0 1 0,1-1 0,1 1-1,1 0 1,1-1 0,0 0 0,4 10-50,-3-19-20,0-1 1,1 0-1,0 0 1,1 0-1,-1 0 1,2-1-1,-1 0 1,1 0-1,0-1 1,1 0-1,-1 0 1,1-1-1,1 0 1,-1 0-1,1-1 1,0 0-1,1-1 1,-1 0-1,1 0 1,0-1-1,-1 0 1,1-1-1,1 0 1,-1 0-1,0-1 1,0-1-1,1 1 1,-1-2-1,10-1 20,-9-1-538,0 0 0,0-2 0,-1 1 0,1-1 0,-1-1 0,0 0-1,0 0 1,4-5 538,41-43-7252,-22 3 3274</inkml:trace>
  <inkml:trace contextRef="#ctx0" brushRef="#br0" timeOffset="24961.101">2986 4110 6208,'-4'2'560,"-1"0"1,0 0-1,1 0 0,-1 0 1,1 1-1,0-1 0,0 1 1,0 0-1,0 0 0,0 1 1,1-1-1,-1 1 1,1 0-1,-2 2-560,-28 36 1219,25-34-1191,0 1 0,1 0 0,0 1 0,0 0 0,1 0 0,0 0 0,1 1 0,0 0 0,1 0 0,-2 6-28,4-5-33,0 0 1,0 1-1,1-1 1,1 0 0,0 1-1,0-1 1,2 0-1,-1 0 1,2 1 0,-1-1-1,2-1 1,-1 1 0,2 0-1,4 8 33,-9-19 45,1 1-1,0 0 1,0 0-1,0-1 0,0 1 1,0 0-1,0-1 1,0 1-1,0-1 1,1 0-1,-1 1 1,1-1-1,-1 0 0,1 0 1,-1 0-1,1 0 1,0 0-1,-1 0 1,1 0-1,0-1 1,0 1-1,0-1 0,0 1 1,0-1-1,-1 0 1,1 0-1,0 0 1,0 0-1,0 0 0,0 0 1,0 0-1,0 0 1,0-1-1,0 1 1,-1-1-1,1 0 1,0 1-1,0-1 0,-1 0 1,1 0-1,0 0 1,-1 0-1,1 0 1,-1 0-1,1-1 1,-1 1-1,0-1 0,1 1-44,4-10 301,0 0 0,0 0-1,-1 0 1,-1 0-1,0-1 1,-1 0 0,0 0-1,0 0 1,-1 0-1,-1 0 1,0-7-301,1-10 253,-1-1-1,-1 1 1,-2-1-1,-1 0 1,-5-20-253,-9-33-5844,16 77 927</inkml:trace>
  <inkml:trace contextRef="#ctx0" brushRef="#br0" timeOffset="25524.629">3179 4453 8416,'-18'33'2938,"18"-33"-2866,0-1 0,0 1 1,0 0-1,0-1 0,0 1 0,0 0 0,0-1 0,0 1 0,0-1 0,0 1 0,0 0 0,0-1 0,0 1 0,0 0 0,0-1 1,0 1-1,0 0 0,0-1 0,0 1 0,-1 0 0,1-1 0,0 1 0,0 0 0,0 0 0,-1-1 0,1 1 0,0 0 0,0 0 1,-1-1-1,1 1 0,0 0 0,0 0 0,-1-1 0,1 1 0,0 0 0,-1 0 0,1 0 0,0 0 0,-1 0 0,1 0 0,0 0 1,-1-1-1,1 1 0,0 0 0,-1 0 0,1 0 0,0 0 0,-1 0 0,1 1 0,-1-1 0,1 0 0,0 0 0,-1 0 0,1 0 0,0 0 1,0 0-1,-1 1 0,1-1 0,0 0 0,-1 0 0,1 0 0,0 1 0,0-1 0,-1 0 0,1 0 0,0 1 0,0-1 0,-1 0 1,1 0-1,0 1-72,0-2 5,-4-16 310,1 1 1,0-1-1,1-1 1,1 1-1,1 0 1,1-13-316,0-3 320,-2 1-148,1 7-174,0 0 1,1-1-1,2 1 0,5-24 2,-8 48 0,1-1-1,-1 0 0,1 0 0,-1 1 1,1-1-1,0 1 0,0-1 0,0 0 1,0 1-1,0-1 0,0 1 1,0 0-1,0-1 0,1 1 0,-1 0 1,0 0-1,1 0 0,-1 0 0,1 0 1,-1 0-1,1 0 0,0 0 0,-1 1 1,1-1-1,0 1 0,0-1 0,-1 1 1,1 0-1,0 0 0,0-1 0,-1 1 1,1 0-1,0 1 0,0-1 0,0 0 1,-1 0-1,1 1 0,0-1 0,0 1 1,-1 0-1,1-1 0,-1 1 0,1 0 1,4 3 1,1 0 0,-1 1 0,-1 0 0,1 0-1,-1 1 1,0-1 0,0 1 0,0 0-1,-1 0 1,0 1 0,0 0 0,-1-1-1,0 1 1,0 0 0,2 6-1,14 28-38,23 28 64,-41-69-25,-1 1-1,0-1 0,1 1 0,-1-1 0,1 0 0,-1 1 0,1-1 0,-1 1 1,1-1-1,-1 0 0,1 1 0,-1-1 0,1 0 0,-1 0 0,1 1 0,-1-1 1,1 0-1,0 0 0,-1 0 0,1 0 0,-1 0 0,1 0 0,0 0 1,-1 0-1,1 0 0,-1 0 0,1 0 0,0 0 0,-1 0 0,1 0 0,-1-1 1,1 1-1,0 0 0,-1 0 0,1-1 0,-1 1 0,1 0 0,-1-1 0,1 1 1,-1 0-1,1-1 0,-1 1 0,0-1 0,1 1 0,-1-1 0,0 1 0,1-1 1,-1 1-1,0-1 0,1 0 0,14-35 112,-11 25-92,8-22-38,-7 19 17,-1 0 0,2 0 0,0 0-1,0 1 1,1 0 0,1 1-1,0-1 1,1 1 0,0 1-1,1 0 1,5-5 1,-13 15 16,-1 0-1,1-1 0,0 1 1,-1 0-1,1 0 1,0 0-1,0 0 1,0 1-1,0-1 1,0 0-1,0 1 1,0 0-1,0-1 0,0 1 1,0 0-1,0 0 1,0 0-1,0 0 1,0 0-1,0 0 1,0 1-1,0-1 1,0 1-1,0-1 1,-1 1-1,1 0 0,0 0 1,0 0-1,0 0 1,-1 0-1,1 0 1,0 0-1,-1 1 1,1-1-1,-1 1 1,1-1-1,-1 1-15,40 66 399,14 63-1018,-54-142-8053,-1-7 4630</inkml:trace>
  <inkml:trace contextRef="#ctx0" brushRef="#br0" timeOffset="26023.16">3802 4199 8256,'0'0'98,"0"-1"1,0 1 0,-1 0 0,1-1-1,0 1 1,0-1 0,-1 1 0,1-1-1,0 1 1,-1 0 0,1-1 0,-1 1-1,1 0 1,-1-1 0,1 1 0,0 0-1,-1 0 1,1 0 0,-1-1 0,1 1-1,-1 0 1,1 0 0,-1 0 0,1 0-1,-1 0 1,1 0 0,-1 0-1,0 0 1,1 0 0,-1 0 0,1 0-1,-1 0 1,1 0 0,-1 0 0,1 1-1,-1-1 1,1 0 0,0 0 0,-1 1-1,1-1 1,-1 0 0,1 0 0,-1 1-1,1-1 1,0 0 0,-1 1 0,1-1-1,0 1 1,-1-1 0,1 1-1,0-1 1,0 0 0,-1 1 0,1-1-1,0 1 1,0-1 0,0 1 0,0-1-1,-1 1 1,1-1 0,0 1 0,0-1-1,0 1 1,0 0 0,0-1 0,0 1-1,1-1 1,-1 1 0,0-1 0,0 1-99,-4-8 300,1 0 0,0 0 1,0 0-1,0-1 0,1 1 0,0-1 1,0 1-1,1-1 0,0 0 1,0-3-301,-2-11 186,1 6-172,0 0 1,1-1 0,1 1-1,0-1 1,1 1 0,1-1-1,1 1 1,2-8-15,-5 23-2,0 0-1,0 0 1,0-1-1,0 1 0,0 0 1,0 0-1,1 0 1,-1 0-1,0 0 1,1 0-1,-1 0 1,1 0-1,-1 0 1,1 0-1,-1 0 1,1 0-1,0 0 1,-1 0-1,1 0 1,0 1-1,0-1 1,0 0-1,0 0 1,0 1-1,0-1 1,0 1-1,0-1 1,0 1-1,0-1 0,0 1 1,0 0-1,0-1 1,0 1-1,0 0 1,0 0-1,0 0 1,0 0-1,1 0 1,-1 0-1,0 0 1,0 0-1,0 0 1,0 0-1,0 1 1,0-1-1,0 1 1,0-1-1,0 0 1,0 1-1,0 0 1,0-1-1,0 1 0,0 0 1,0-1-1,0 2 3,6 4-59,0 1 0,-1-1 0,0 2 0,-1-1 0,1 1 0,-2-1 0,1 1 0,-1 1 0,0-1 0,0 0 0,0 6 59,27 49-55,-30-62 66,0 0 0,-1 0-1,1-1 1,0 1-1,0 0 1,0-1 0,-1 1-1,1 0 1,0-1-1,0 1 1,0-1 0,0 1-1,0-1 1,0 0 0,0 1-1,0-1 1,0 0-1,0 0 1,0 0 0,0 1-1,0-1 1,0 0-1,0 0 1,1-1 0,-1 1-1,0 0 1,0 0-1,0 0 1,0-1 0,0 1-1,0-1 1,0 1-1,0-1 1,0 1 0,-1-1-1,1 1 1,0-1-1,0 0 1,0 1 0,-1-1-1,1 0 1,0 0-1,-1 0 1,1 1 0,0-1-1,-1 0 1,1 0-1,-1 0 1,0 0 0,1 0-1,-1 0 1,0 0-1,1 0 1,-1 0 0,0 0-1,0-1 1,0 1-1,0 0 1,0-1-11,7-10 100,75-104 241,-80 112-282,-1 0-1,2 0 1,-1 0-1,0 0 1,1 0-1,0 1 1,0 0-1,0-1 1,0 1-1,1 0 1,-1 0-1,1 1 1,0-1-1,-1 1 1,1 0-1,0 0 1,0 0-1,1 0 1,-1 1-1,0 0 1,1 0-1,-1 0 1,0 0-1,1 1 1,-1-1-1,1 1 1,-1 0-1,1 1 1,-1-1-1,1 1 1,-1 0-1,0 0 1,2 0-59,5 6 63,0 0-1,0 1 1,-1 0 0,0 1 0,0 0 0,-1 0-1,0 1 1,-1 1 0,0-1 0,-1 1 0,4 7-63,26 45-3231,-15-24-2522,-21-40 211,-1-12 1340</inkml:trace>
  <inkml:trace contextRef="#ctx0" brushRef="#br0" timeOffset="26212.178">4426 3802 11168,'0'6'3872,"-6"9"-2113,6 3-1663,0-3 800,0 9-512,0 2-32,6 8-384,-1 5-64,1 0 32,-1-4-1248,1-5-671,-1-12-2369,1-12-1696,0-21 3168</inkml:trace>
  <inkml:trace contextRef="#ctx0" brushRef="#br0" timeOffset="26375.142">4303 3318 10688,'-11'0'3808,"6"10"-2048,-1-1-2368,6 0 416,0 2-2080,6-7-1120,-1 7-608,6-7 544</inkml:trace>
  <inkml:trace contextRef="#ctx0" brushRef="#br0" timeOffset="26625.145">4535 3328 10016,'-6'71'6410,"24"143"-1260,1-112-5320,4-1 1,7 7 169,12-8-1617,-4-39-2766,-17-47-5020,-24-27 5681</inkml:trace>
  <inkml:trace contextRef="#ctx0" brushRef="#br0" timeOffset="26876.331">4535 3773 11520,'-11'0'3904,"11"5"-2113,0-1-1407,0-4 864,5 6-800,7-6-128,4 0-288,7 0-128,21-6 64,4-3-1248,8-15-639,5-6-1857,0-3-2784,4-12 2976</inkml:trace>
  <inkml:trace contextRef="#ctx0" brushRef="#br0" timeOffset="27127.676">5251 3265 12480,'-5'0'1750,"-16"0"3260,-24 13-1611,29-3-3054,-99 75 254,102-71-709,1 0 1,0 1-1,1 1 0,1 0 0,0 0 0,1 1 1,-3 10 109,9-20-82,0 1-1,0-1 1,1 1 0,0 0 0,1 0 0,-1 0 0,2 0 0,-1 0 0,1 0 0,0 0 0,1 0 0,0 0 0,0 0 0,1 0 0,0 0 0,0 0 0,1 0 0,3 6 82,0-6-6,0-1 0,0 0 0,1 0 0,0 0 1,1-1-1,-1 0 0,1-1 0,1 0 0,-1 0 0,0 0 0,1-1 0,0-1 0,0 1 0,0-2 1,1 1-1,-1-1 0,1 0 0,-1-1 0,7 0 6,10 2 304,-10-4-101,-1 2 0,1 0 0,0 0 0,0 2 0,-1 0 0,1 1 0,-1 0 0,0 1 0,0 1 0,-1 0 0,0 1 0,0 1-1,0 0 1,-1 1 0,0 0 0,-1 1 0,0 1 0,2 3-203,-11-9 42,-1 0-1,0 0 0,0 0 1,-1 1-1,1-1 1,-1 1-1,0-1 1,-1 1-1,1-1 0,-1 1 1,0 0-1,-1-1 1,1 1-1,-1-1 1,0 1-1,-1-1 0,1 1 1,-1-1-1,0 0 1,0 0-1,-1 0 0,0 0 1,0 0-1,0-1 1,0 1-1,-1-1 1,1 1-1,-1-1 0,0-1 1,-2 2-42,-130 126-2608,60-74-1795,-8-18-5791,30-28 4525</inkml:trace>
  <inkml:trace contextRef="#ctx0" brushRef="#br1" timeOffset="-42837.436">1426 6918 5248,'0'-34'4213,"-5"27"-2239,3 3-1646,-1 0-1,1 1 1,-1 0 0,0-1 0,0 1 0,0 0-1,0 0 1,0 1 0,-1-1 0,1 1 0,-1-1-1,0 1 1,1 0 0,-1 0 0,0 1 0,0-1-1,-2 1-327,-9-2 210,0 1 0,-1 0 0,1 2-1,-1 0 1,1 0 0,-1 1-1,1 1 1,0 1 0,0 0-1,0 1 1,0 1 0,0 0-1,1 1 1,0 0 0,0 1-1,1 1 1,0 0 0,0 1-1,0 0-209,-11 8 121,1 2 0,0 0-1,2 1 1,0 1 0,1 1-1,1 0 1,1 2 0,-10 18-121,1 7 25,1 1 1,3 2-1,3 0 1,1 1 0,2 4-26,11-33-12,0 1 0,1 1 1,2-1-1,1 0 0,0 1 1,2 0-1,1-1 1,1 1-1,2-1 0,0 0 1,3 6 11,2-6 0,1-1 0,1 0 1,2 0-1,0-1 0,1-1 1,2 0-1,0-1 1,1-1-1,1-1 0,1 0 1,1-1-1,0-1 0,1-1 1,1-1-1,15 8 0,-6-7 8,1 0-1,1-3 1,1 0-1,0-2 1,0-2 0,1-1-1,7 0-7,-12-5 15,1-1 1,-1-1-1,1-1 0,-1-2 0,1-1 0,7-3-15,-2-2 79,-2-1 0,1-1 1,-1-2-1,-1-2 0,0 0 0,-1-3 1,10-6-80,96-70 410,-124 82-359,0-1-1,-1 0 1,-1 0-1,0-1 1,-1-1-1,0 0 1,-1 0-1,0-1 1,-2 0-1,0-1 1,0 0-1,-1 0 1,-1-1-1,-1 0 1,1-5-51,8-39 60,-3 0 0,-2-1 0,-3 1 0,-2-13-60,-4-96 117,-2 155-104,0-1 0,-1 0 0,-1 1-1,0 0 1,-1 0 0,-1 0 0,0 0 0,-1 1 0,-1 0 0,0 1 0,-1-1-1,0 2 1,-1-1 0,0 1 0,-1 1 0,-4-3-13,-6-5 11,0 2 0,-2 0 0,0 1 0,0 2 0,-1 0-1,-1 2 1,-1 0 0,-21-6-11,15 7-91,-1 2 0,1 1 0,-2 1 0,1 2 0,-1 1-1,0 2 1,1 1 0,-1 2 0,0 1 0,0 1 0,-8 4 91,21-3-447,12-4-20,0 2 0,0-1 0,1 1-1,-1 0 1,1 1 0,-1 0 0,1 0-1,0 1 1,0 0 0,0 1 0,1-1-1,-3 3 468,9-6-158,1-1 0,-1 1 0,0-1-1,1 1 1,-1-1 0,1 1-1,-1-1 1,1 1 0,-1-1-1,1 1 1,-1 0 0,1-1 0,0 1-1,-1 0 1,1 0 0,0-1-1,0 1 1,-1 0 0,1-1-1,0 1 1,0 0 0,0 0-1,0 0 1,0-1 0,0 1 0,0 0-1,0 0 1,0-1 0,0 1-1,1 0 1,-1 0 0,0-1-1,0 1 1,1 0 0,-1-1 0,0 1-1,1 0 1,-1-1 0,1 1-1,-1 0 1,1 0 158,19 13-4277</inkml:trace>
  <inkml:trace contextRef="#ctx0" brushRef="#br1" timeOffset="-41127.588">4882 6776 7712,'-4'-4'4177,"-18"5"-1800,-62 17 2119,-108 26-1989,3-4-1665,-7 14-564,165-46-284,1 2 0,1 1 0,0 1 0,0 1 1,1 2-1,1 1 0,0 1 0,2 1 0,0 2 0,1 0 1,-19 22 5,28-26-36,2 1 0,0 0 0,2 1 0,-1 1 1,2 0-1,1 0 0,-4 11 36,3-6-32,2 1 0,0 1 0,1-1 0,2 1 0,0 0 0,2 1 0,1-1 0,1 3 32,3-2-17,2-1 0,0 1 0,2-1 0,1 0 0,0 0 0,2-1 0,2 0 0,0 0 0,1-1 0,1-1 0,3 2 17,11 9-40,2-2-1,1 0 1,1-2-1,2-2 0,0-1 1,2-1-1,31 16 41,-29-16-9,-5-5 10,0-1 0,0-1 1,2-2-1,0-2 0,1-1 0,1-2 0,0-1 1,1-1-1,3-2-1,25 3 33,-1-3 0,1-3 1,1-2-1,19-5-33,-62 0 42,0-1 0,-1-2 0,0 0 1,0-2-1,0 0 0,-1-1 0,0-1 0,-1-1 0,0-1 0,0-1 0,-1 0 1,-1-2-1,0 0 0,13-14-42,-8 5 95,-1-1 0,-2-1 0,0-1 0,-2 0 1,-1-2-1,-1 0 0,-1-1 0,-2 0 0,-1-1 0,0-3-95,1-5 50,-2-1 0,-2-1 0,-1 1 0,-2-1 0,-2-1 0,-1 1 0,-3 0 0,-1-1 0,-2 1 0,-1-1 0,-4-6-50,-2 1 49,-2 2 0,-2 0 1,-1 0-1,-21-38-49,7 18 5,23 47-5,-1 0 0,-1 1 0,0 0 0,-1 0 0,0 0 0,-1 1 0,-1 1 0,-1 0 0,0 0 0,0 1 0,-12-8 0,10 11-59,-1 0-1,1 2 1,-2 0 0,1 1-1,-1 0 1,0 1-1,-15-3 60,1 1-480,-1 2 0,0 2 0,0 0 0,0 3 0,0 0 0,0 2 0,-20 3 480,47-4-281,1 1-1,-1-1 0,1 1 0,-1 0 1,1 0-1,0 0 0,-1 0 0,1 1 0,0-1 1,0 1-1,0 0 0,0 0 0,0 0 1,0 0-1,1 0 0,-1 1 0,1-1 1,-1 1-1,1 0 0,0 0 0,0 0 0,0 0 1,1 0-1,-2 2 282,-4 29-4405</inkml:trace>
  <inkml:trace contextRef="#ctx0" brushRef="#br1" timeOffset="-39843.124">8150 6913 3008,'11'-23'3957,"-11"22"-2058,-12-6 3574,2-1-4253,-79 4 1585,48 4-2537,1 2 0,-1 1-1,1 2 1,0 2 0,1 2-1,0 1 1,0 2 0,1 2 0,0 1-1,1 2-267,14 0-9,0 0 1,2 2-1,0 0 0,1 1 0,1 1 0,1 1 0,1 1 0,1 0 0,1 1 1,1 1-1,1 0 0,1 1 0,-1 8 9,9-26-7,-9 15-20,1 1 0,1 0 0,1 1 0,1 0-1,2 0 1,0 1 0,2 0 0,1 1 0,1-1 0,1 0 0,1 1 0,1 0 0,2-1 0,3 19 27,-2-18-27,2-1-1,0 1 1,2-1 0,0 0-1,2-1 1,1 0-1,1 0 1,2-1 0,0-1-1,1 0 1,1 0 0,1-2-1,1 0 1,1-1-1,9 8 28,21 4 0,2-1 0,0-3 0,2-2 0,13 3 0,-32-14 29,0-2-1,0-1 0,1-1 0,1-2 1,-1-1-1,2-2 0,-1-1 1,0-2-1,1-2 0,9-1-28,-19 0 72,1-2 0,0 0 0,-1-2 0,0-1 0,0-1 0,0-1 0,-1-1 0,0-2 0,0 0 0,-1-2 0,-1 0 0,0-2 0,-1 0 0,9-9-72,-7-2 131,0-1 0,-2-1 0,-1-2-1,-2 0 1,0-1 0,-2 0 0,-1-2 0,-2 0 0,-1 0-1,-2-2 1,-1 1 0,-1-1 0,-2-1 0,-2 1 0,2-30-131,-5 32 32,-1 0 0,-2 0 1,0 0-1,-3 0 1,0 0-1,-2 1 0,-2-1 1,0 1-1,-3 1 1,0 0-1,-2 0 1,-1 1-1,-8-11-32,7 11-4,-2 0 0,-1 1 0,-2 0 0,0 2-1,-2 0 1,-1 2 0,0 0 0,-2 1 0,-1 2 0,-1 1 0,0 1 0,-1 1 0,-3 0 4,24 15-229,0 1 0,-1-1 0,0 1 0,1 0 1,-1 1-1,0 0 0,0 0 0,0 1 0,0 0 1,0 0-1,0 0 0,1 1 0,-1 1 0,0-1 1,0 1-1,1 1 0,-1-1 0,1 1 1,0 1-1,-7 3 229,-73 57-5152,42-26 635</inkml:trace>
  <inkml:trace contextRef="#ctx0" brushRef="#br1" timeOffset="-34688.495">10615 7011 5248,'-39'-39'5840,"27"31"-4398,7 3-1180,1 1 1,-2 0-1,1 0 1,0 1-1,-1 0 1,1 0-1,-1 0 1,0 0-1,0 1 1,0 0-1,0 0 1,-1 1-1,1 0 1,0 0-1,-1 0 1,1 1-1,-1 0 1,1 0-1,0 1 1,-1-1-1,-1 2-262,-101 66 1591,74-43-1251,-117 97 742,95-76-828,2 3-1,-37 44-253,65-63 279,13-17-243,1 1 1,1 0-1,1 1 1,0 1 0,0-1-1,2 2 1,0-1-1,1 2 1,-5 12-37,10-16-5,0-1 0,0 1 1,1-1-1,1 1 0,0 0 0,1-1 1,1 1-1,0 0 0,0 0 0,2-1 1,0 1-1,0-1 0,1 0 0,1 0 0,0 0 1,1-1-1,0 1 0,1-1 0,7 9 5,22 27 22,3-2-1,1-2 0,2-1 1,3-2-1,0-2 0,52 32-21,-72-55 36,0-1 0,1-1-1,1-1 1,1-2 0,-1 0-1,2-2 1,-1-1 0,1-1 0,0-2-1,1-1 1,-1-1 0,1-1-1,11-2-35,-13 0 64,2 3 59,1-2-1,-1-1 1,0-2 0,1 0 0,-1-3-1,0 0 1,-1-2 0,1-1-1,-1-1-122,-16 0 93,-1 0 0,0-1 0,0 0 0,-1-1 0,-1 0 0,1-1 0,-2 0 0,0 0-1,0-1 1,-1-1 0,-1 1 0,0-1 0,-1 0 0,0-1 0,-1 0 0,-1 1 0,-1-2 0,0 1 0,1-13-93,8-59 181,-3 0 0,-4-1 1,-4 0-1,-6-33-181,5 102 14,-1 1 1,-1-1-1,0 0 0,-1 1 1,-2-1-1,0 1 0,0 0 1,-2 0-1,0 1 0,-1 0 1,-1 0-1,0 1 0,-2 0 1,0 1-1,0 0 0,-2-1-14,-33-24-22,-1 1-1,-2 3 1,-1 2-1,-2 2 1,-2 2-1,-11-3 23,17 8-94,-96-43-2418,143 67 2280,-1 0 0,1 0 0,-1 1 1,1-1-1,-1 1 0,0 0 0,1-1 0,-1 1 0,0 0 1,1 0-1,-1 0 0,0 0 0,1 0 0,-1 0 1,1 0-1,-1 1 0,0-1 0,1 1 0,-1-1 0,1 1 1,-1 0-1,1-1 0,-1 1 0,1 0 0,0 0 0,-1 0 1,1 0-1,0 0 0,0 0 0,-1 1 0,1-1 0,0 1 233,-1 15-5105</inkml:trace>
  <inkml:trace contextRef="#ctx0" brushRef="#br1" timeOffset="-33023.391">2105 7423 3008,'-11'-6'1920,"0"18"-1024,5-3-1056,1 0 2496,-1 0-576</inkml:trace>
  <inkml:trace contextRef="#ctx0" brushRef="#br1" timeOffset="-32787.49">2061 7467 12512,'13'8'296,"1"-1"1,0-1 0,0 0 0,0-1 0,1-1 0,0 0 0,0-1-1,0 0 1,0-1 0,0-1 0,1-1 0,-1 0 0,0-1 0,10-1-297,16 1 537,237-14 1260,-79-30-1002,-140 25-1564,-22 0-6702,-22 11 3082</inkml:trace>
  <inkml:trace contextRef="#ctx0" brushRef="#br1" timeOffset="-32406.498">2866 7065 7328,'26'23'4970,"19"8"-2148,-6-12-2264,106 62 1351,-138-76-1805,1 1 0,-1 1 0,0-1 0,0 1 0,-1 0 0,0 0 0,0 1 0,-1 0-1,0 0 1,0 0 0,-1 1 0,0-1 0,0 1 0,-1 0 0,2 8-104,-5-6 27,0-1-1,-1 0 1,0 1 0,-1-1-1,0 0 1,0 0 0,-1 0-1,-1 0 1,1 0 0,-2-1-1,1 0 1,-1 0 0,-1 0-1,1 0 1,-2-1 0,1 0-1,-3 2-26,-126 179-3434,114-147 661,13 2-2427</inkml:trace>
  <inkml:trace contextRef="#ctx0" brushRef="#br1" timeOffset="-31669.479">5351 7673 6016,'6'8'3574,"11"1"-2850,-13-8-270,12 6 229,-1-1 0,1-1 0,1-1 1,-1 0-1,1-1 0,-1-1 0,1 0 1,12-1-684,-4 1 469,112 2 1738,1-5 0,45-11-2207,-4 2 450,6 8-986,-106 3-5525,-57-2 1597,-4-2-154</inkml:trace>
  <inkml:trace contextRef="#ctx0" brushRef="#br1" timeOffset="-31327.026">6343 7223 6208,'25'24'4466,"-18"-20"-4068,1 1 92,1 0 0,-1 0 1,1-2-1,0 1 0,0-1 1,1 0-1,-1-1 1,0 0-1,4 0-490,33 9 1090,-24-3-740,0 1-1,0 1 0,-1 1 1,0 1-1,-1 1 0,-1 0 1,0 2-1,13 12-349,-26-21 66,0 0-1,0-1 1,-1 2 0,0-1 0,0 1-1,0 0 1,-1 0 0,0 0-1,-1 1 1,1-1 0,-1 1-1,-1 0 1,1 0 0,-1 0 0,-1 0-1,0 0 1,0 0 0,0 0-1,-1 1 1,0-1 0,-1 0-1,0 6-65,-6 14 62,-1-1 0,-1 0 0,-1 0 0,-1-1 0,-9 15-62,-2 1-429,-2-2 0,-1 0 0,-3-2 1,0 0-1,-3-2 429,25-29-210,-4 4-923,0-1 1,1 2 0,0-1-1,1 1 1,0 1-1,1-1 1,1 1 0,-3 7 1132,7 2-4272</inkml:trace>
  <inkml:trace contextRef="#ctx0" brushRef="#br1" timeOffset="-30621.023">8725 7757 6016,'-1'7'3358,"6"-5"639,1-2-2808,209-24 2874,-84 14-4074,-42 9-2767,-56 0-112,-5-2-1478</inkml:trace>
  <inkml:trace contextRef="#ctx0" brushRef="#br1" timeOffset="-30286.027">9089 7393 7328,'-1'1'151,"0"-1"1,0 1-1,1-1 1,-1 1-1,0-1 1,1 1-1,-1 0 1,1-1-1,-1 1 1,1 0-1,-1-1 1,1 1-1,0 0 1,-1 0-1,1-1 1,0 1-1,-1 0 1,1 0-1,0 0 1,0-1-1,0 1 1,0 0-1,0 0 0,0 0 1,0 0-1,0-1 1,0 1-1,0 0 1,0 0-1,0 0 1,1 0-1,-1-1 1,0 1-1,1 0 1,-1 0-1,0-1 1,1 1-1,-1 0 1,1-1-1,-1 1 1,1 0-1,0 0-151,2 2 206,0 1-1,1-1 0,0 1 0,0-1 1,0 0-1,0-1 0,0 1 1,0-1-1,1 1 0,-1-1 0,1 0 1,0-1-1,-1 1 0,1-1 1,3 0-206,14 6 376,0 0-170,-1 0 1,0 2-1,0 0 0,0 1 0,-1 1 0,-1 1 1,0 1-1,-1 1 0,0 0 0,-1 1 1,0 1-1,6 10-206,-16-18 60,-1-1 0,0 1 0,0 1 0,-1-1 0,0 1 1,-1 0-1,0 0 0,0 0 0,-1 1 0,0-1 0,-1 1 0,0 0 1,0 0-1,-1 0 0,0 0 0,-1 0 0,0 0 0,-1 2-60,-6 16-335,-2-1-1,-1 1 1,-1-1 0,-1-1-1,-1 0 1,-1-1-1,-1 0 1,-2-1-1,0-1 1,-6 4 335,11-12-689,-37 65-5150,45-40 1482</inkml:trace>
  <inkml:trace contextRef="#ctx0" brushRef="#br1" timeOffset="-5472.863">1477 8055 4640,'-17'10'829,"-41"8"1702,48-20-2176,0 0-1,0-1 1,0 0 0,1 0 0,0-1-1,0 0 1,0-1 0,0 0 0,0-1-1,1 0 1,0 0 0,0 0 0,1-1 0,0-1-1,0 1 1,1-1 0,0 0 0,-2-3-355,-13-12 536,3 1-145,1-2 0,1 0 0,2 0 0,0-1 0,1-1 0,1-1 0,2 0 0,1 0 0,1-1-1,-2-11-390,8 25 74,0 0 0,1-1-1,0 1 1,1 0 0,0 0-1,1 0 1,1 0 0,0 0-1,1 0 1,1 0 0,1-2-74,-3 9-1,1-1 1,0 1 0,0-1 0,1 1-1,-1 0 1,2 0 0,-1 1 0,1-1-1,0 1 1,0 0 0,1 1 0,0-1-1,0 1 1,0 0 0,0 0 0,1 1-1,0 0 1,0 0 0,8-3 0,-12 6 24,1 0 1,-1 1-1,1-1 1,-1 1-1,1-1 1,-1 1-1,1 0 1,0 1 0,-1-1-1,1 1 1,-1-1-1,1 1 1,-1 0-1,1 0 1,-1 0-1,1 1 1,-1 0-1,0-1 1,0 1-1,0 0 1,0 0-1,0 0 1,0 1 0,-1-1-1,1 1 1,-1 0-1,0-1 1,1 1-1,0 3-24,3 2 55,-1 0 0,0 1-1,0 0 1,-1 0 0,0 1 0,-1-1-1,0 1 1,-1 0 0,0 0-1,0 3-54,1-4 26,-2 0-1,1 0 0,-2 1 0,1-1 1,-1 0-1,0 1 0,-1-1 1,0 0-1,-1 1 0,0-1 0,0 0 1,-1 0-1,0 0 0,0 0 1,-1-1-1,-1 0 0,1 1 0,-1-1 1,-1-1-1,1 1 0,-1-1 1,0 0-1,-1 0 0,0-1 0,0 0 1,0 0-1,-4 1-25,4-3 20,0 0 0,-1-1 0,0 0 0,1 0 0,-1-1 0,-1 0 0,1-1 0,0 1 0,0-2 0,0 1 0,-1-1 0,1 0-1,0-1 1,0 0 0,-1 0 0,1-1 0,0 0 0,0 0 0,0-1 0,1 0 0,-1 0 0,1-1 0,-1 0 0,1 0 0,0-1 0,1 0 0,-1 0 0,1-1 0,0 1 0,0-1 0,1-1 0,0 1 0,0-1 0,0 0 0,0-2-20,1-1-2,0-1 1,0 1 0,1-1 0,0-1 0,1 1-1,0 0 1,1 0 0,0-1 0,1 1-1,0-1 1,1 1 0,1 0 0,-1-1 0,2 1-1,-1 0 1,2 0 0,-1 1 0,1-1 0,4-5 1,3-7-33,0 1 1,2 1-1,1 1 1,0-1-1,1 2 1,1 0-1,1 1 1,10-7 32,84-57-138,-106 79 141,1 0 0,-1 1 0,0 0 0,1 0 0,-1 0-1,1 1 1,0 0 0,-1 0 0,1 0 0,0 0 0,0 1 0,0 0 0,0 1-1,-1-1 1,1 1 0,0 0 0,-1 0 0,1 1 0,0 0 0,-1 0-1,0 0 1,1 1-3,4 4 32,-2 0 0,1 0-1,-1 1 1,0 1-1,0-1 1,-1 1-1,0 0 1,-1 1 0,0 0-1,0 0 1,-1 0-1,0 1 1,2 9-32,-2-4 38,0 1 0,-1-1 0,-1 1 0,0 0 0,-2 0 0,0 0 0,0 0 0,-2 0 0,0 1 0,-1-1 0,-1 0 0,0-1-1,-2 1 1,1-1 0,-2 1 0,0-2 0,-7 13-38,7-20 10,0 0-1,0-1 1,0 0-1,-1 0 1,0 0-1,0 0 1,-1-1-1,0-1 1,0 1-1,-1-1 1,1-1-1,-1 1 1,0-2-1,0 1 1,0-1-1,-1 0 1,1-1-1,-1 0 1,0-1-1,1 0 1,-1 0-1,0-1 1,-8-1-10,-4 2 3,-1 0 1,1-2-1,-1-1 1,1 0-1,0-2 0,0-1 1,0 0-1,0-2 1,1 0-1,0-2 0,-16-8-3,29 13-11,0 0 0,1 0 0,0-1 0,0 0 0,0 0 0,1-1 0,-1 0 0,1 0 0,0 0 0,1-1-1,0 1 1,0-1 0,0-1 0,1 1 0,0-1 0,1 1 0,-1-1 0,2 0 0,-1 0 0,1-1 0,0 1 0,1-1 0,0 1-1,0 0 1,1-1 0,0-7 11,2 1-15,0 1 1,1 0-1,1 0 0,0 0 0,1 1 0,1-1 0,0 1 0,0 0 1,2 1-1,-1 0 0,2 0 0,-1 1 0,2-1 0,-1 2 0,2 0 1,-1 0-1,1 0 0,1 2 0,-1-1 0,2 2 0,-1-1 0,1 2 1,0 0-1,0 0 0,1 1 0,-1 1 0,1 0 0,3 0 15,-8 2-4,1 1 0,-1 0 0,0 0 0,1 0-1,-1 1 1,0 1 0,1 0 0,-1 0 0,0 1 0,0 0 0,0 0-1,0 1 1,0 1 0,0-1 0,-1 1 0,0 1 0,0-1-1,0 1 1,0 1 0,-1 0 0,0 0 0,0 0 0,4 5 4,0 2 34,0-1 0,-1 1 0,-1 1 0,0 0 0,-1 0 0,-1 1 0,0 0 0,-1 0 0,0 1 0,-2-1 0,1 1 0,-2 0 0,0 2-34,-1 15 83,-1-1 0,-1 0 0,-2 1-1,-3 8-82,4-32 10,1-2-7,0 1 0,0-2 0,-1 1 0,0 0 0,0 0 0,-1 0 0,0 0 0,0-1 0,-1 1 0,1-1 0,-2 1-1,1-1 1,-1 0 0,1 0 0,-2-1 0,1 1 0,-1-1 0,1 0 0,-2 0 0,1 0-3,-9 2 3,0-1 1,0-1-1,0 0 0,0-1 1,-1-1-1,1 0 0,-1-1 1,0 0-1,0-1 0,0-1 1,1-1-1,-1 0 0,0 0 1,0-2-1,1 0 0,-4-1-3,8 2-16,1 0-1,-1-1 1,0 0-1,1 0 0,0-1 1,0 0-1,0-1 1,0 0-1,1 0 0,0-1 1,0 0-1,0 0 1,1-1-1,0 0 0,0-1 1,1 1-1,0-1 1,0 0-1,1-1 0,0 1 1,0-1-1,1 0 1,0 0-1,1-1 1,0 1-1,0-1 0,-1-9 17,4 5-18,1 1 0,1-1 0,0 1-1,0 0 1,1-1 0,1 1 0,0 1-1,1-1 1,0 0 0,1 1 0,0 0-1,1 1 1,6-8 18,4-5-35,2 1 1,1 0-1,0 1 0,2 2 1,16-13 34,-32 26-2,1 0 1,0 1-1,1-1 1,-1 1-1,1 1 1,0-1-1,1 1 0,-1 1 1,1 0-1,0 0 1,0 0-1,0 1 1,1 1-1,-1-1 1,1 2-1,-1-1 1,1 1-1,0 1 1,0 0-1,-1 0 1,9 2 1,-5 4 0,-1 1 0,-1 1 0,0 0 0,0 0 0,0 1 0,-1 1 0,0 0 0,-1 0 0,0 0 0,-1 2 0,0-1 0,5 10 0,2 6 41,0 0-1,-2 0 1,-1 1 0,-1 1 0,-1 0 0,2 15-41,-9-31 25,1-1 0,-2 1 0,0 0 0,-1 0 0,0 0 0,-1 0 0,0 0 0,-1 0 0,0 0 0,-1 0 0,-1 0 0,0-1 0,-1 1 0,0-1-1,-1 0 1,0 0 0,-1 0 0,0-1 0,-1 0 0,0 0 0,-1-1 0,-3 4-25,7-11 0,0 0 0,0 0 0,0-1 0,-1 0 0,1 0 0,0 0 0,-1 0 0,1 0 0,-1-1 0,0 0 0,0 0 0,1 0 0,-1-1 0,0 0 0,0 1 0,0-2 0,0 1 0,-16 0-34,0-1-1,0-1 0,0 0 0,0-2 0,0-1 1,1 0-1,0-1 0,0-2 0,0 0 0,1-1 1,-14-9 34,20 11-27,0-1 1,0-1-1,1 0 1,0-1 0,1 0-1,0-1 1,1 0-1,0-1 1,0 0-1,1 0 1,1-1 0,0 0-1,1-1 1,1 0-1,0 0 1,-4-13 26,7 15-17,1-1 0,1 1 0,0-1 0,0 1 1,1-1-1,1 1 0,0 0 0,1-1 0,0 1 0,1 0 0,0 0 0,1 0 0,0 0 0,1 0 1,0 1-1,1 0 0,0 0 0,2-1 17,10-14-31,1 1 0,1 1 0,2 1 0,0 0-1,1 2 1,16-11 31,-30 24-8,0 0 0,0 1-1,1 0 1,0 1 0,1 0-1,-1 1 1,1 0 0,0 0-1,1 1 1,-1 1 0,1 0-1,-1 0 1,1 1 0,0 1 0,0 0-1,0 0 1,0 1 0,0 1-1,0 0 1,0 1 0,-1 0-1,1 1 1,-1 0 0,1 1-1,3 2 9,-1 1 20,0 2-1,-1 0 0,0 1 0,0 0 0,-1 1 1,-1 0-1,0 1 0,0 0 0,-1 0 0,-1 1 1,0 1-1,-1 0 0,0 0 0,-2 0 0,1 1 1,-2 0-1,1 0 0,-2 1 0,0 0 0,-1 5-19,-1-6 27,-1-1 0,0 0-1,-2 1 1,0-1 0,0 0-1,-1 0 1,-1 1 0,0-1-1,-1-1 1,-1 1 0,0-1-1,0 1 1,-2-2 0,1 1-1,-5 4-26,3-5 23,-1 1 0,0-1 0,-1-1-1,0 0 1,-1-1 0,0 1 0,0-2-1,-1 0 1,-1 0 0,1-1 0,-2-1-1,1 0 1,-1-1 0,0 0 0,-4 0-23,-19 2-12,-1-1 0,0-2 0,0-1 1,-1-2-1,-35-4 12,59 2-13,1 0 0,0-1 0,0-1 0,0-1 1,0 0-1,1 0 0,-1-2 0,1 0 0,0 0 0,0-1 0,0 0 0,1-2 0,0 1 1,1-1-1,-1-1 0,2 0 0,-1-1 0,1 0 0,0 0 0,1-1 0,1 0 0,0-1 1,0 0-1,-4-9 13,8 7-22,0 0 0,0 0 0,1 0 0,1-1 0,1 1 1,0-1-1,1 0 0,0 1 0,1-1 0,1 1 0,0-1 1,1 1-1,1 0 0,0 0 0,1 0 0,0 1 0,1-1 1,1 1-1,0 0 0,0 1 0,5-4 22,6-7-25,2 1-1,0 1 1,2 0 0,0 2-1,2 1 1,0 0 0,0 2-1,23-11 26,-31 20-5,1 0 1,0 1-1,1 0 0,-1 1 0,1 2 0,0-1 0,0 2 0,0 1 0,0 0 0,1 1 0,-1 1 0,0 0 1,0 2-1,0 0 0,0 1 0,-1 1 0,0 0 0,1 1 0,-2 1 0,1 1 0,-1 1 0,0 0 0,-1 0 1,0 2-1,10 9 5,-8-5 36,0 0 0,-1 2 1,-1 0-1,-1 0 0,0 2 0,-1 0 1,-1 0-1,8 19-36,-14-26 29,-1-1 1,-1 2 0,0-1-1,-1 1 1,0-1-1,0 1 1,-2 0-1,0 0 1,0 0-1,-1 0 1,-1 0-1,0 0 1,0 0-1,-2-1 1,1 1-1,-3 3-29,1-3 20,-1-1-1,0 1 0,-1-1 1,-1 0-1,0 0 1,0-1-1,-1 0 0,-1 0 1,0 0-1,0-1 1,-1-1-1,0 0 0,-1 0 1,0-1-1,0 0 1,-1-1-1,0-1 0,0 1 1,0-2-1,-1 0 1,0 0-1,-3-1-19,-11 3-5,0-2 1,0-1-1,-1-2 0,0 0 1,1-2-1,-1-1 1,1-1-1,-1-2 0,1 0 1,0-2-1,0-1 0,1-1 1,-1-1-1,2-2 1,-5-3 4,16 9-27,1-1 0,1-1 1,-1 0-1,1 0 0,1-2 1,-1 1-1,1-1 0,1-1 1,0 0-1,0-1 0,1 1 1,0-2-1,1 1 0,0-1 1,1-1-1,1 1 0,0-1 1,0-1-1,-2-9 27,7 10-18,0 0 0,1-1 1,1 1-1,0 0 0,0 0 0,2 0 1,0 0-1,0 1 0,1-1 0,0 1 0,1 0 1,1 0-1,0 0 0,1 1 0,0 0 1,0 0-1,1 0 0,1 1 0,-1 1 0,2-1 1,-1 1-1,1 1 0,1 0 0,4-3 18,4-3-22,-1 0 0,1 1 0,1 0-1,1 2 1,-1 1 0,2 0 0,-1 2 0,1 0-1,0 1 1,1 2 0,0 0 0,0 1-1,0 1 1,0 2 0,0 0 0,1 1 0,-1 2-1,11 2 23,-13 1 26,-1 1 0,1 1 0,-2 1 0,1 1-1,-1 0 1,-1 2 0,0 0 0,0 1 0,-1 1 0,0 0-1,-1 1 1,-1 1 0,-1 1 0,0 0 0,0 1 0,-2 0-1,0 1 1,-1 0 0,0 3-26,-7-10 18,0 1 0,-1 0-1,0 0 1,-1 0 0,0 0 0,-1 0-1,0 0 1,-1 1 0,-1-1 0,0 0 0,0 0-1,-1 0 1,-1 0 0,0 0 0,0 0-1,-1-1 1,-1 1 0,0-1 0,0 0 0,-1-1-1,-1 1 1,0-1 0,0-1 0,-1 1-1,0-1 1,-1 0 0,-7 6-18,-5 7 13,0 0 0,-1-2 0,-1 0 0,-1-1 0,-1-2 0,-1 0 0,-14 5-13,-7-2-114,-2-3-1,0-2 1,-1-2 0,0-2 0,-39 2 114,74-9-60,0-1 0,0-1 0,-1 0 0,1-1 0,-1 0 0,1-2 1,0 0-1,-1 0 0,1-2 0,0 0 0,-1 0 0,2-2 0,-1 1 0,0-2 0,1 0 0,0-1 0,-6-4 60,16 4-18,-1 1 0,1-1 0,0 0-1,0 0 1,1-1 0,0 1-1,1-1 1,-1 0 0,1 0 0,1 1-1,0-1 1,0 0 0,0 0-1,1-1 1,0 1 0,1 0 0,-1 0-1,2 0 1,-1 0 0,1 1-1,0-1 1,1 0 0,0 1 0,0-1-1,1 1 1,-1 0 0,2 0-1,2-3 19,22-39-52,3 2 0,2 1 0,2 2-1,2 1 1,5-1 52,-17 16-38,1 1-1,1 1 1,2 2 0,1 0 38,-21 17 2,0 1 1,1 0-1,0 0 1,0 1-1,1 1 1,0-1 0,-1 2-1,1 0 1,0 0-1,1 1 1,-1 1 0,0 0-1,0 1 1,2 0-3,13 4 19,-1 1 0,0 1 1,0 2-1,-1 0 0,0 2 0,-1 1 1,0 0-1,0 2 0,-2 1 1,1 1-1,-2 0 0,0 2 0,13 14-19,-21-20 35,0 0-1,-1 1 1,0 0-1,-1 1 1,0 0-1,-1 1 1,-1 0-1,0 0 1,-1 1-1,-1 1 1,0-1-1,-1 1 1,-1 0-1,0 0 1,2 14-35,-7-24 25,0 0 0,0 1-1,-1-1 1,0 0 0,0 0 0,0 0 0,-1 0 0,0 0 0,0 0 0,0 0 0,-1 0 0,0-1 0,0 1 0,-1-1 0,1 0 0,-1 0 0,0 0-1,0 0 1,-1-1 0,1 0 0,-6 4-25,-118 70 200,103-65-209,15-8 7,-15 8-34,-1 0 1,-1-2 0,0 0-1,-18 3 36,-2-4-41,-1-3 1,0-1-1,0-2 0,-1-3 0,1-1 0,-3-3 41,31 2-25,1-1 1,0-1-1,-1 0 1,2-1-1,-1-1 1,0-1-1,1-1 1,0-1-1,1 0 1,-15-9 24,27 14-17,1-1 0,0 0 0,0 0 0,0 0 0,0 0 0,1 0-1,-1-1 1,1 0 0,0 0 0,1 1 0,-1-2 0,1 1 0,0 0 0,0 0 0,1-1 0,-1 1 0,1-1 0,0 1 0,1-1 0,-1 0 0,1 1 0,0-1 0,1 1 0,-1-1 0,2-4 17,1-5-21,1 0-1,0 0 1,1 0-1,0 0 1,1 1-1,1 0 1,1 1-1,8-13 22,131-154-46,-91 117 76,-40 43-42,1 0-1,1 1 1,1 1 0,0 1-1,2 0 1,-1 2-1,2 0 1,0 1-1,14-5 13,-24 13 4,-1 1 0,1 1 0,1 0-1,-1 0 1,1 1 0,-1 1 0,1 0-1,0 1 1,0 0 0,0 1 0,0 1-1,-1 0 1,1 0 0,0 1 0,0 1-1,-1 0 1,0 1 0,1 0 0,-2 1-1,1 0 1,0 1 0,-1 0 0,0 1-1,0 0 1,-1 1 0,0 0 0,1 2-4,-3-1 23,0-1 0,-1 1 0,0 1 1,0-1-1,-1 1 0,0 0 0,-1 1 0,0-1 1,-1 1-1,0 0 0,0 0 0,-1 1 0,-1-1 0,0 0 1,-1 1-1,0 0 0,0-1 0,-1 1 0,-1 0 1,-1 5-24,-5 3 29,-1 0 1,-1-1-1,0 0 1,-2 0-1,0-1 1,-1-1-1,-1 0 1,0-1 0,-1 0-1,-1-1 1,-1 0-1,0-2 1,-2 1-30,1 1 9,-1-2 1,0 0 0,-1-1-1,0-1 1,-1 0 0,0-2 0,-1-1-1,0 0 1,-1-1 0,1-1-1,-3-1-9,-15 4-17,-1-1 0,1-2 0,-1-1 0,0-3-1,-1-1 1,1-2 0,0-1 0,0-3 0,-19-4 17,46 4-23,1 0 1,-1 0-1,1-1 0,1 0 1,-1-1-1,1-1 1,0 0-1,1 0 1,0-1-1,0 0 0,1-1 1,0 0-1,1-1 1,0 1-1,0-2 1,1 1-1,1-1 1,0 0-1,1 0 0,0-1 1,1 1-1,0-1 1,1 0-1,0 0 1,1 0-1,0-13 23,0 6-8,1 1 1,1-1-1,1 1 0,1-1 1,0 1-1,1 0 0,2 0 0,-1 0 1,2 1-1,1-1 0,0 1 1,1 1-1,1-1 0,1 2 0,0-1 1,2 1-1,-1 1 0,5-4 8,2-1-22,0 2 0,1 0-1,1 1 1,1 1-1,1 0 1,0 2 0,0 1-1,2 0 1,-1 2-1,2 1 1,-1 1 0,1 1-1,1 1 1,-1 1-1,2 1 23,-1 3 16,1 1 0,-1 1 0,0 1 0,0 1 0,0 2 0,0 1 0,-1 0 0,1 2 0,-1 1 0,-1 1 0,0 2 0,0 0 0,-1 1 0,0 1 0,-1 2 0,-1 0 0,0 1 0,-1 1 0,-1 0 0,0 2 0,-2 1 0,0 0 0,-1 1 0,-1 0 0,-1 1 0,10 22-16,-21-35 27,0-1-1,0 1 0,-1-1 0,0 1 1,0 0-1,-1 0 0,0 0 0,-1 0 0,0 0 1,-1 0-1,1 0 0,-2-1 0,1 1 1,-1 0-1,0 0 0,-1-1 0,0 1 1,-1-1-1,1 0 0,-2 0 0,1 0 1,-2 0-27,-4 8 28,-2-1 1,0 0 0,-1-1 0,-1 0 0,0-1 0,-1 0 0,0-1 0,-1-1 0,-11 6-29,4-4 34,0 0 0,0-2 0,-1-1 0,0-1 0,-1-1 0,0-1 0,-1-1 0,-12 0-34,10-1-20,0-1 0,0-2 1,0-1-1,0-1 0,-1-1 1,1-2-1,0-1 0,0-1 1,1-1-1,-1-1 0,1-2 1,1-1-1,0-1 0,0-1 1,1-1-1,-14-10 20,29 13-12,0 1 0,1-1 0,0-1-1,0 0 1,1 0 0,1-1 0,0 0 0,0 0 0,1 0-1,1-1 1,0 0 0,1 0 0,0-1 0,1 1 0,1-1-1,0 1 1,1-1 0,0 0 0,1 0 0,0 0 0,2 1-1,-1-1 1,2 0 0,0 1 0,0-1 0,1 1 0,1 0-1,0 0 1,1 1 0,0 0 0,1 0 0,3-5 12,4-1-20,1 1 1,0 1 0,1 0-1,1 1 1,0 1-1,1 0 1,0 1 0,1 1-1,1 1 1,0 1-1,10-4 20,-13 8-11,1 0 0,-1 1-1,1 0 1,0 2-1,0 0 1,0 1-1,1 0 1,-1 2 0,1 0-1,-1 1 1,0 1-1,0 1 1,0 1-1,0 0 1,0 1 0,-1 1-1,0 1 1,11 5 11,1 3 24,-1 1 0,0 1 1,-2 2-1,0 0 0,-1 2 1,-1 0-1,0 2 0,-2 1 0,-1 1 1,-1 1-25,-11-16 20,0 1-1,-1 0 1,-1 0 0,0 1 0,0 0 0,-1 0 0,-1 0-1,0 1 1,-1 0 0,0 0 0,-1 0 0,0 0 0,-1 1-1,-1-1 1,0 1 0,0-1 0,-2 1 0,0-1 0,0 1-1,-1-1 1,-1 0 0,0 1 0,-1-1 0,0-1 0,-5 9-20,-6 1 8,-1 0 0,-1-1 0,-1-1 0,-1-1 0,-1 0 0,0-1 0,-1-2 0,-1 0 0,-1-1 0,-5 2-8,9-8-19,-1 0-1,0-1 1,-1-1 0,1-1 0,-1-1 0,-1 0 0,1-2 0,0 0 0,-1-2 0,0 0-1,1-2 1,-12-1 19,3 1-89,0-2 1,1-1-1,-1-1 0,1-1 0,0-2 0,-17-7 89,34 11-33,0-1 0,0-1 0,0 0 0,1-1 0,0 0 0,1-1 0,0 0 0,0 0 0,0-1 0,1 0 0,1-1 0,0 0 0,0-1 0,1 1 0,0-1 0,-2-5 33,3-1-20,1 1 0,1-1 1,1 0-1,0 0 0,1-1 0,1 1 0,0-1 0,2 1 0,0 0 1,0-1-1,2 1 0,0 0 0,1 0 0,1 0 0,1 1 0,0 0 1,1 0-1,8-14 20,9-10-17,1 2 0,3 0 0,1 2 1,1 1-1,2 1 0,2 2 0,25-19 17,-45 39 5,0 0 0,1 1 1,0 1-1,1 0 0,0 1 0,1 1 0,0 0 0,0 2 0,1 0 0,-1 0 0,1 2 0,0 0 0,1 1 0,-1 1 0,1 1 0,-1 0 0,1 2 0,13 1-5,-9 0 90,1 1 1,-1 1-1,0 1 0,0 1 0,0 0 1,-1 2-1,0 1 0,-1 1 1,0 1-1,0 0 0,-1 2 0,-1 0 1,0 2-1,5 5-90,-7-4 70,-1 1 0,-1 1 0,0 0 1,-2 1-1,0 0 0,2 7-70,-10-17 25,0 0 0,-1 1 0,0-1-1,-1 1 1,0 0 0,-1 0 0,1 0 0,-2 0 0,0 0 0,0 0 0,-1 0 0,0 1 0,0-1 0,-2 0 0,0 5-25,-2-4 17,-2-1-1,1 0 1,-1 0 0,-1 0 0,1-1 0,-2 0 0,1 0-1,-1-1 1,-1 0 0,1 0 0,-1-1 0,-1 0 0,1 0-1,-1-1 1,0-1 0,-1 0 0,1 0 0,-1-1 0,-11 3-17,6 1-6,-1 0 0,-1-1 1,1-1-1,-1-1 1,0-1-1,-1 0 0,1-1 1,-1-1-1,1-1 1,-1 0-1,1-2 0,-1 0 1,1-1-1,-1-1 1,1 0-1,0-2 0,0 0 1,0-1-1,1 0 1,-6-5 5,17 7-19,0 0 1,1-1 0,-1 0-1,1 0 1,0-1-1,1 1 1,-1-1 0,1 0-1,0 0 1,1-1-1,0 1 1,0-1 0,0 0-1,0 1 1,1-1-1,0 0 1,1-1 0,-1-6 18,2-130-91,1 138 75,-1-4 5,0-2-4,0 0 0,0 0-1,1 0 1,1 0-1,0 0 1,0 0 0,1 1-1,1-1 1,0 1-1,0 0 1,1 0 0,1 0-1,0 1 1,0-1 0,1 2-1,1-1 1,-1 1-1,3-2 16,-5 8 0,-1 1 0,1 0 0,-1 0 0,1 0 0,0 1 0,-1-1 0,1 1 0,0 0 0,0 1 0,0-1 0,0 1 0,0 0 0,0 0 0,0 1 0,0 0 0,0-1 0,0 2 0,-1-1 0,1 0-1,0 1 1,0 0 0,91 54 12,-84-45-1,0 1-1,-1 0 1,0 0 0,-1 1-1,-1 1 1,0 0 0,0 0-1,-2 0 1,1 1 0,-2 0-1,0 1 1,-1-1 0,-1 1-1,0 0 1,-1 0 0,1 12-11,-5-18 18,0 0 0,-1-1 0,0 1 0,0 0 1,-1 0-1,-1-1 0,1 0 0,-1 0 0,-1 0 0,0 0 1,0 0-1,-1-1 0,1 0 0,-2 0 0,1-1 1,-1 0-1,-1 0 0,1 0 0,-1-1 0,0 0 0,-1 0 1,-2 0-19,6-2-3,-1 0-1,1-1 1,-1 0 0,1 0 0,-1-1 0,0 1 0,0-1 0,0-1-1,0 1 1,-1-1 0,1 0 0,0 0 0,-1-1 0,1 0 0,0 0-1,-1 0 1,1-1 0,0 0 0,-1 0 0,1-1 0,0 0-1,0 0 1,0 0 0,0-1 0,1 1 0,-1-1 0,1-1 0,-1 1-1,1-1 1,0 0 0,1 0 0,-1-1 0,1 1 0,-1-1 0,1 0-1,1 0 1,-1 0 0,1-1 0,-1-1 3,-3-16-70,1 0 0,1 0 0,1-1 0,1 0 0,2 1-1,0-1 1,1-3 70,-1 17-7,0 1-1,1-1 1,0 1-1,1-1 1,0 1 0,0-1-1,1 1 1,0 0-1,1-1 1,0 1-1,0 0 1,1 1-1,0-1 1,1 1-1,0 0 1,0 0-1,1 0 1,0 0-1,0 1 1,0 0 0,1 1-1,0-1 1,1 1-1,0 1 1,-1-1-1,2 1 1,-1 1-1,1-1 1,-1 1-1,3 0 8,-6 2 7,1 1-1,0-1 1,0 1 0,0 0-1,0 1 1,0-1-1,0 1 1,0 0-1,0 1 1,0-1 0,0 1-1,0 1 1,0-1-1,0 1 1,0 0-1,-1 0 1,1 0 0,-1 1-1,1 0 1,-1 0-1,0 1 1,0-1-1,0 1 1,-1 0-1,1 0 1,2 4-7,2 6-57,0 0 0,-1 0-1,0 1 1,-1 0 0,-1 1 0,-1-1 0,0 1-1,-1 0 1,0 0 0,-2 1 0,1 13 57,-5 12-1896,-11-18-2277,-3-15-2462,-5-20 1782</inkml:trace>
  <inkml:trace contextRef="#ctx0" brushRef="#br2" timeOffset="10318.67">1404 6987 7328,'-13'-3'882,"-44"2"2454,51 5-3332,0 0 0,0 1 0,1 0 0,0 0 0,0 0 0,0 1 0,0 0 0,1 0-1,0 0 1,0 0 0,1 1 0,0-1 0,0 1 0,0 0 0,1 0 0,0 0 0,0 0 0,1 0-1,0 1 1,0-1 0,1 0 0,0 1 0,1 3-4,-4 10-10,1 11-7,1 0 0,2 0 0,1 0 0,1 0 0,6 18 17,50 169 117,-20-17 219,-39-201-295,1 0-13,-1 0 1,1 0-1,-1 0 0,0 0 0,1 0 1,-1 0-1,0 0 0,0 0 0,0 0 1,0 1-1,0-1 0,0 0 0,0 0 1,0 0-1,0 0 0,-1 0 1,1 0-1,0 0 0,-1 0 0,1 0 1,0 0-1,-1 0 0,1 0 0,-1-1 1,0 1-1,1 0 0,-1 0 0,0 0 1,0-1-1,1 1 0,-1 0 0,0-1 1,0 1-1,0 0 0,0-1 0,0 1 1,0-1-1,0 1-28,-7-5 105,0 0 0,1 0-1,-1-1 1,1 1 0,0-2 0,0 1 0,0-1 0,1 0 0,0 0-1,0-1 1,1 0 0,-1 0-105,-14-16 59,-217-236 155,230 251-234,4 2 11,-1 1 1,0 0 0,0 0 0,0 0 0,0 0-1,-1 1 1,0 0 0,0 0 0,0 0-1,-1 0 1,1 1 0,-1 0 0,0 0-1,0 1 1,0-1 0,0 1 0,-1 0 8,4 3-5,0 1 0,0-1 0,0 1 0,0 0 0,0 0 0,0 0 0,0 0 0,1 0 0,0 1 0,-1-1 0,1 1 0,0 0 0,0-1 0,0 1 0,0 0 0,1 0 0,-1 0 0,1 0 0,0 1 0,0-1 0,0 0 0,0 1 0,0-1 0,1 0 0,-1 1 0,1-1 1,0 1-1,0-1 0,1 2 5,-3 5-8,0 0 0,1 1 1,0-1-1,1 0 0,0 1 1,1-1-1,0 1 0,1-1 1,0 0-1,0 0 0,1 0 1,1 0-1,0 0 0,0-1 1,0 1-1,1-1 0,1 0 1,0-1-1,0 1 1,0-1-1,1 0 0,0-1 1,7 5 7,-2-5 3,0-1 0,0 0 0,1-1 1,0-1-1,0 0 0,0-1 1,0 0-1,1-1 0,-1 0 1,1-1-1,0-1 0,-1 0 0,1-1 1,-1-1-1,1 0 0,-1 0 1,1-1-1,-1-1 0,0 0 1,-1-1-1,8-4-3,-9 3 19,-1 0 1,1-1-1,-1 0 1,0-1-1,0 0 1,-1 0-1,-1-1 1,1 0-1,-1-1 1,-1 0-1,1 0 0,-2-1 1,0 0-1,0 0 1,-1 0-1,0-1 1,-1 1-1,0-1 1,-1 0-1,1-5-19,-2 9 7,0 0 0,0 1 0,0-2 0,-1 1 0,0 0 1,-1 0-1,1 0 0,-2 0 0,1 0 0,-1-1 0,0 1 0,-1 0 0,0 0 0,0 1 0,-1-1 0,0 0 0,0 1 0,-1 0 0,0-1 0,0 1 0,-1 1 0,0-1 0,0 1 1,0 0-1,-1 0 0,0 0 0,0 1 0,-1 0 0,1 0 0,-1 0 0,-5-1-7,3 2 33,-1 1 0,0 0 0,0 1 0,0 0 0,0 1 1,0 0-1,-1 1 0,1 0 0,0 0 0,0 1 0,0 0 0,-1 1 0,1 0 1,1 1-1,-1 0 0,0 1 0,1 0 0,-1 0 0,-7 6-33,4 0-13,1 1-1,0 0 1,1 1-1,0 1 1,1-1-1,1 2 1,0-1-1,0 2 1,2-1-1,0 1 1,0 0-1,1 0 1,1 1-1,1-1 1,0 1-1,1 0 1,0 10 13,2-20-6,0 0 1,1 1-1,0-1 0,0 0 1,0 0-1,1 1 0,0-1 1,0 0-1,1 0 0,-1 0 1,2 0-1,-1 0 0,0-1 1,1 1-1,0-1 1,0 1-1,1-1 0,0 0 1,0 0-1,0 0 0,0-1 1,1 0-1,-1 1 0,1-2 1,0 1-1,0 0 0,1-1 1,-1 0-1,1 0 0,0-1 1,0 0-1,-1 0 1,1 0-1,5 0 6,6 0-46,0-1 0,0-1 0,0-1 0,0 0 0,0-1 0,-1-1 0,1-1 0,0 0 0,-1-1 0,0-1 0,0 0-1,9-7 47,26-6-620,21-9-911,14-13-2010</inkml:trace>
  <inkml:trace contextRef="#ctx0" brushRef="#br2" timeOffset="11791.224">1382 7232 4032,'-138'-58'3648,"121"54"-3431,0 1 1,0 0 0,-1 1-1,1 1 1,-1 0 0,1 1-1,0 2 1,-1-1 0,1 2-1,0 0 1,0 1-1,0 1 1,0 1 0,1 0-1,0 1 1,1 0 0,-1 2-1,1 0 1,1 0 0,0 1-1,-12 12-217,18-11-6,1 0-1,0 1 0,0 0 0,1 0 0,1 1 1,0 0-1,1 0 0,0 0 0,1 0 0,1 1 1,-1 10 6,-1-6-22,2 0 0,0 0-1,1 0 1,1 0 0,0 1 0,2-1 0,0 0 0,1 0 0,1 0 0,0 0 0,2-1 0,0 0 0,1 0 0,0 0 0,9 13 22,-15-27 9,0-1-1,0 0 1,1 1-1,-1-1 1,0 1 0,1-1-1,0 0 1,0 0-1,-1 0 1,1 0-1,0 0 1,1-1 0,-1 1-1,0-1 1,0 1-1,1-1 1,-1 0 0,1 1-1,-1-1 1,1-1-1,-1 1 1,1 0 0,0-1-1,0 1 1,-1-1-1,1 0 1,0 0 0,-1 0-1,1 0 1,0 0-1,0 0 1,-1-1 0,1 0-1,0 1 1,-1-1-1,1-1-8,3-4 57,-1 0 0,0-1-1,0 0 1,0 0 0,-1-1 0,-1 1-1,1-1 1,-1 0 0,0 0 0,-1 0-1,1-4-56,-2 9 16,49-220 310,-50 222-327,2-19-78,-2 20 78,0 0 0,-1 0 0,1 0 0,0 0-1,0 0 1,0 1 0,0-1 0,0 0 0,-1 0 0,1 0 0,0 0 0,0 0 0,0 0-1,0 0 1,-1 0 0,1 0 0,0 0 0,0 0 0,0 1 0,0-1 0,-1 0 0,1 0-1,0 0 1,0 0 0,0-1 0,0 1 0,-1 0 0,1 0 0,0 0 0,0 0 0,0 0-1,0 0 1,-1 0 0,1 0 0,0 0 0,0 0 0,0 0 0,0 0 0,-1-1 0,1 1-1,0 0 1,0 0 0,0 0 0,0 0 0,0 0 0,0-1 0,0 1 0,0 0 0,-1 0-1,1 0 1,0 0 0,0-1 0,0 1 0,0 0 0,0 0 0,0 0 0,0 0 0,0-1 1,-64 79 330,-35 131-148,93-171-230,22-52 48,-4-7 10,1 0 0,1 0 0,0 2-1,2 0 1,11-11-10,15-20 36,41-31-121,-82 80 85,0-1 0,0 1 0,0 0 1,0 0-1,0 0 0,0 0 0,0 0 1,0 1-1,1-1 0,-1 0 1,0 0-1,1 1 0,-1-1 0,1 1 1,-1-1-1,0 1 0,1 0 0,-1-1 1,1 1-1,-1 0 0,1 0 1,-1 0-1,1 0 0,-1 0 0,1 1 1,-1-1-1,1 0 0,-1 1 0,1-1 1,-1 1-1,0-1 0,1 1 0,-1 0 1,0-1-1,0 1 0,1 0 1,-1 0-1,0 0 0,0 0 0,0 0 1,0 0-1,0 0 0,0 1 0,0-1 1,-1 0-1,1 0 0,0 1 0,25 71 115,-24-64-88,36 204 613,-20-305-192,-7 35-395,-6 21-65,3 0-1,0 0 1,3 1 0,1 1-1,1 0 1,14-25 12,-27 58 0,0 0 1,0 0-1,0 0 1,0 0-1,0 0 1,0 0-1,1 1 1,-1-1-1,0 0 1,0 0-1,1 0 1,-1 0-1,1 0 1,-1 0-1,1 1 1,-1-1-1,1 0 1,-1 0-1,1 1 1,0-1-1,-1 0 1,1 1-1,0-1 1,0 1-1,-1-1 1,1 1-1,0-1 1,0 1-1,0-1 1,0 1-1,-1 0 1,1 0-1,0-1 1,0 1-1,0 0 1,0 0-1,0 0 1,0 0-1,0 0 1,0 0-1,0 0 1,0 0-1,0 1 1,0-1-1,-1 0 1,1 0-1,0 1 1,0-1-1,0 1 0,0-1 1,0 1-1,-1-1 1,1 1-1,0-1 1,-1 1-1,1 0 1,0-1-1,-1 1 1,1 0-1,0-1 1,-1 1-1,1 0 1,-1 0-1,0 0 1,1 0-1,38 231 219,-39-232-219,0-1 1,0 1 0,1-1 0,-1 1-1,0-1 1,0 1 0,1-1 0,-1 1 0,0 0-1,1-1 1,-1 1 0,0-1 0,1 1-1,-1 0 1,1-1 0,-1 1 0,1 0 0,-1 0-1,0-1 1,1 1 0,-1 0 0,1 0-1,-1 0 1,1 0 0,-1 0 0,1-1-1,-1 1 1,1 0 0,-1 0 0,1 0 0,0 0-1,-1 1 1,1-1 0,-1 0 0,1 0-1,-1 0 1,1 0 0,-1 0 0,0 1 0,1-1-1,-1 0 1,1 0 0,-1 1 0,1-1-1,-1 0 1,0 1 0,1-1 0,-1 0 0,1 1-1,-1-1 1,0 1 0,0-1 0,1 1-1,-1-1 1,0 0-1,46-201 155,-42 184-133,-3 7-43,1 0 0,1 1 0,-1-1 0,1 1 0,1 0 0,0 0 0,0 0 0,1 0 0,0 1 0,1-1 0,-1 1 1,7-5 20,-12 12-88,1 1 1,0-1-1,0 0 1,0 1-1,0 0 1,0-1-1,0 1 1,0-1-1,0 1 1,1 0-1,-1 0 1,0 0 0,0 0-1,0 0 1,0 0-1,0 0 1,0 0-1,0 0 1,0 0-1,0 0 1,0 1-1,1-1 1,-1 1-1,0-1 1,0 0-1,0 1 1,-1 0 0,1-1-1,0 1 1,0 0-1,0-1 1,0 1-1,-1 0 1,1 0-1,0 0 88,30 23-4874,-16-2 714</inkml:trace>
  <inkml:trace contextRef="#ctx0" brushRef="#br0" timeOffset="19622.087">2986 5355 5024,'-15'11'3984,"14"-11"-3126,1 0 188,0 0 79,-17 4 2603,13 1-3657,0 1-1,0 0 1,0 0 0,1 0 0,0 0-1,0 0 1,1 1 0,0-1-1,0 1 1,0 0 0,1 0 0,0-1-1,0 1 1,1 0-71,-1 3 28,-10 96 511,7-46-316,-2-1 0,-3 1 0,-3-2 0,-2 0 0,-14 34-223,-16 44 117,23-83-1402,20-50-304,1-3-795,0 0-662,0 0-804</inkml:trace>
  <inkml:trace contextRef="#ctx0" brushRef="#br0" timeOffset="20045.102">2346 6095 6208,'0'0'105,"0"0"1,0 1-1,0-1 1,0 0-1,0 0 1,-1 0-1,1 0 1,0 1-1,0-1 1,0 0-1,-1 0 1,1 0-1,0 0 1,0 0-1,0 0 1,-1 0-1,1 0 1,0 1-1,0-1 1,-1 0-1,1 0 1,0 0-1,0 0 1,-1 0-1,1 0 1,0 0-1,0 0 0,-1-1 1,1 1-1,0 0 1,0 0-1,0 0 1,-1 0-1,1 0 1,0 0-1,0 0 1,-1 0-1,1-1 1,0 1-1,0 0 1,0 0-1,0 0 1,-1 0-1,1-1 1,0 1-1,0 0 1,0 0-1,0 0 1,0-1-1,0 1 1,0 0-1,-1 0 1,1-1-1,0 1 1,0 0-1,0 0 1,0 0-1,0-1 1,0 1-106,9 18 143,1 0 0,1-1 0,0 0 0,1-1 0,1 0 0,1-1 0,0 0 0,7 5-143,25 28 152,6 11-104,2-2 0,3-3 0,20 13-48,-75-64 120,1-1 0,0 1 0,-1 0 0,1-1 0,0 1 0,0-1 0,0 0 0,0 0 0,0 0 0,1-1 0,-1 1 0,1-1 0,-1 1 0,1-1 1,0 0-1,-1-1 0,1 1 0,0-1 0,-1 1 0,1-1 0,0 0 0,0 0 0,-1-1 0,1 1 0,0-1 0,-1 0 0,1 0 0,0 0 0,-1 0 1,1-1-1,-1 0 0,0 1 0,0-1 0,1 0 0,-1-1 0,0 1 0,-1 0 0,1-1 0,1-1-120,8-16 341,-2 0 0,0-1 0,-2 0 0,0 0 0,-1-1 0,2-14-341,4-12-355,26-64-4114,-16 38-331</inkml:trace>
  <inkml:trace contextRef="#ctx0" brushRef="#br0" timeOffset="20958.463">3758 5752 3424,'35'-5'4792,"-25"7"-3798,280 60 2777,-23 21-2256,138 34 127,-334-89-1201,-2 2 0,-1 4 0,39 26-441,86 59 192,-173-118-3819,-6-17-5434,-9 2 5824</inkml:trace>
  <inkml:trace contextRef="#ctx0" brushRef="#br0" timeOffset="21408.458">5357 5969 6944,'0'33'2741,"10"-14"792,24-10-2780,-22-6-394,12 2-85,0 2-1,-1 1 1,0 1-1,-1 1 1,0 1-1,0 0 1,3 5-274,-19-12 82,0-1 1,-1 2 0,0-1-1,0 1 1,0 0-1,0 0 1,-1 0-1,0 0 1,0 1-1,-1 0 1,1 0 0,-1 0-1,0 0 1,-1 0-1,0 1 1,0-1-1,0 1 1,-1 0 0,1-1-1,-2 1 1,1 0-1,-1 0 1,0-1-1,0 1 1,-1 0 0,0 0-1,-1 2-82,-2 3 40,0 0 1,-1 1-1,0-2 0,-1 1 0,-1-1 1,0 0-1,0 0 0,-1-1 0,-1 1 0,0-2 1,0 0-1,0 0 0,-4 2-40,-16 12-779,-1-2 1,-1-1-1,-1-2 0,-2 0 779,25-13-4826,26-12-150</inkml:trace>
  <inkml:trace contextRef="#ctx0" brushRef="#br0" timeOffset="23210.898">4088 5047 3424,'58'-9'3536,"242"-16"1946,-125 24-3194,59 12-2288,-93-1 1358,-1 6-1,119 31-1357,-200-34 198,173 52 526,-148-37-641,1-4-1,34 4-82,91 25 262,-189-47-313,59 18 663,-1 4 0,60 31-612,-102-42 71,1-2 0,0-2-1,1-1 1,7-1-71,146 35 165,40 16 438,-168-45-347,-2 3 0,0 3 0,54 29-256,32-1 176,44 45 37,-80-26-213,-45-17 32,-25-28-74,3 0-12,11-6 156,9 40-97,36 49 91,-5-50-11,27-8-138,-57-12 32,77 57-1,-77-46 124,-10-3-76,-12-11-1924,-41-34 904,-5-6-11394,1 4 12501,-4-8-4561</inkml:trace>
  <inkml:trace contextRef="#ctx0" brushRef="#br0" timeOffset="23606.894">8504 6531 7328,'10'24'4128,"15"3"-3206,-15-19-703,-1 1-1,1-2 1,1 1 0,0-1-1,0-1 1,0 0-1,0 0 1,1-1-1,1 0-218,-3-1 76,-5-1 106,-1 0 1,1 0-1,0 0 0,0-1 1,0 0-1,0 0 0,1 0 1,-1 0-1,0-1 1,1 0-1,-1 0 0,1-1 1,-1 0-1,1 0 0,-1 0 1,1 0-1,-1-1 0,1 0 1,-1 0-1,1 0 1,-1-1-1,0 0 0,0 0 1,0 0-1,0-1 0,0 0 1,0 0-1,-1 0 0,1 0 1,-1-1-1,0 1 1,0-1-1,0 0 0,-1 0 1,1-1-1,0-1-182,6-19 649,-1-1 0,-1 0-1,-1-1 1,-1 0 0,-2 0 0,0 0 0,-2-10-649,4-10 258,1-45-418,-10 31-2725,-1 35-209</inkml:trace>
  <inkml:trace contextRef="#ctx0" brushRef="#br2" timeOffset="-208049.853">22460 7100 10016,'-23'0'3680,"12"0"-1984,0 4-1216,6 2 895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4:43.361"/>
    </inkml:context>
    <inkml:brush xml:id="br0">
      <inkml:brushProperty name="width" value="0.05" units="cm"/>
      <inkml:brushProperty name="height" value="0.05" units="cm"/>
      <inkml:brushProperty name="color" value="#FFC114"/>
    </inkml:brush>
    <inkml:brush xml:id="br1">
      <inkml:brushProperty name="width" value="0.05" units="cm"/>
      <inkml:brushProperty name="height" value="0.05" units="cm"/>
      <inkml:brushProperty name="color" value="#F6630D"/>
    </inkml:brush>
    <inkml:brush xml:id="br2">
      <inkml:brushProperty name="width" value="0.05" units="cm"/>
      <inkml:brushProperty name="height" value="0.05" units="cm"/>
    </inkml:brush>
    <inkml:brush xml:id="br3">
      <inkml:brushProperty name="width" value="0.05" units="cm"/>
      <inkml:brushProperty name="height" value="0.05" units="cm"/>
      <inkml:brushProperty name="color" value="#004F8B"/>
    </inkml:brush>
  </inkml:definitions>
  <inkml:trace contextRef="#ctx0" brushRef="#br0">6851 1326 8608,'5'-21'5660,"-5"19"-873,-5 52-2867,12 383-816,7-369-1530,-13-63 228,1 0-1,-1 0 1,1-1 0,-1 1 0,1 0 0,-1-1 0,1 0 0,0 1 0,-1-1 0,1 0 0,0 0-1,-1 0 1,1 0 0,0 0 0,-1 0 0,1 0 0,0-1 0,-1 1 0,1-1 0,-1 1 0,1-1-1,-1 0 1,1 1 0,-1-1 0,1 0 0,-1 0 0,0 0 0,1 0 0,-1 0 0,0 0 0,0 0-1,1-1 199,-1 1-183,20-14-2702,1-4-1232</inkml:trace>
  <inkml:trace contextRef="#ctx0" brushRef="#br0" timeOffset="249.477">7193 1768 8608,'0'15'3296,"5"-15"-1760,-10 0-960,5 0 928</inkml:trace>
  <inkml:trace contextRef="#ctx0" brushRef="#br0" timeOffset="481.469">7187 1762 17407,'2'-16'320,"0"0"1,1 0-1,1 0 0,1 0 0,0 1 0,1 0 0,4-7-320,3-12 154,-2 4-87,-8 18-81,1-1 0,1 0 0,0 1 0,1 0 0,0 0 0,1 1 0,0 0 0,1 0 0,6-7 14,-12 18-1,0-1-1,-1 1 0,1 0 1,0 0-1,-1 0 0,1 0 1,0 0-1,0 0 0,-1 1 0,1-1 1,0 0-1,-1 1 0,1-1 1,0 1-1,-1 0 0,1 0 1,-1-1-1,1 1 0,-1 0 1,0 0-1,1 0 0,-1 1 1,0-1-1,0 0 0,1 0 0,-1 1 1,0-1-1,0 1 0,-1-1 1,1 1-1,0-1 0,0 1 1,-1-1-1,1 1 0,-1 0 1,1-1-1,-1 1 0,0 0 0,0-1 1,0 1-1,0 1 2,24 166 69,-12-72 1,-13-96-69,1-1 0,0 1 1,0 0-1,0 0 0,0-1 1,-1 1-1,1 0 0,0 0 1,0-1-1,1 1 0,-1 0 1,0 0-1,0-1 0,0 1 1,0 0-1,1 0 0,-1-1 1,0 1-1,1 0 0,-1-1 1,0 1-1,1 0 0,-1-1 1,1 1-1,-1-1 0,1 1 1,-1-1-1,1 1 0,0-1 1,-1 1-1,1-1 0,0 1 1,-1-1-1,1 0 0,0 0 1,-1 1-1,1-1 0,0 0 1,0 0-1,-1 0 0,1 1 1,0-1-1,0 0 0,-1 0-1,54-116 6,-51 108-16,0 1 1,1-1-1,0 1 1,0 0 0,1 0-1,-1 0 1,1 1-1,1 0 1,-1 0-1,1 0 1,1 0 0,-1 1-1,1 0 1,-1 1-1,1-1 1,1 1-1,-1 1 1,0-1-1,1 1 1,0 0 0,0 1-1,0 0 1,0 0-1,0 1 1,0 0-1,2 0 10,-6 2 20,0-1-1,0 1 0,0 0 1,0 0-1,0 1 0,0-1 1,0 1-1,0 0 0,-1 0 0,1 0 1,-1 0-1,1 1 0,-1-1 1,0 1-1,0 0 0,0 0 1,-1 0-1,1 1 0,-1-1 1,1 0-1,-1 1 0,0 0 0,0-1 1,0 4-20,27 98 430,-28-97-428,4 32 50,13 41-904,-16-81 688,-1 0 0,0 0 0,0 0 0,0 0 0,0 0 0,0 0 0,1-1 0,-1 1 0,0 0 0,0-1 0,0 1 0,0-1-1,0 0 1,0 1 0,0-1 0,0 0 0,0 1 0,-1-1 0,1 0 0,0 0 0,0 0 0,-1 0 0,1 0 0,0 0 0,-1 0 0,1 0-1,-1 0 1,1 0 0,-1 0 0,0 0 0,1 0 0,-1 0 0,0 0 0,0-1 164,12-25-3237,4 0-859</inkml:trace>
  <inkml:trace contextRef="#ctx0" brushRef="#br0" timeOffset="900.89">8113 1562 7712,'-19'-3'5141,"-1"0"-4005,15 3-1032,1 0-1,0 1 1,0-1 0,0 1 0,-1-1-1,1 1 1,0 1 0,0-1-1,0 0 1,0 1 0,0 0 0,1 0-1,-1 0 1,0 1 0,1-1 0,0 1-1,-1-1 1,1 1 0,0 0 0,-1 2-104,-9 13 14,1 1 0,1 0 1,0 1-1,2-1 1,0 2-1,1 0 0,1 0 1,2 0-1,0 1 1,0 0-15,0 51 1050,5-72-1031,0-1 0,0 1 0,0-1 0,0 1-1,0-1 1,0 0 0,1 1 0,-1-1 0,0 1 0,0-1 0,0 0 0,1 1-1,-1-1 1,0 0 0,0 1 0,1-1 0,-1 0 0,0 0 0,1 1-1,-1-1 1,0 0 0,1 0 0,-1 1 0,1-1 0,-1 0 0,0 0 0,1 0-1,-1 0 1,1 0 0,-1 1 0,0-1 0,1 0 0,-1 0 0,1 0-1,-1 0 1,1 0 0,-1 0 0,0-1 0,1 1 0,-1 0 0,1 0 0,-1 0-1,0 0 1,1 0 0,-1-1 0,1 1 0,-1 0 0,0 0 0,1 0-1,-1-1 1,0 1 0,1 0 0,-1-1 0,0 1 0,0 0 0,1-1 0,-1 1-20,20-20 371,-7 1-241,0 0 0,-1-1 0,-2 0 0,0-1 0,-1 0 0,0-4-129,35-71 133,-45 96-130,1-1-1,0 0 0,0 1 1,0-1-1,0 0 1,0 1-1,0-1 1,0 0-1,0 1 1,0-1-1,1 0 1,-1 1-1,0-1 1,0 1-1,0-1 1,1 0-1,-1 1 1,0-1-1,1 1 1,-1-1-1,1 1 0,-1-1 1,0 1-1,1-1 1,-1 1-1,1-1 1,-1 1-1,1 0 1,0-1-1,-1 1 1,1 0-1,-1-1 1,1 1-1,0 0 1,-1 0-1,1 0 1,0 0-1,-1-1 0,1 1 1,-1 0-1,1 0 1,0 0-1,-1 0 1,1 0-1,0 1 1,-1-1-1,1 0 1,0 0-1,-1 0 1,1 1-1,-1-1 1,1 0-1,0 0 1,-1 1-1,1-1 1,-1 0-1,1 1 0,-1-1 1,1 1-1,-1-1 1,1 1-1,-1-1 1,0 1-1,1-1 1,-1 1-1,0-1 1,1 1-1,-1 0 1,0 0-3,4 17 58,0 0 0,-2 1 0,0-1 0,-1 1 1,-1 0-1,-1 6-58,1 44-3,11 35-1543,-12-103 1437,1 0-1,0-1 1,0 1 0,1 0 0,-1 0 0,0-1-1,0 1 1,0 0 0,0 0 0,1-1 0,-1 1-1,0 0 1,1-1 0,-1 1 0,0 0 0,1-1-1,-1 1 1,1 0 0,-1-1 0,1 1-1,-1-1 1,1 1 0,0-1 0,-1 1 0,1-1-1,-1 0 1,1 1 0,0-1 0,0 0 0,-1 1-1,1-1 1,0 0 0,0 0 0,-1 0 0,1 0-1,0 1 1,0-1 0,-1 0 0,1 0 0,0-1-1,0 1 1,-1 0 0,1 0 0,0 0 0,0 0-1,-1-1 1,1 1 0,0 0 0,-1-1 0,1 1-1,0 0 1,-1-1 0,1 1 0,0-1 0,-1 1-1,1-1 1,-1 1 0,1-1 0,-1 0 0,1 1-1,-1-1 1,0 1 0,1-1 109,17-18-4891,3-9 801</inkml:trace>
  <inkml:trace contextRef="#ctx0" brushRef="#br0" timeOffset="1666.293">8554 1709 6944,'-17'-18'7951,"-18"-2"-6191,25 19-1710,0 1-1,0 0 1,0 1-1,0 1 1,0-1-1,1 1 1,-1 1-1,0 0 1,1 0-1,0 1 1,0 0-1,0 1 1,0 0-1,1 0 1,-1 1-1,1 0 0,1 0 1,-1 1-1,1 0 1,0 1-1,1-1 1,0 1-1,0 0 1,1 1-1,0-1 1,0 1-1,1 0 1,0 0-1,-1 7-49,0 29 63,5-44-48,0 0 0,0 0 1,0 0-1,0-1 0,1 1 0,-1 0 0,1 0 0,-1 0 0,0 0 0,1 0 0,0 0 0,-1 0 0,1-1 0,-1 1 0,1 0 0,0 0 1,0-1-1,-1 1 0,1-1 0,0 1 0,0 0 0,0-1 0,0 0 0,-1 1 0,1-1 0,0 1 0,0-1 0,0 0 0,0 0 0,0 0 0,0 1 1,0-1-1,0 0 0,0 0 0,0 0 0,0-1 0,0 1 0,0 0 0,0 0 0,0 0 0,0-1 0,0 1 0,0 0 0,0-1 0,0 0-15,14-6 76,0-1-1,-1 0 1,0-1 0,-1-1-1,0 0 1,-1-1-1,0 0 1,0-1-1,-1-1 1,-1 1-1,4-8-75,9-7 55,95-100 601,-117 126-642,-1-1 0,1 1 0,0 0 1,0 0-1,0 0 0,0 0 0,0 0 1,1 0-1,-1 0 0,0 0 1,0 0-1,1 0 0,-1 1 0,0-1 1,1 0-1,-1 1 0,1-1 0,-1 1 1,1 0-1,-1-1 0,1 1 0,-1 0 1,1 0-1,-1 0 0,1 0 0,-1 0 1,1 0-1,-1 1 0,1-1 0,-1 1 1,1-1-1,-1 1 0,1-1 0,-1 1 1,0-1-1,1 1 0,-1 0 0,0 0 1,1 0-1,-1 0 0,0 0 0,0 0 1,0 0-1,0 0 0,0 1 0,0-1 1,-1 0-1,1 0 0,0 1 0,0-1 1,-1 1-1,1-1 0,-1 1 0,1-1 1,-1 1-15,4 11 65,-1 0 0,0 0 1,-1 0-1,0 0 0,-1 0 1,0 0-1,-1 0 0,-1 0 1,0 1-1,-1-1 1,0 0-1,-1 0 0,0-1 1,-1 1-1,-5 10-65,-1 1 64,-1-1 0,-1-1 0,-1 0 1,-1 0-1,-1-1 0,-1-1 0,-16 16-64,19-20 2,-1-1 0,0-1 0,-1 0 0,-1-1 0,0 0 0,-1-1 0,-1-1 0,1-1 0,-2-1 0,1 0 1,-1-1-1,0-1 0,-13 2-2,30-8-20,0 0 1,0 0-1,0-1 1,0 1 0,0-1-1,0 0 1,0 1-1,0-1 1,0 0 0,0 0-1,0 0 1,0-1-1,0 1 1,0 0-1,0-1 1,0 1 0,1-1-1,-1 0 1,0 1-1,0-1 1,0 0 0,1 0-1,-1 0 1,0-1-1,1 1 1,-1 0-1,1 0 1,-1-1 0,1 1-1,0-1 1,0 0-1,-1 1 1,1-1 0,0 0-1,1 1 1,-1-1-1,0 0 1,0 0 0,1 0-1,-1 0 1,1 0-1,0 0 1,-1 0-1,1 0 1,0 0 0,0 0-1,0 0 1,1 0-1,-1 0 1,0-1 19,3-1-16,-1 0 0,0 0 1,1 0-1,0 0 0,0 0 0,0 0 0,1 1 1,-1-1-1,1 1 0,0 0 0,0 0 0,0 0 1,0 1-1,0-1 0,1 1 0,-1 0 0,1 0 1,1 0 15,0 0-9,251-82 83,-171 49 287,-2-3 0,-1-4 0,17-16-361,-70 43 155,-1-3 0,-1 0 1,0-2-1,-2-1 0,0-1 1,-2-1-1,0-1 0,-1-1 0,3-7-155,-23 29 19,-1-1 0,1 1-1,-1 0 1,0-1 0,0 1-1,0-1 1,-1 0 0,1 0-1,-1 1 1,0-1 0,0 0-1,0 0 1,0 0 0,-1 0-1,0 0 1,0 0 0,0 0-1,0-1 1,0 1 0,-1 0-1,0 0 1,0 0 0,0 1-1,0-1 1,-1 0 0,1 0-1,-1 1 1,0-1 0,0 1-1,0-1 1,-1 1 0,1 0-1,-1 0 1,0 0 0,0 0-1,-2-1-18,0 1-5,-1 0 0,0 1-1,0 0 1,0 0 0,0 1-1,0 0 1,-1 0 0,1 0-1,0 1 1,-1 0 0,1 0-1,0 0 1,0 1 0,-1 0-1,1 0 1,0 1 0,0 0-1,0 0 1,0 0 0,1 0-1,-1 1 1,0 0 0,1 1-1,0-1 1,0 1 0,0 0-1,0 0 1,1 0 0,-1 1-1,1 0 1,0 0 0,1 0-1,-1 0 1,1 0 0,-1 3 5,-8 15-24,1 1 0,1 0 1,1 1-1,1 0 1,1 0-1,2 1 0,0 4 24,1-16-5,1 1 1,0-1-1,1 1 0,0-1 0,2 1 0,-1 0 0,2-1 0,0 1 1,1-1-1,0 1 0,1-1 0,1 1 0,0-1 0,1-1 1,1 1-1,0-1 0,1 1 0,0-2 0,1 1 0,0-1 0,1 0 1,1 0 4,0-3-244,0 0 0,1-1 0,0-1-1,0 0 1,0 0 0,1-1 0,0 0 0,1-1 0,-1-1 0,1 0 244,84 12-6082,-48-15 728</inkml:trace>
  <inkml:trace contextRef="#ctx0" brushRef="#br0" timeOffset="14667.345">6673 950 7712,'-20'-15'3040,"14"6"-1632,1-12-608,-1 12 864,6-6-64,0 0-65,6 1-415,-1 4-192,1 1-544,0-2-160,-1 7-128,-1 4-96,1 4 0,-5 7-1824,0-2-927,6 1-2529</inkml:trace>
  <inkml:trace contextRef="#ctx0" brushRef="#br1" timeOffset="27958.318">6807 2669 8064,'5'0'3232,"-5"0"-1728,0 10-736,0-10 960</inkml:trace>
  <inkml:trace contextRef="#ctx0" brushRef="#br1" timeOffset="28372.682">6812 2699 17599,'6'118'3910,"-17"234"-3089,1-229-752,-13 299 22,17-42-54,-4-26 166,9-84-48,1-159-2070,-5-123-3029,4-14 86</inkml:trace>
  <inkml:trace contextRef="#ctx0" brushRef="#br1" timeOffset="29705.48">6835 2595 5632,'-6'45'5232,"6"-42"-5061,1-1 1,-1 1-1,0 0 0,1 0 1,0 0-1,0-1 1,0 1-1,0 0 1,0-1-1,0 1 1,1 0-1,-1-1 0,1 0 1,0 1-1,-1-1 1,1 0-1,0 0 1,1 0-1,-1 0 0,0 0 1,0-1-1,1 1 1,-1-1-1,1 1 1,0-1-1,0 0-171,79 23 1005,-58-20-377,24 7-41,0-2-1,1-2 1,0-3 0,11-1-587,124-8 1738,54-13-1738,-33-2 496,-146 14-396,0 3 0,0 2 0,0 3 0,15 4-100,189 19 422,-54-20 26,-82-14 320,-40 23-507,-19-22-218,-34 7-54,3 6 6,12 18-22,-21-12 102,-27-11-70,-1 2-80,-12 128-266,-27 522-128,39 351 69,0-939 469,-3 1 0,-3-1 1,-13 56-70,-30-1 37,23-65 54,22-46-123,-2 8 15,-1-1 0,-1 1 0,-1-2 0,0 1 0,0-1 0,-6 5 17,11-16-413,1-1-1,-1 1 0,1-1 0,-1 0 0,0-1 1,0 1-1,0-1 0,0 1 0,0-1 1,0 0-1,-1-1 0,1 1 0,0-1 1,0 0-1,-1 0 0,1 0 0,0 0 0,0-1 1,-1 0-1,1 0 0,-3-1 414,5 2-228,-30-5-4374</inkml:trace>
  <inkml:trace contextRef="#ctx0" brushRef="#br1" timeOffset="30440.378">6647 4810 5632,'1'0'133,"-1"0"1,1 0 0,0 0-1,-1 0 1,1 0-1,-1 0 1,1 0-1,-1 0 1,1 0 0,-1 0-1,1 0 1,0 1-1,-1-1 1,1 0-1,-1 0 1,0 1 0,1-1-1,-1 0 1,1 1-1,-1-1 1,1 0-1,-1 1 1,0-1 0,1 1-1,-1-1 1,0 1-1,1-1 1,-1 1 0,0-1-1,0 1 1,1-1-1,-1 1 1,0-1-1,0 1 1,0-1 0,0 1-1,0-1 1,0 1-1,0 0 1,0-1-1,0 1 1,0-1 0,0 1-1,0-1 1,0 1-1,0-1 1,-1 1-1,1-1 1,0 1 0,0-1-1,-1 1 1,1-1-1,0 1 1,-1-1-1,1 1 1,0-1 0,-1 1-1,1-1 1,0 0-1,-1 1 1,1-1-1,-1 0 1,1 1 0,-1-1-1,0 0-133,52 11 557,0-1 1,0-3-1,1-3 0,0-1 0,13-4-557,14 3 521,764 41 2236,-463-17-2005,-259-22-293,38 2 338,0-6 0,57-12-797,-183-1-1767,-32 13 1628,-1-1 1,1 1-1,-1-1 0,0 1 1,1-1-1,-1 0 1,0 1-1,0-1 0,1 1 1,-1-1-1,0 0 0,0 1 1,0-1-1,0 0 1,0 0-1,0 1 0,0-1 1,0 0-1,0 1 0,0-1 1,0 0-1,0 1 1,-1-1-1,1 1 0,0-1 1,0 0-1,-1 1 1,1-1-1,-1 1 0,1-1 1,0 0-1,-1 1 0,1-1 1,-1 1-1,1-1 1,-1 1-1,1 0 0,-1-1 1,1 1-1,-1 0 0,0-1 1,1 1-1,-1 0 1,0 0-1,1-1 0,-1 1 1,0 0-1,1 0 0,-1 0 1,0 0-1,1 0 139,-21-10-4714</inkml:trace>
  <inkml:trace contextRef="#ctx0" brushRef="#br1" timeOffset="30994.593">6659 4741 6944,'-4'-21'5733,"31"-17"-2410,68-22-1548,285-154-132,-188 101 309,159-123-1952,230-158 1675,-162 100 69,-165 142-976,-167 99-1168,-84 43-4141,-21 13 1050,-5 3-2,-7 3-1211</inkml:trace>
  <inkml:trace contextRef="#ctx0" brushRef="#br1" timeOffset="31476.19">6768 2846 5440,'37'28'4469,"97"102"499,-2-3-3776,26 36 1298,60 40-2490,39 29 784,-12-4-117,-58-77-49,202 179 460,-262-211-713,6-5 1,5-6-366,185 128-336,-302-218-271,-9-7-3640,-22-21 1032,-6-8-1441</inkml:trace>
  <inkml:trace contextRef="#ctx0" brushRef="#br2" timeOffset="38062.53">6310 5442 6400,'-11'-24'2816,"11"24"-1536,5 4-768,-5-4 832</inkml:trace>
  <inkml:trace contextRef="#ctx0" brushRef="#br2" timeOffset="38426.526">6304 5448 14400,'5'215'4250,"-10"-10"-3125,-6-35-143,17-175-300,39-91-239,-38 87-474,-1 0 0,2 0 1,-1 1-1,1-1 0,0 2 0,1-1 1,0 1-1,0 1 0,1-1 0,-1 1 1,1 1-1,1 0 0,5-2 31,-13 7 1,1 1-1,0-1 1,-1 0-1,1 1 1,-1 0-1,1 0 1,-1 0-1,1 0 1,-1 0-1,0 1 1,0 0-1,1-1 1,-1 1-1,0 0 1,-1 0 0,1 1-1,0-1 1,-1 1-1,1-1 1,-1 1-1,0 0 1,0 0-1,0 0 1,0 0-1,0 0 1,-1 1-1,1-1 1,-1 0-1,0 1 1,0-1 0,0 1-1,-1-1 1,1 1-1,-1 1 0,3 4-13,30 125-205,-32-128 137,-1-7-25,0 1 0,0 0 0,0 0-1,1 0 1,-1-1 0,0 1 0,0 0 0,0 0-1,1 0 1,-1 0 0,0-1 0,0 1 0,1 0-1,-1 0 1,0 0 0,0 0 0,1 0 0,-1 0 0,0 0-1,0 0 1,1 0 0,-1 0 0,0 0 0,1 0-1,-1 0 1,0 0 0,0 0 0,1 0 0,-1 0-1,0 0 1,1 0 0,-1 0 0,0 0 0,0 0 0,1 1-1,-1-1 1,0 0 0,0 0 0,0 0 0,1 0-1,-1 1 1,0-1 0,0 0 0,0 0 0,1 0 0,-1 1 106,5-11-2763,1-4-1562</inkml:trace>
  <inkml:trace contextRef="#ctx0" brushRef="#br2" timeOffset="38923.526">6751 5941 5248,'3'28'5149,"29"-6"-2048,-24-20-2943,1-1-1,-1 0 0,0 0 1,0-1-1,0 0 0,0 0 1,0-1-1,0 0 0,0-1 1,0 0-1,0 0 0,0 0 1,0-1-1,-1 0 0,1-1 1,-1 0-1,0 0 0,0 0 0,-1-1 1,1 0-1,-1 0 0,0-1 1,0 1-1,-1-1 0,1-1 1,-2 1-1,1-1 0,-1 0 1,1 0-1,-2 0 0,1-1 1,-1 1-1,-1-1 0,1 0 1,-1 0-1,1-5-157,-4 9 2,1 0-1,-1 0 1,0 0-1,0 0 0,0-1 1,0 2-1,-1-1 1,1 0-1,-1 0 1,0 0-1,0 1 1,-1-1-1,1 1 1,-1 0-1,1 0 1,-1 0-1,0 0 1,-1 0-1,1 0 1,0 1-1,-1-1 1,1 1-1,-1 0 1,0 0-1,1 1 1,-1-1-1,0 1 1,0 0-1,0 0 1,0 0-1,-1 0 1,1 1-1,0 0 0,0-1 1,0 2-1,-1-1-1,-7 2-15,0 1-1,1 0 0,-1 1 0,1 0 0,0 1 0,0 0 1,0 1-1,1 0 0,0 0 0,0 1 0,0 1 0,1 0 1,0 0-1,0 1 16,4-3 10,0-1 1,0 1-1,1 0 1,0 1 0,0-1-1,0 1 1,1 0-1,0 0 1,0 0-1,1 0 1,-1 0 0,2 1-1,-1-1 1,1 1-1,0-1 1,1 1-1,0-1 1,0 1-1,0 0 1,1-1 0,0 1-1,1-1 1,0 0-11,0 2-36,1-1 0,0-1 1,1 1-1,0 0 0,0-1 0,1 0 1,0 0-1,0 0 0,0 0 1,1-1-1,0 0 0,0 0 1,1-1-1,0 0 0,0 0 0,0 0 1,0-1-1,1 0 0,-1-1 1,1 1-1,0-1 0,0-1 0,4 1 36,-5-1-349,-1-1-1,1 0 0,-1 0 0,1 0 0,0-1 0,0 0 0,-1-1 1,1 1-1,0-1 0,-1-1 0,1 1 0,-1-1 0,1 0 0,-1-1 1,4-1 349,23-18-4112</inkml:trace>
  <inkml:trace contextRef="#ctx0" brushRef="#br2" timeOffset="39194.528">7221 5550 9312,'-14'38'5159,"12"-21"-4462,-9 208 1745,8-117-2184,-2 36-2862,1-123 172,-2-7-576</inkml:trace>
  <inkml:trace contextRef="#ctx0" brushRef="#br2" timeOffset="39463.566">7408 5463 10016,'2'9'4637,"-4"14"-4098,1-18-243,-20 124 1677,4 198-1643,17-172-849,0-51-3751,-1-85 1326,-4-8-1802</inkml:trace>
  <inkml:trace contextRef="#ctx0" brushRef="#br2" timeOffset="39858.528">7721 5917 6016,'-17'-15'4010,"-37"6"-650,46 9-3274,0 0 0,0 1 0,1-1 0,-1 2 0,0-1 1,1 1-1,-1 0 0,1 1 0,-1 0 0,1 0 0,0 0 0,0 1 0,1 0 0,-1 1 0,1-1 0,0 1 0,0 0 0,0 1 0,1 0 0,0-1 0,0 2 0,0-1 0,1 0 0,0 1 0,0 0 0,1 0 0,-1 0 0,2 1 0,-1-1 1,0 4-87,1-4 24,0 0 0,1 0 0,0 1 0,0-1 0,0 1 0,1-1 0,0 0 0,1 1 0,0-1 0,0 1 0,0-1 0,1 0 0,0 0 0,0 0 0,1 0 0,0 0 0,0 0 0,1-1 0,0 0 0,0 1 0,0-1-1,1-1 1,0 1 0,3 2-24,-5-7 101,0 0 0,0-1 0,1 1-1,-1-1 1,0 0 0,1 0 0,-1 0-1,1 0 1,-1 0 0,0-1 0,0 0-1,1 1 1,-1-1 0,0-1 0,0 1-1,0 0 1,0-1 0,0 1-1,0-1 1,0 0 0,0 0 0,-1 0-1,2-2-100,1 1 174,3-4 3,0 0 0,0 0 0,-1 0-1,0-1 1,-1-1 0,0 1 0,0-1 0,0 0 0,-1 0-1,-1 0 1,0-1 0,0 0 0,-1 0 0,0 0 0,0 0-1,-1 0 1,-1 0 0,0-1 0,0-6-177,0 13-134,-1 1-1,1-1 1,-1 0 0,0 0 0,0 0-1,-1 0 1,1 0 0,-1 1 0,1-1-1,-1 0 1,-1 0 0,1 1 0,0-1-1,-1 0 1,0 1 0,0 0 0,0-1-1,0 1 1,0 0 0,-1 0 0,1 0-1,-1 0 1,-3-2 134,1 1-1972,5 4-3261,9 9 492</inkml:trace>
  <inkml:trace contextRef="#ctx0" brushRef="#br2" timeOffset="40108.524">7914 6054 10688,'6'-3'3712,"-6"6"-2016,-6-3-1888,6 0 640,0 0-353,6 0-31,-6 0-1695,5-3-865,1-3-1920,-1-3-192</inkml:trace>
  <inkml:trace contextRef="#ctx0" brushRef="#br2" timeOffset="40698.528">8135 5516 9472,'0'15'3552,"0"-11"-1920,0 16-1824,0-10 640,0-1-416,0 2-32,5-2-1984,1 1-1024,5-5-960,6 4 416</inkml:trace>
  <inkml:trace contextRef="#ctx0" brushRef="#br3" timeOffset="52809.895">347 533 12800,'-38'-3'3759,"17"17"-1838,19-11-1842,0 2-74,1 0-1,-1 0 0,1 0 1,0 0-1,0 1 0,0-1 1,1 0-1,0 1 1,0-1-1,0 1 0,1-1 1,0 1-5,0 15 59,-1 80 214,2 29 898,-6 0-1,-20 128-1170,-87 247 806,77-365-588,-4 33-26,8 1 0,7 1 0,7 7-192,15-61 110,5-1 0,16 86-110,-2-20 30,27 694 360,-32-783-369,4 0 0,4-2 0,5 1-21,-4-10-58,-6-25 66,14 58 224,12 98-232,13 316 427,1-223-246,-45-95-112,-6-122-26,-3-81-17,0 1 0,0-1 0,1 1 1,1-1-1,0 0 0,0 0 0,2 0 0,-1-1 0,1 0 0,4 4-26,2 8 16,-8-14-21,1-1 0,0 1 0,1-1 0,0 0 0,0-1 0,0 0 0,1 0 0,0 0 0,1 0 0,-1-1 0,1-1 0,0 1 0,1-1 0,-1-1 0,1 1 0,0-2 0,7 3 5,128 19-139,378 112 139,-226-69 11,231 46 58,-11-27 171,-212-32-234,370 52 63,402 5 272,-506-28-335,-454-70 17,440 40 135,5-9-117,-238-15 46,84-12-87,47-22 160,117-11-229,363 1 79,-448 8-95,170 2 192,-631 5-77,0-2 1,-1-1 0,1-1 0,0-1 0,11-3-31,-28 2 12,0 0 0,0 0 1,-1 0-1,0-1 0,1 0 0,-2 0 0,1-1 0,-1 0 0,0 0 0,-1 0 1,1-1-1,-1 0 0,-1 0 0,0 0 0,0-1 0,0 1 0,-1-1 0,-1 0 1,1 0-1,-2 0 0,1 0 0,0-8-12,82-393 75,-13 22-11,39-327-80,-49 107 277,-7-23-378,-42 462 165,9-116 24,-12-1 0,-13-16-72,-18-51-80,-16 2 0,-50-186 80,66 431-86,-71-280-63,43 213-336,-16-121 485,58 256-151,-2 0 1,-1 1-1,-2 0 1,-2 1 0,-5-8 150,11 30 8,0 0 0,-1 0 0,-1 0 0,0 2 0,-1-1 0,0 2 0,-1-1 0,-1 2-8,-1-4-102,2 4 101,-1 2 0,0 0 0,0 0 0,0 1 0,-1 1 0,0 0 0,0 2 0,-1-1 0,1 2-1,-1 0 1,-9 0 1,-12-4 7,-44-11 17,-97-18-21,-47 1-3,-106 3-96,-221-29-214,-647-115 177,623 97 42,-31 39 91,263 21 33,-352-30 62,226 14 84,-1 21 0,-79 24-179,327-10 138,0-9 1,-13-11-139,-250-23 11,187 17-139,-121 12 128,-11 18 128,136 32 85,-29 31-106,224-57-86,-26 9-37,105-13-32,17-5 49,1 1-1,-1-1 1,1 0-1,-1 0 1,0-1-1,1 1 1,-1-1 0,0 1-1,0-1 1,1 0-1,-1-1 1,0 1-1,0-1 1,1 1-1,-1-1 1,1 0-1,-1-1 1,1 1 0,-1-1-1,-24-26-16,-6 11 21,12 8-160,19 8 150,-1 0 0,1 1-1,-1-1 1,1 0 0,-1 1-1,0 0 1,1 0 0,-1 0-1,0 0 1,1 1 0,-1-1-1,0 1 1,1 0 0,-1 0-1,1 0 1,0 0 0,-1 1-1,1 0 1,0-1 0,0 1-1,0 0 1,-3 3 5,-12 44-144,9 108-101,4-127 261,0 1 1,-2-1-1,-1 0 1,-2-1-1,-1 0 0,-1 0 1,-1-1-1,-2-1 1,-1 0-1,0-1 1,-10 9-17,25-33 0,-4 3-29,0 1 0,1-1 0,-1 1 0,1 0 0,1 1 0,-1-1 0,1 1 0,0-1-1,1 1 1,0 0 0,0 0 0,0 0 0,1 1 0,0-1 0,0 0 0,1 0 0,-1 1 0,2-1 29,6 71-5498,-15-48 1573</inkml:trace>
  <inkml:trace contextRef="#ctx0" brushRef="#br2" timeOffset="59385.214">8135 5937 3424,'-3'-4'11210,"3"8"-6139,3 1-6494,19 39 2607,34 93 123,-53-128-1192,1 0 0,-1 0 1,-1 1-1,0-1 0,0 1 0,-1-1 1,0 1-1,0 0 0,-1-1 0,-1 1 1,0 0-1,0-1 0,-1 5-115,0-8 27,0 1 0,0-1-1,-1 0 1,1 0 0,-1 0-1,-1-1 1,1 1 0,-1-1-1,0 0 1,0 0 0,0 0-1,-1 0 1,0-1 0,0 0-1,0 0 1,0 0 0,-1-1-1,1 1 1,-1-1 0,-2 0-27,3-3-24,0 0 1,0-1-1,0 1 1,0-1 0,0 0-1,0-1 1,0 1-1,0-1 1,0 0-1,0 0 1,1 0 0,-1-1-1,1 0 1,-1 0-1,1 0 1,0 0 0,1-1-1,-1 1 1,0-1-1,1 0 1,0 0-1,0-1 1,0 0 23,-2-3-981,1 0-1,-1-1 1,2 0 0,0 0-1,0 0 1,0 0 0,1-1 0,1 1-1,-1-1 1,1-6 981,0-15-4517</inkml:trace>
  <inkml:trace contextRef="#ctx0" brushRef="#br2" timeOffset="59950.653">8135 5579 6208,'-1'0'124,"1"0"-1,-1-1 1,1 1 0,-1 0 0,1 0 0,-1-1-1,0 1 1,1 0 0,-1 0 0,1 0-1,-1 0 1,0 0 0,1 0 0,-1 0 0,1 0-1,-1 0 1,0 0 0,1 0 0,-1 0 0,0 0-1,1 0 1,-1 0 0,1 1 0,-1-1-1,1 0 1,-1 0 0,0 1 0,1-1 0,-1 1-1,1-1 1,-1 0 0,1 1 0,0-1 0,-1 1-1,1-1 1,-1 1 0,1-1 0,0 1-124,-1 0 1173,1-1-181,0 0-165,0 0-214,0 0-138,45 4 975,-40-2-1436,0 0 0,-1 0 0,1 0 0,-1 0 0,0 1-1,1 0 1,-1 0 0,0 0 0,-1 0 0,1 1 0,-1 0 0,1 0-1,-1-1 1,0 2 0,0-1 0,-1 0 0,0 1 0,1-1 0,-1 1 0,0 2-15,-1-7 10,-1 1 0,0 0 0,0-1-1,1 1 1,-1-1 0,0 1 0,0-1-1,0 1 1,0 0 0,0-1 0,0 1-1,0 0 1,0-1 0,0 1 0,0-1-1,0 1 1,0 0 0,0-1 0,0 1-1,0-1 1,-1 1 0,1-1 0,0 1-1,0 0 1,-1-1 0,1 1-1,-1-1 1,1 1 0,0-1 0,-1 0-1,1 1 1,-1-1 0,1 1 0,-1-1-1,1 0 1,-1 1 0,1-1 0,-1 0-1,1 1 1,-1-1 0,0 0 0,1 0-1,-1 0 1,1 0 0,-1 0 0,0 1-1,1-1 1,-1 0 0,1 0-1,-1-1 1,0 1 0,1 0-9,-34-7 95,-32-32-117,62 34-4,15 0-684,12 11-4511,-3 3 1035</inkml:trace>
  <inkml:trace contextRef="#ctx0" brushRef="#br2" timeOffset="60666.989">8432 5913 6784,'-22'-13'2624,"18"10"-1171,3 3 2503,2 6-3531,9 54 1015,17 217-699,-22-175 1515,-13-155-1482,11-75-140,0 102-593,0 0 0,2 0 0,2 0 0,0 0 0,6-12-41,-10 31-11,0 0-1,0 0 1,1 1 0,0-1 0,0 1-1,0 0 1,1 0 0,0 1 0,0-1-1,1 1 1,-1 0 0,1 0 0,0 1-1,0 0 1,1 0 0,-1 0-1,1 1 1,0 0 0,0 0 0,0 1-1,7-2 12,-8 3 11,1 0-1,-1 0 0,1 1 1,-1-1-1,1 1 0,0 1 1,-1-1-1,1 1 1,-1 1-1,1-1 0,-1 1 1,0 0-1,0 0 0,1 1 1,-2 0-1,1 0 0,0 0 1,-1 1-1,1 0 0,-1 0 1,0 0-1,0 1 0,-1-1 1,1 1-1,-1 0 1,0 1-1,0-1 0,-1 1 1,0-1-1,0 1 0,0 0 1,0 0-1,-1 1 0,1 4-10,0 0 60,0-1-1,-1 1 1,-1 0-1,0 0 1,0-1-1,-1 1 0,0 0 1,-2 8-60,2-16 10,0 0-1,-1 0 1,1 0 0,-1 0-1,0 0 1,0 0 0,0-1-1,0 1 1,-1 0 0,1-1 0,-1 1-1,1-1 1,-1 1 0,0-1-1,0 0 1,0 0 0,0 0-1,0 0 1,-1 0 0,1 0 0,-1-1-1,1 1 1,-1-1 0,0 1-1,1-1 1,-1 0 0,0 0-1,0 0 1,0-1 0,0 1 0,0-1-1,1 0 1,-1 1 0,-3-1-10,-75-17-563,32-9-2912,42 18 393,19 7-2635</inkml:trace>
  <inkml:trace contextRef="#ctx0" brushRef="#br2" timeOffset="61311.706">9077 6015 6592,'0'-1'238,"0"0"0,0 0 0,0 0 0,0-1 0,0 1 0,0 0 0,-1 0 0,1 0 0,0 0 0,-1 0 0,1-1-1,-1 1 1,1 0 0,-1 0 0,0 0 0,1 0 0,-1 0 0,0 1 0,0-1 0,1 0 0,-1 0 0,0 0 0,0 1 0,0-1 0,0 0 0,0 1 0,0-1 0,0 1 0,0-1 0,-1 1 0,1 0 0,0-1 0,0 1 0,0 0 0,0 0 0,-1 0 0,0 0-238,-4 0 481,-2-2-275,0 2-1,1-1 1,-1 1-1,0 0 0,0 1 1,1-1-1,-1 2 0,0-1 1,1 1-1,-1 0 1,1 0-1,0 1 0,0 0 1,0 1-1,0 0 0,0 0 1,1 0-1,-1 0 1,1 1-1,0 0 0,0 1-205,2 2 1,-1-1 0,1 0-1,1 1 1,0 0 0,0 0-1,0 0 1,1 0 0,0 0-1,1 1 1,-1-1 0,2 1-1,-1-1 1,1 1-1,0-6 47,0 0 0,0 0 0,1 0 0,-1 0 0,0-1 0,1 1 0,0 0 1,0 0-1,0 0 0,0-1 0,0 1 0,0 0 0,1-1 0,-1 1 0,1-1 0,0 0 0,0 1 0,0-1 0,0 0 0,0 0 0,0 0 1,0-1-1,1 1 0,-1 0 0,1-1 0,-1 1 0,1-1 0,0 0 0,-1 0 0,1 0 0,0 0 0,0-1 0,0 1 0,0-1 0,-1 0 1,1 1-1,0-1 0,1-1-47,10 0 255,0-1 0,0-1 0,0 0 0,-1-1 0,1-1 0,-1 0 1,0-1-1,-1 0 0,8-5-255,-8 5 120,2-2-21,0 0 1,-1-2 0,0 1 0,-1-2-1,0 1 1,-1-2 0,0 1 0,0-2-1,-1 1 1,-1-1 0,0-1 0,-1 0 0,-1 0-1,0-1 1,-1 1 0,0-1 0,3-16-100,8-13 245,-11 45-256,44 73 150,31 106 85,-70-152-73,-1 0 1,-1 0-1,-2 1 1,0 0-1,-2 1 1,-1 11-152,-3-30 51,-1 0 1,0 0-1,-1 0 1,0 0-1,0 0 1,-2-1 0,1 1-1,-1 0 1,-1-1-1,0 0 1,0 0-1,-1 0 1,0 0-1,-1-1 1,0 0-1,0 0 1,-1-1-1,0 1 1,-1-1-52,-2 1 20,0-1 0,-1 0 1,0-1-1,0 0 0,-1 0 1,0-2-1,0 1 0,0-1 0,-1-1 1,1 0-1,-1-1 0,0-1 1,0 0-1,0 0 0,0-1 0,0-1 1,-6-1-21,-23-1-119,1-3 1,-1-1 0,2-2 0,-36-12 118,54 14-240,10 3-151,0 0 1,1 0-1,-1-1 1,1-1-1,0 0 1,0 0-1,1-1 1,-1 0-1,-3-4 391,12 9-307,0-1 0,1 1-1,-1-1 1,0 1 0,1-1 0,-1 0-1,1 0 1,0 1 0,0-1 0,-1 0-1,1 0 1,0 0 0,1 0-1,-1-1 1,0 1 0,0 0 0,1 0-1,0 0 1,-1-1 0,1 1 0,0 0-1,0 0 1,0-1 0,0 1-1,1 0 1,-1-1 307,9-31-5834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8:53.878"/>
    </inkml:context>
    <inkml:brush xml:id="br0">
      <inkml:brushProperty name="width" value="0.05" units="cm"/>
      <inkml:brushProperty name="height" value="0.05" units="cm"/>
    </inkml:brush>
  </inkml:definitions>
  <inkml:trace contextRef="#ctx0" brushRef="#br0">8714 7442 7712,'2'-5'3778,"-4"11"-618,19 122 301,-3 165-1829,-8-20-805,5-126-699,-5-112-453,-6-35 247,0 0-1,0 0 1,0 0 0,0-1 0,1 1 0,-1 0 0,0 0-1,0 0 1,0 0 0,1 0 0,-1-1 0,0 1 0,0 0 0,1 0-1,-1 0 1,0 0 0,0 0 0,1 0 0,-1 0 0,0 0-1,0 0 1,0 0 0,1 0 0,-1 0 0,0 0 0,0 0-1,1 0 1,-1 0 0,0 0 0,0 1 0,1-1 0,-1 0 0,0 0-1,0 0 1,0 0 0,1 0 0,-1 0 0,0 1 0,0-1-1,0 0 1,0 0 0,1 0 0,-1 1 0,0-1 0,0 0-1,0 0 1,0 0 0,0 1 0,0-1 0,0 0 0,0 0 0,0 1-1,0-1 79,13-23-6796,-8 8 2706</inkml:trace>
  <inkml:trace contextRef="#ctx0" brushRef="#br0" timeOffset="1">8884 8123 6016,'-22'4'3742,"22"-5"1342,35-17-2999,56-6-47,20 2-1420,-19 4-3076,-64 3-2993,-21 1 1297</inkml:trace>
  <inkml:trace contextRef="#ctx0" brushRef="#br0" timeOffset="2">9276 7496 6016,'-18'32'6224,"-19"5"-1995,35-29-4088,0 0 0,0 0 0,1 0 1,0 0-1,1 0 0,0 1 0,0-1 0,0 0 1,1 0-1,1 4-141,1 22 294,-1 186 762,-2-6-282,9-47-396,-8-150-403,-1-15-111,0 0-1,-1 0 1,1 0-1,0 0 1,0 0 0,0 0-1,1 1 1,-1-1-1,0 0 1,1 0 0,-1 0-1,1 0 1,0 0-1,0 0 1,0 0 0,0 0-1,0-1 1,0 1-1,0 0 1,0 0 0,1-1-1,-1 1 1,2 0 136,21-36-10485,-8 15 6405</inkml:trace>
  <inkml:trace contextRef="#ctx0" brushRef="#br0" timeOffset="3">9897 7525 4832,'-2'-2'-319,"-8"-10"1497,-18 6 7892,26 6-8871,-29 0 1516,13-2-1432,0 2 0,1 0 1,-1 0-1,0 2 0,1 0 0,-1 1 1,1 1-1,0 1 0,0 0 1,0 1-1,1 1 0,0 1-283,8-3-15,1 1 0,0 0-1,1 0 1,-1 1 0,1 0 0,1 0-1,-1 1 1,1-1 0,1 1 0,-1 0-1,1 0 1,1 1 0,0-1 0,0 1-1,0 0 1,1-1 0,0 1 0,1 0 0,0 0-1,0 1 1,1 3 15,12 159 112,42 76-224,-30-72 267,4-57-155,-17-71 21,-11-46-7,1 0 0,-1-1-1,0 1 1,0-1 0,1 1 0,-1 0 0,1-1-1,0 1 1,-1-1 0,1 1 0,0-1 0,0 0-1,0 1 1,0-1 0,0 0 0,0 1-1,0-1 1,0 0 0,1 0 0,-1 0 0,0 0-1,1 0 1,-1 0 0,1-1 0,-1 1 0,1 0-1,-1-1 1,1 1 0,-1-1 0,1 0 0,0 1-1,-1-1 1,1 0 0,0 0 0,-1 0-1,1 0 1,0 0 0,-1 0 0,1-1 0,-1 1-1,2-1-13,34-12-53,-1-1 0,0-2-1,-1-2 1,12-9 53,-20 5-2260,-16 3-2925,-8 6 1825,11-2-453</inkml:trace>
  <inkml:trace contextRef="#ctx0" brushRef="#br0" timeOffset="4">9545 8152 5632,'-1'1'2986,"-3"2"-1527,4-3 2277,45-15-1192,-3-3-2163,2 3 0,0 2 1,1 1-1,32-2-381,22 3-3082,-50 6-4908,-31-3 3900</inkml:trace>
  <inkml:trace contextRef="#ctx0" brushRef="#br0" timeOffset="5">10251 8440 5024,'-33'-63'7742,"16"-6"-5026,23-74 729,3 72-3045,3 0 0,3 1 0,3 1 0,3 0 0,19-40-400,-39 105 4,0-1 0,0 1-1,1-1 1,0 1 0,0-1-1,0 1 1,0 0 0,0 0-1,1 0 1,0 0 0,0 1-1,0-1 1,0 1 0,0 0 0,1 0-1,0 0 1,-1 0 0,1 0-1,0 1 1,1 0 0,-1 0-1,0 0 1,0 0 0,1 1-1,-1-1 1,1 1 0,0 0-1,-1 1 1,5-1-4,1 5 64,-1 1 1,0 1-1,0 0 0,0 0 0,-1 0 0,0 1 1,0 0-1,0 1 0,-1 0 0,0 0 1,-1 1-1,0-1 0,0 1 0,-1 1 1,0-1-1,-1 1 0,0 0 0,0 0 1,-1 0-1,0 0 0,-1 1 0,0-1-64,6 30-64,-1 1-1,-3-1 0,-1 1 0,-2-1 1,-2 15 64,1-24-77,-3 9-835,-1 0 0,-2-1 0,-2 1-1,-8 22 913,9-34-932,-5 9-1835,2-17-2690,9-18 860,1-2 1584</inkml:trace>
  <inkml:trace contextRef="#ctx0" brushRef="#br0" timeOffset="6">10090 8162 8416,'10'5'5712,"22"-5"-4061,-22 0-1084,33-3 140,0-2 0,0-1 0,0-3 0,0-1-707,32-7 313,-75 17-316,219-36-38,-146 32-2712,-1 6-3596,-43 3 2280</inkml:trace>
  <inkml:trace contextRef="#ctx0" brushRef="#br0" timeOffset="7">10995 7648 7712,'-14'6'4181,"-10"27"-346,24 70-1388,9-40-1947,2 0-1,16 53-499,-8-41 63,29 121-90,-32-139-3834,-16-51-432,-5-10-1547</inkml:trace>
  <inkml:trace contextRef="#ctx0" brushRef="#br0" timeOffset="8">11071 7843 5248,'11'-15'2528,"-11"15"-1344,12-4-448,-7 4 896</inkml:trace>
  <inkml:trace contextRef="#ctx0" brushRef="#br0" timeOffset="9">11121 7824 13856,'21'0'543,"-1"1"0,0 1 1,0 1-1,0 1 0,0 1 0,-1 0 1,0 2-1,14 6-543,-10-4 201,0 0 0,-1 2 0,-1 1 0,0 1 0,0 1-1,-1 0 1,-1 2 0,-1 0 0,14 16-201,-27-27 50,-1 1 0,1-1 1,-1 1-1,-1 1 0,1-1 0,-1 0 0,0 1 0,0-1 1,-1 1-1,0 0 0,0 0 0,-1 0 0,0 0 1,0 0-1,-1 0 0,1 1 0,-2-1 0,1 0 0,-1 0 1,0 0-1,0 0 0,-1 0-50,-9 16 41,-1-1 0,-1-1 0,-1 0 0,0-1-1,-2 0 1,0-2 0,-2 1 0,0-2 0,-1-1 0,0 0 0,-1-1 0,-3 0-41,-8 8-94,0-1 1,-2-2 0,0-1-1,-25 10 94,34-18-457,-1-1 1,0-1-1,0-1 0,-1-1 0,0-2 0,-20 2 457,-4-16-4986,37-5 538</inkml:trace>
  <inkml:trace contextRef="#ctx0" brushRef="#br0" timeOffset="10">10472 5810 3008,'0'-10'1920,"-5"10"-1024,-1-5 0,6 5 768</inkml:trace>
  <inkml:trace contextRef="#ctx0" brushRef="#br0" timeOffset="11">10450 5771 11072,'-10'-54'4053,"3"138"1568,-4 111-3754,6 143-689,5-68-303,-6-153-571,6 98-133,6-145-219,-1 37 21,-4-93-1286,1-22-1504,1-4 1043,2-13-2092,1-8-1254</inkml:trace>
  <inkml:trace contextRef="#ctx0" brushRef="#br0" timeOffset="12">10118 5747 1760,'-1'1'65,"1"1"27,-1 0 0,1 0 1,-1 0-1,0 0 1,0 0-1,1-1 0,-1 1 1,-1 0-1,1-1 1,0 1-1,0-1 1,-1 1-1,1-1 0,0 1 1,-1-1-1,0 0 1,1 0-1,-1 0 0,0 0 1,1 0-1,-2 0-92,-51 33 3557,4 5 1206,47-36-4372,2-2-171,0 1 0,-1 0-1,1-1 1,-1 1 0,1-1 0,-1 1-1,0-1 1,1 0 0,-1 0-1,0 1 1,0-1 0,0-1 0,0 1-1,0 0 1,0 0 0,0-1 0,-1 1-1,1-1 1,0 0 0,0 0 0,0 1-1,0-1 1,-2-1-220,21-29 3285,116-146-1247,42-67-1500,-171 236-496,1 1 1,-1 0-1,1 0 0,1 0 0,-1 0 1,1 1-1,0 0 0,0 0 0,0 1 0,1 0 1,-1 0-1,1 0 0,0 1 0,0 0 0,0 0 1,1 1-1,-1 0 0,1 0 0,-1 1 0,1 0 1,0 0-1,-1 1 0,1 0 0,0 0 0,0 0 1,-1 1-1,1 1 0,-1-1 0,1 1 1,-1 1-1,1-1 0,-1 1 0,0 0 0,0 1 1,3 2-43,7 9 73,-1 1 1,-1 1 0,-1 0 0,0 0-1,-1 2 1,9 16-74,-1 0 66,-1 1-1,-1 1 0,-2 0 1,-1 5-66,57 186 272,-62-197-528,-11-30-304,13-17-7504,2 6 2875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46:01.996"/>
    </inkml:context>
    <inkml:brush xml:id="br0">
      <inkml:brushProperty name="width" value="0.05" units="cm"/>
      <inkml:brushProperty name="height" value="0.05" units="cm"/>
      <inkml:brushProperty name="color" value="#FFC114"/>
    </inkml:brush>
    <inkml:brush xml:id="br1">
      <inkml:brushProperty name="width" value="0.2" units="cm"/>
      <inkml:brushProperty name="height" value="0.2" units="cm"/>
    </inkml:brush>
    <inkml:brush xml:id="br2">
      <inkml:brushProperty name="width" value="0.05" units="cm"/>
      <inkml:brushProperty name="height" value="0.05" units="cm"/>
    </inkml:brush>
  </inkml:definitions>
  <inkml:trace contextRef="#ctx0" brushRef="#br0">43 9285 3008,'1'0'243,"0"-1"0,-1 1 0,1 0 0,0-1 0,0 1 0,0 0 0,0 0 0,0 0 0,0 0-1,0 0 1,0 0 0,0 0 0,0 0 0,0 0 0,0 0 0,0 0 0,0 1 0,0-1 0,0 0 0,0 1 0,0-1 0,-1 1 0,1-1 0,0 1 0,0-1 0,0 1 0,-1 0 0,1-1 0,0 1 0,-1 0 0,1 0-243,22 10 2756,0-8-1949,143 7 3349,-157-10-4014,1-2 0,-1 1 0,0-1-1,0-1 1,0 1 0,0-2 0,-1 1-1,1-1 1,-1 0 0,0-1 0,0 0-1,0 0 1,-1-1 0,0 0 0,0 0-1,5-6-141,-8 9 21,0-1 0,-1 0 0,1 0 0,0 0 0,-1 0 0,0 0 0,0-1 0,-1 1 0,1-1 0,-1 0 0,0 0 0,0 0 0,0 0 0,-1 0 0,1 0 0,-2 0 0,1 0 0,0-1 0,-1 1 0,0 0 0,0-1 0,0 1 0,-1 0 0,0 0 0,0-1 0,0 1 0,-1 0 0,0 0 0,0 0 0,0 0 0,0 1 0,-4-5-21,1 5-24,0-1 0,0 2-1,-1-1 1,1 1 0,-1-1 0,0 2-1,0-1 1,0 1 0,-1-1-1,1 2 1,-1-1 0,1 1 0,-1 0-1,1 0 1,-1 1 0,1 0-1,-1 0 1,-3 1 24,0-1-56,0 1-1,0 1 1,0-1 0,0 2 0,0-1-1,1 1 1,-1 1 0,1 0 0,0 0-1,0 1 1,0 0 0,1 0-1,0 1 1,0 0 0,0 0 0,1 1-1,-1 0 1,2 1 0,-1 0 0,1 0-1,0 0 1,1 0 0,0 1-1,0 0 1,1 0 0,0 0 0,1 1-1,0 0 1,-1 4 56,-1 8-22,0 1 0,2-1 1,0 1-1,2-1 0,0 1 0,2 0 0,0-1 1,1 1-1,2-1 0,0 1 0,2 1 22,-1-12 2,0 0 0,1 0 0,0 0 0,1 0 0,0-1 0,1 0 0,0-1 0,1 0 1,0 0-1,0-1 0,1 0 0,1 0 0,9 5-2,-12-8 57,0 0 0,1-1 0,-1 0 0,1 0 0,0-1 0,1 0 0,-1-1 0,1 0 0,-1-1 0,1 0 0,0 0 0,0-1 0,0 0 0,0-1 0,0 0 0,7-1-57,-8 1-24,0-1 1,0 0-1,-1-1 1,1 0-1,0 0 1,-1-1-1,1 0 1,-1 0-1,0-1 0,0 0 1,0-1-1,-1 1 1,0-2-1,0 1 1,0-1-1,0 0 1,-1 0 23,65-82-5493,-49 63 1061</inkml:trace>
  <inkml:trace contextRef="#ctx0" brushRef="#br0" timeOffset="541.454">722 9530 6944,'-1'1'160,"0"0"0,0-1 0,0 1 1,1 0-1,-1-1 0,0 1 0,0 0 0,0-1 1,0 1-1,0-1 0,0 0 0,0 1 0,0-1 1,0 0-1,-1 1 0,1-1 0,0 0 1,0 0-1,0 0 0,0 0 0,0 0 0,0 0 1,0 0-1,-1-1 0,1 1 0,0 0 0,0-1 1,0 1-1,0-1 0,0 1 0,0-1 0,0 1 1,0-1-1,0 1 0,1-1 0,-1 0 0,0 0 1,0 0-1,0 1 0,1-1 0,-1 0 1,0 0-1,1 0 0,-1 0 0,1 0 0,-1 0 1,1 0-1,0 0 0,-1 0 0,1 0-160,-6-16 278,2 1-1,-1-1 0,2 0 1,0 0-1,1 0 0,1-1 0,0 1 1,2 0-1,0-1 0,1-1-277,20-83 102,-22 101-99,0 0-1,1-1 1,-1 1 0,0 0 0,1 0 0,-1 0 0,1 0-1,-1 0 1,1 0 0,0 0 0,-1 0 0,1 1 0,0-1-1,-1 0 1,1 0 0,0 0 0,0 1 0,0-1 0,0 0-1,0 1 1,0-1 0,0 1 0,0-1 0,0 1 0,0 0-1,0-1 1,0 1 0,0 0 0,0 0 0,0 0 0,0-1-1,1 1 1,-1 0 0,0 1 0,0-1 0,0 0 0,0 0-1,0 0 1,0 1 0,0-1 0,0 0 0,0 1-1,0-1 1,0 1 0,0 0 0,0-1 0,0 1 0,0 0-1,1 0-2,7 12 60,0 1 1,0-1-1,-1 2 0,-1-1 0,0 1 0,-1 0 0,2 10-60,-1-5 49,-7-20-48,0-1-1,1 1 1,-1 0 0,0-1 0,0 1 0,0 0 0,1-1 0,-1 1-1,0 0 1,1 0 0,-1-1 0,0 1 0,1 0 0,-1-1-1,0 1 1,1 0 0,-1 0 0,0 0 0,1 0 0,-1-1 0,1 1-1,-1 0 1,0 0 0,1 0 0,-1 0 0,1 0 0,-1 0 0,0 0-1,1 0 1,-1 0 0,1 0 0,-1 0 0,0 0 0,1 0-1,-1 1 1,1-1 0,-1 0 0,0 0 0,1 0 0,-1 0 0,0 1-1,1-1 1,-1 0 0,0 0 0,1 1 0,-1-1 0,0 0-1,0 1 1,1-1 0,-1 0 0,0 1 0,0-1 0,1 0 0,-1 1-1,0-1 1,0 1 0,0-1 0,0 0 0,0 1 0,0-1-1,0 1 1,0-1 0,0 0 0,0 1 0,0-1 0,0 1 0,0-1-1,0 0 1,0 1 0,0 0-1,13-36-25,-10 25 65,41-72-112,-42 79 66,1 0 1,-1 1-1,1 0 1,0-1 0,0 1-1,-1 0 1,1 0-1,1 0 1,-1 1 0,0-1-1,0 1 1,1-1-1,-1 1 1,0 0-1,1 1 1,-1-1 0,1 1-1,0-1 1,-1 1-1,1 0 1,-1 0 0,1 0-1,-1 1 1,4 0 5,4 3 26,0 0 0,0 1 0,0 0 0,-1 0 0,0 1 0,0 0 0,0 1 0,-1 1 0,7 6-26,-5-1-91,0 0 0,0 1 0,-2 0 0,0 0 0,0 1 0,-1 0 0,-1 1 0,-1 0 0,5 15 91,-8-23-157,0 2-223,12 33-1053,-7-12-2556,-7-18-1051,4-11 939</inkml:trace>
  <inkml:trace contextRef="#ctx0" brushRef="#br0" timeOffset="965.771">1278 9246 8416,'11'64'5327,"-5"-20"-4462,22 96-124,-12-22-133,-28-129 240,4-1-775,-1 0 0,2-1 0,0 0 0,0 0 0,1 0 0,1-1 0,0 0 0,1 0 0,1-1 0,-1-2-73,2 4-20,0 1 0,1 0-1,0 0 1,1-1 0,0 1-1,1 0 1,1 0-1,-1-1 1,2 1 0,0 0-1,0 1 1,1-1-1,1 0 1,0 1 0,0 0-1,1 0 1,5-5 20,-9 12-20,2-1 10,0-1-1,-1 0 1,2 1 0,-1-1-1,1 1 1,0 0-1,0 1 1,0-1 0,1 1-1,-1 0 1,1 1-1,0-1 1,0 1-1,6-2 11,-12 5 2,1 0-1,0 0 0,0 0 1,0 0-1,0 0 0,0 0 1,0 0-1,0 1 0,-1-1 1,1 0-1,0 0 0,0 1 1,0-1-1,-1 1 0,1-1 1,0 1-1,0-1 0,-1 1 1,1-1-1,0 1 0,-1 0 1,1-1-1,-1 1 0,1 0 1,0-1-1,-1 1 0,0 0 1,1 0-1,-1 0 0,0-1 1,1 1-1,-1 0 0,0 0 1,0 0-1,1 0 0,-1 0 1,0 0-1,0-1 0,0 1 1,0 0-1,0 0 0,-1 1-1,0 41-514,0-37 471,0 0-1,0-1 1,0 0 0,-1 1 0,1-1 0,-1 0-1,-1 0 1,1 0 0,-1 0 0,0 0 0,0 0-1,0-1 1,-1 1 0,1-1 0,-1 0 0,0 0-1,-1-1 1,1 1 0,0-1 0,-2 1 43,-37 11-3333,26-11-491</inkml:trace>
  <inkml:trace contextRef="#ctx0" brushRef="#br0" timeOffset="1223.851">1532 8859 8064,'0'29'3136,"0"-10"-1696,0 10-1184,0-8 736,0-3-480,0 7-64,0 10-384,0 4-32,0 0-32,0 0 64,0 0 64,0 1-480,0-1-160,0-5-1408,-5-5-800,5-5-1056</inkml:trace>
  <inkml:trace contextRef="#ctx0" brushRef="#br0" timeOffset="1456.857">1393 9133 6944,'11'19'2880,"-11"-5"-1536,0 1-672,0-5 864,6 1-512,-1-2-160,6-3-352,6-3-64,11-3-256,0 0-256,5-3-64,4-9 32,8 3 64,-1 0-768,-5 0-320,-5-3-1824,-8 3-2720,1 0 2368</inkml:trace>
  <inkml:trace contextRef="#ctx0" brushRef="#br0" timeOffset="1688.851">1807 8987 9312,'5'18'3424,"1"-12"-1824,-1-3-1536,-5 3 672,12-1-416,4 5-96,6-1-224,6-3-96,6-1 64,3-5 0,-4 0 96,1 0-512,-7 0-256,-4-11-1504,-1-4-864,0 0-704</inkml:trace>
  <inkml:trace contextRef="#ctx0" brushRef="#br0" timeOffset="1891.859">2139 8877 11840,'3'41'3968,"-3"-17"-2145,0 15-1311,0-20 960,0 16-480,0 9-32,0 10-416,0 9-160,0 6-224,-3 5-32,-3-2 0,-5 2-864,-6-5-384,-11-10-1280,-5-5-671,0 4-2177</inkml:trace>
  <inkml:trace contextRef="#ctx0" brushRef="#br0" timeOffset="2633.615">391 10205 4448,'-4'-8'1038,"3"5"-703,-1 0 0,1 0 0,0 0 1,-1 1-1,0-1 0,0 0 0,1 1 0,-2-1 0,1 1 1,0 0-1,0 0 0,-1 0 0,1 0 0,-1 0 1,1 0-1,-1 1 0,0-1 0,0 1 0,0 0 1,0 0-1,0 0 0,0 0 0,0 1 0,-1-1-335,-6 1 369,0 2 0,1-1 0,-1 1 0,0 0 0,0 1 0,1 0 0,0 1 0,-1 0 0,1 0 0,1 1 0,-1 0 0,1 1 0,-1 0 0,2 0 0,-8 7-369,-1 3 204,0 1-1,1 0 1,1 1 0,1 1 0,1 0-1,-6 13-203,4 1 25,2 0-1,1 1 0,2 1 0,1 0 1,2 0-1,1 0 0,2 1 0,2-1 1,1 1-1,1 0 0,5 18-24,48 258-85,-53-298-481,-1-14-3481,-1-14 713,-4-6-1092</inkml:trace>
  <inkml:trace contextRef="#ctx0" brushRef="#br0" timeOffset="2868.61">6 10671 8064,'-6'9'3232,"6"-9"-1728,6 6-1152,-6-6 736,3 0-192,9-6 96,4-3-481,6-1-223,12-4-192,10-7-64,6 3 0,-7 3-32,7 0 0,-5 0-576,-6 6-127,-6-2-1633,-7-2-800,2-2-960</inkml:trace>
  <inkml:trace contextRef="#ctx0" brushRef="#br0" timeOffset="3035.818">699 10480 6400,'-5'20'2816,"-1"-16"-1536,-5 1-768,6 1 736</inkml:trace>
  <inkml:trace contextRef="#ctx0" brushRef="#br0" timeOffset="3286.607">644 10530 14336,'-16'5'474,"0"1"1,0 0 0,1 1 0,0 1 0,0 1 0,-6 4-475,17-10-12,0 0 0,0 1-1,1-1 1,-1 1 0,1 0 0,-1-1 0,1 1 0,0 1 0,1-1 0,-1 0 0,1 1-1,0-1 1,0 1 0,0 0 0,1 0 0,-1 0 0,1 0 0,0 0 0,1 0 0,-1 0-1,1 0 1,0 0 0,1 2 12,0 0-17,1-1 0,-1 1 0,2 0 0,-1-1 0,1 0 0,0 0 1,0 0-1,1 0 0,0 0 0,0-1 0,0 1 0,0-1 0,1 0 0,0 0 0,0-1 0,1 0 0,0 1 17,-3-3 41,-1 0 0,0 0 0,1 0-1,0 0 1,-1-1 0,1 1 0,0-1 0,-1 0 0,1 0-1,0 0 1,0 0 0,0 0 0,0-1 0,0 1 0,0-1-1,0 0 1,0 0 0,0 0 0,1 0 0,-1-1 0,0 1-1,0-1 1,0 0 0,-1 1 0,1-1 0,0-1 0,0 1-1,0 0 1,-1-1 0,1 1 0,-1-1 0,1 0-41,3-5 171,-1 0 0,0 0 0,0-1 0,-1 0 0,0 1 0,0-2 0,-1 1 0,0 0 0,0-1 0,-1 1 0,0-1 0,-1 1 0,1-1 0,-2 0 0,1 0 0,-2-4-171,2-5 47,0 0 0,-2 0 0,0 0 0,-1 0 0,-1 0 0,-2-4-47,0-22-3856,5 39 550,5-1-1323</inkml:trace>
  <inkml:trace contextRef="#ctx0" brushRef="#br0" timeOffset="3589.611">870 10157 7328,'-21'-45'6864,"40"94"-1695,4 41-4031,1 1-966,31 96 218,15 56-204,-68-165-2186,-6-69-5067,8-23-185,6-8 3988</inkml:trace>
  <inkml:trace contextRef="#ctx0" brushRef="#br0" timeOffset="4158.619">1300 10494 4640,'0'3'330,"-1"0"1,1-1-1,-1 1 1,0-1-1,0 1 0,0-1 1,0 1-1,0-1 1,-1 0-1,1 0 1,-1 0-1,0 0 0,1 0 1,-1 0-1,0 0 1,0 0-1,0 0 0,0-1 1,-1 1-1,1-1 1,0 0-1,0 0 1,-3 1-331,0-1 142,0 1 1,0 0-1,0 0 1,1 0 0,-1 0-1,0 1 1,1 0-1,0 0 1,-1 0 0,1 1-1,0-1 1,1 1-1,-1 0 1,1 0 0,-1 0-1,1 0 1,1 1-1,-1-1 1,0 1 0,1 0-1,0 0 1,0 0 0,1 0-143,-1 7-14,0-1 0,1 1 1,1-1-1,0 1 1,0 0-1,1-1 0,1 1 1,0-1-1,0 0 1,1 1-1,1-1 0,0 0 1,0-1-1,1 1 1,1-1-1,-1 0 0,2 0 1,-1-1-1,1 1 1,5 3 13,-11-11 42,0-1 0,0 0 1,0 0-1,0 0 1,1 1-1,-1-1 1,0 0-1,0 0 1,1-1-1,-1 1 1,1 0-1,-1 0 0,1-1 1,-1 1-1,1-1 1,-1 1-1,1-1 1,-1 0-1,1 1 1,0-1-1,-1 0 1,1 0-1,0 0 0,-1 0 1,1-1-1,-1 1 1,1 0-1,0-1 1,-1 1-1,1-1 1,-1 1-1,1-1 1,-1 0-1,0 0 1,1 1-1,-1-1 0,0 0 1,1 0-1,-1 0 1,0-1-1,0 1 1,0 0-1,0 0 1,0-1-1,0 1 1,0 0-1,0-1 0,-1 1 1,1-1-1,-1 1 1,1-1-43,5-21 417,0 0 1,-2 0-1,0 0 1,-2-1-1,0-13-417,2-8 478,29-297 887,-13 137-1135,-19 186-129,3 34 144,-3 160-207,17 53-177,-16-214 129,0 1-1,1-1 1,1 0 0,0-1-1,1 1 1,1-1 0,0 0-1,0 0 1,2 0-1,-1-1 1,2-1 0,-1 1-1,2-1 1,-1 0 0,2-1-1,-1-1 1,7 5 10,-15-12-100,1 0-1,0 0 1,0-1-1,-1 1 1,1-1-1,0 0 1,0 1-1,1-1 1,-1-1 0,0 1-1,0 0 1,0-1-1,1 0 1,-1 1-1,0-1 1,0-1-1,1 1 1,-1 0 0,0-1-1,0 0 1,0 1-1,0-1 1,1 0-1,-1-1 1,0 1 0,-1-1-1,1 1 1,0-1-1,0 0 1,-1 0 100,53-41-4981,-33 18 581</inkml:trace>
  <inkml:trace contextRef="#ctx0" brushRef="#br0" timeOffset="4584.612">1642 10558 7872,'3'29'4396,"-2"-27"-4316,0 1 1,0-1-1,0 0 1,0-1 0,0 1-1,0 0 1,1 0-1,-1 0 1,1-1-1,-1 1 1,1-1-1,0 1 1,-1-1-1,1 1 1,0-1-1,0 0 1,0 0-1,0 0 1,0 0 0,0-1-1,0 1 1,0 0-1,1-1 1,-1 1-1,0-1 1,0 0-1,1 0-80,4 2 209,1-1-1,0-1 0,-1 1 0,1-1 1,0 0-1,0-1 0,-1 0 0,1 0 1,0-1-1,-1 0 0,1 0 1,-1-1-1,0 0 0,0 0 0,0-1 1,0 1-1,-1-1 0,1-1 0,4-4-208,-9 6 49,1 0-1,-1 0 0,0-1 0,0 1 1,0-1-1,-1 0 0,1 1 0,-1-1 1,0 0-1,0 0 0,0 0 0,-1 0 1,1 0-1,-1 0 0,0 0 0,0 0 1,0 0-1,-1 0 0,0 0 0,1 0 1,-1 0-1,-1 1 0,1-1 0,0 0 1,-1 0-1,0 1 0,0-1 0,0 1 1,0 0-1,0-1 0,-1 1 0,0 0 1,1 0-1,-1 1 0,0-1 0,-1 0 1,1 1-1,0 0 0,-1 0 0,1 0 1,-1 0-1,1 1 0,-5-2-48,3 2 13,0-1 0,0 1 0,0 1 0,0-1 1,-1 1-1,1 0 0,0 0 0,0 0 0,-1 1 0,1-1 0,0 2 0,0-1 0,0 0 0,0 1 1,0 0-1,0 0 0,1 0 0,-1 1 0,1 0 0,-1 0 0,1 0 0,0 0 0,0 0 1,0 1-1,1 0 0,-2 2-13,-3 3 16,1 1 1,0 0-1,1 0 1,0 1-1,1 0 1,0 0 0,0 0-1,1 0 1,1 1-1,0 0 1,0 1-17,1 1 14,0 1 0,0 0 1,2 0-1,0-1 1,1 1-1,0 0 0,1 0 1,1-1-1,0 1 0,4 10-14,-5-19-2,0-1 0,0 1 0,1-1-1,-1 0 1,1 0 0,0 0 0,0-1-1,1 1 1,0-1 0,-1 0-1,1 0 1,1 0 0,-1 0 0,0-1-1,1 1 1,0-1 0,0 0-1,0-1 1,0 1 0,0-1 0,1 0-1,-1-1 1,1 1 0,-1-1 0,1 0-1,0 0 1,-1-1 0,6 1 2,-4-2-277,0 1 0,-1-1 0,1 0 0,0 0 0,-1-1-1,1 0 1,-1 0 0,1-1 0,-1 1 0,0-2 0,2 0 277,60-50-6520,-35 19 2019</inkml:trace>
  <inkml:trace contextRef="#ctx0" brushRef="#br0" timeOffset="4899.902">2100 10324 7712,'11'78'5866,"11"35"-3663,-13 2 1061,-6-211 3428,-1 66-6452,1 0 0,2 1 0,1-1 1,1 1-1,1 1 0,1-1 0,5-5-240,-2 8-253,2 1-1,1 1 1,0 0 0,2 1-1,1 0 1,0 2 0,2 0-1,0 1 1,2 1 0,16-11 253,-5 7-1429,-18 13-1069,-1 0 0,0-1 1,-1 0-1,0-1 0,0-1 0,6-9 2498,12-28-5429</inkml:trace>
  <inkml:trace contextRef="#ctx0" brushRef="#br0" timeOffset="24592.072">2678 4086 7328,'-15'-5'1726,"10"3"-1378,0-1 0,0 2 0,0-1 0,0 0 0,-1 1 1,1 0-1,-1 0 0,1 1 0,-1 0 0,1 0 0,-1 0 0,1 0 0,-1 1 0,1 0 0,0 0 1,-3 1-349,-3 3 269,0 0 0,1 0 0,-1 1 0,2 0 0,-1 1 0,0 0 0,1 1 0,1 0 0,-1 0 0,1 1 0,-4 5-269,0 1 50,0 1 0,1 0 0,0 1 0,2 0-1,0 0 1,1 1 0,0 0 0,2 1-1,0 0 1,1 0 0,1 0 0,1 0 0,0 1-1,2-1 1,0 1 0,1-1 0,1 1-1,1 0 1,1-1 0,0 0 0,4 10-50,-3-19-20,0-1 1,1 0-1,0 0 1,1 0-1,-1 0 1,2-1-1,-1 0 1,1 0-1,0-1 1,1 0-1,-1 0 1,1-1-1,1 0 1,-1 0-1,1-1 1,0 0-1,1-1 1,-1 0-1,1 0 1,0-1-1,-1 0 1,1-1-1,1 0 1,-1 0-1,0-1 1,0-1-1,1 1 1,-1-2-1,10-1 20,-9-1-538,0 0 0,0-2 0,-1 1 0,1-1 0,-1-1 0,0 0-1,0 0 1,4-5 538,41-43-7252,-22 3 3274</inkml:trace>
  <inkml:trace contextRef="#ctx0" brushRef="#br0" timeOffset="24961.101">2986 4110 6208,'-4'2'560,"-1"0"1,0 0-1,1 0 0,-1 0 1,1 1-1,0-1 0,0 1 1,0 0-1,0 0 0,0 1 1,1-1-1,-1 1 1,1 0-1,-2 2-560,-28 36 1219,25-34-1191,0 1 0,1 0 0,0 1 0,0 0 0,1 0 0,0 0 0,1 1 0,0 0 0,1 0 0,-2 6-28,4-5-33,0 0 1,0 1-1,1-1 1,1 0 0,0 1-1,0-1 1,2 0-1,-1 0 1,2 1 0,-1-1-1,2-1 1,-1 1 0,2 0-1,4 8 33,-9-19 45,1 1-1,0 0 1,0 0-1,0-1 0,0 1 1,0 0-1,0-1 1,0 1-1,0-1 1,1 0-1,-1 1 1,1-1-1,-1 0 0,1 0 1,-1 0-1,1 0 1,0 0-1,-1 0 1,1 0-1,0-1 1,0 1-1,0-1 0,0 1 1,0-1-1,-1 0 1,1 0-1,0 0 1,0 0-1,0 0 0,0 0 1,0 0-1,0 0 1,0-1-1,0 1 1,-1-1-1,1 0 1,0 1-1,0-1 0,-1 0 1,1 0-1,0 0 1,-1 0-1,1 0 1,-1 0-1,1-1 1,-1 1-1,0-1 0,1 1-44,4-10 301,0 0 0,0 0-1,-1 0 1,-1 0-1,0-1 1,-1 0 0,0 0-1,0 0 1,-1 0-1,-1 0 1,0-7-301,1-10 253,-1-1-1,-1 1 1,-2-1-1,-1 0 1,-5-20-253,-9-33-5844,16 77 927</inkml:trace>
  <inkml:trace contextRef="#ctx0" brushRef="#br0" timeOffset="25524.629">3179 4453 8416,'-18'33'2938,"18"-33"-2866,0-1 0,0 1 1,0 0-1,0-1 0,0 1 0,0 0 0,0-1 0,0 1 0,0-1 0,0 1 0,0 0 0,0-1 0,0 1 0,0 0 0,0-1 1,0 1-1,0 0 0,0-1 0,0 1 0,-1 0 0,1-1 0,0 1 0,0 0 0,0 0 0,-1-1 0,1 1 0,0 0 0,0 0 1,-1-1-1,1 1 0,0 0 0,0 0 0,-1-1 0,1 1 0,0 0 0,-1 0 0,1 0 0,0 0 0,-1 0 0,1 0 0,0 0 1,-1-1-1,1 1 0,0 0 0,-1 0 0,1 0 0,0 0 0,-1 0 0,1 1 0,-1-1 0,1 0 0,0 0 0,-1 0 0,1 0 0,0 0 1,0 0-1,-1 1 0,1-1 0,0 0 0,-1 0 0,1 0 0,0 1 0,0-1 0,-1 0 0,1 0 0,0 1 0,0-1 0,-1 0 1,1 0-1,0 1-72,0-2 5,-4-16 310,1 1 1,0-1-1,1-1 1,1 1-1,1 0 1,1-13-316,0-3 320,-2 1-148,1 7-174,0 0 1,1-1-1,2 1 0,5-24 2,-8 48 0,1-1-1,-1 0 0,1 0 0,-1 1 1,1-1-1,0 1 0,0-1 0,0 0 1,0 1-1,0-1 0,0 1 1,0 0-1,0-1 0,1 1 0,-1 0 1,0 0-1,1 0 0,-1 0 0,1 0 1,-1 0-1,1 0 0,0 0 0,-1 1 1,1-1-1,0 1 0,0-1 0,-1 1 1,1 0-1,0 0 0,0-1 0,-1 1 1,1 0-1,0 1 0,0-1 0,0 0 1,-1 0-1,1 1 0,0-1 0,0 1 1,-1 0-1,1-1 0,-1 1 0,1 0 1,4 3 1,1 0 0,-1 1 0,-1 0 0,1 0-1,-1 1 1,0-1 0,0 1 0,0 0-1,-1 0 1,0 1 0,0 0 0,-1-1-1,0 1 1,0 0 0,2 6-1,14 28-38,23 28 64,-41-69-25,-1 1-1,0-1 0,1 1 0,-1-1 0,1 0 0,-1 1 0,1-1 0,-1 1 1,1-1-1,-1 0 0,1 1 0,-1-1 0,1 0 0,-1 0 0,1 1 0,-1-1 1,1 0-1,0 0 0,-1 0 0,1 0 0,-1 0 0,1 0 0,0 0 1,-1 0-1,1 0 0,-1 0 0,1 0 0,0 0 0,-1 0 0,1 0 0,-1-1 1,1 1-1,0 0 0,-1 0 0,1-1 0,-1 1 0,1 0 0,-1-1 0,1 1 1,-1 0-1,1-1 0,-1 1 0,0-1 0,1 1 0,-1-1 0,0 1 0,1-1 1,-1 1-1,0-1 0,1 0 0,14-35 112,-11 25-92,8-22-38,-7 19 17,-1 0 0,2 0 0,0 0-1,0 1 1,1 0 0,1 1-1,0-1 1,1 1 0,0 1-1,1 0 1,5-5 1,-13 15 16,-1 0-1,1-1 0,0 1 1,-1 0-1,1 0 1,0 0-1,0 0 1,0 1-1,0-1 1,0 0-1,0 1 1,0 0-1,0-1 0,0 1 1,0 0-1,0 0 1,0 0-1,0 0 1,0 0-1,0 0 1,0 1-1,0-1 1,0 1-1,0-1 1,-1 1-1,1 0 0,0 0 1,0 0-1,0 0 1,-1 0-1,1 0 1,0 0-1,-1 1 1,1-1-1,-1 1 1,1-1-1,-1 1-15,40 66 399,14 63-1018,-54-142-8053,-1-7 4630</inkml:trace>
  <inkml:trace contextRef="#ctx0" brushRef="#br0" timeOffset="26023.16">3802 4199 8256,'0'0'98,"0"-1"1,0 1 0,-1 0 0,1-1-1,0 1 1,0-1 0,-1 1 0,1-1-1,0 1 1,-1 0 0,1-1 0,-1 1-1,1 0 1,-1-1 0,1 1 0,0 0-1,-1 0 1,1 0 0,-1-1 0,1 1-1,-1 0 1,1 0 0,-1 0 0,1 0-1,-1 0 1,1 0 0,-1 0-1,0 0 1,1 0 0,-1 0 0,1 0-1,-1 0 1,1 0 0,-1 0 0,1 1-1,-1-1 1,1 0 0,0 0 0,-1 1-1,1-1 1,-1 0 0,1 0 0,-1 1-1,1-1 1,0 0 0,-1 1 0,1-1-1,0 1 1,-1-1 0,1 1-1,0-1 1,0 0 0,-1 1 0,1-1-1,0 1 1,0-1 0,0 1 0,0-1-1,-1 1 1,1-1 0,0 1 0,0-1-1,0 1 1,0 0 0,0-1 0,0 1-1,1-1 1,-1 1 0,0-1 0,0 1-99,-4-8 300,1 0 0,0 0 1,0 0-1,0-1 0,1 1 0,0-1 1,0 1-1,1-1 0,0 0 1,0-3-301,-2-11 186,1 6-172,0 0 1,1-1 0,1 1-1,0-1 1,1 1 0,1-1-1,1 1 1,2-8-15,-5 23-2,0 0-1,0 0 1,0-1-1,0 1 0,0 0 1,0 0-1,1 0 1,-1 0-1,0 0 1,1 0-1,-1 0 1,1 0-1,-1 0 1,1 0-1,-1 0 1,1 0-1,0 0 1,-1 0-1,1 0 1,0 1-1,0-1 1,0 0-1,0 0 1,0 1-1,0-1 1,0 1-1,0-1 1,0 1-1,0-1 0,0 1 1,0 0-1,0-1 1,0 1-1,0 0 1,0 0-1,0 0 1,0 0-1,1 0 1,-1 0-1,0 0 1,0 0-1,0 0 1,0 0-1,0 1 1,0-1-1,0 1 1,0-1-1,0 0 1,0 1-1,0 0 1,0-1-1,0 1 0,0 0 1,0-1-1,0 2 3,6 4-59,0 1 0,-1-1 0,0 2 0,-1-1 0,1 1 0,-2-1 0,1 1 0,-1 1 0,0-1 0,0 0 0,0 6 59,27 49-55,-30-62 66,0 0 0,-1 0-1,1-1 1,0 1-1,0 0 1,0-1 0,-1 1-1,1 0 1,0-1-1,0 1 1,0-1 0,0 1-1,0-1 1,0 0 0,0 1-1,0-1 1,0 0-1,0 0 1,0 0 0,0 1-1,0-1 1,0 0-1,0 0 1,1-1 0,-1 1-1,0 0 1,0 0-1,0 0 1,0-1 0,0 1-1,0-1 1,0 1-1,0-1 1,0 1 0,-1-1-1,1 1 1,0-1-1,0 0 1,0 1 0,-1-1-1,1 0 1,0 0-1,-1 0 1,1 1 0,0-1-1,-1 0 1,1 0-1,-1 0 1,0 0 0,1 0-1,-1 0 1,0 0-1,1 0 1,-1 0 0,0 0-1,0-1 1,0 1-1,0 0 1,0-1-11,7-10 100,75-104 241,-80 112-282,-1 0-1,2 0 1,-1 0-1,0 0 1,1 0-1,0 1 1,0 0-1,0-1 1,0 1-1,1 0 1,-1 0-1,1 1 1,0-1-1,-1 1 1,1 0-1,0 0 1,0 0-1,1 0 1,-1 1-1,0 0 1,1 0-1,-1 0 1,0 0-1,1 1 1,-1-1-1,1 1 1,-1 0-1,1 1 1,-1-1-1,1 1 1,-1 0-1,0 0 1,2 0-59,5 6 63,0 0-1,0 1 1,-1 0 0,0 1 0,0 0 0,-1 0-1,0 1 1,-1 1 0,0-1 0,-1 1 0,4 7-63,26 45-3231,-15-24-2522,-21-40 211,-1-12 1340</inkml:trace>
  <inkml:trace contextRef="#ctx0" brushRef="#br0" timeOffset="26212.178">4426 3802 11168,'0'6'3872,"-6"9"-2113,6 3-1663,0-3 800,0 9-512,0 2-32,6 8-384,-1 5-64,1 0 32,-1-4-1248,1-5-671,-1-12-2369,1-12-1696,0-21 3168</inkml:trace>
  <inkml:trace contextRef="#ctx0" brushRef="#br0" timeOffset="26375.142">4303 3318 10688,'-11'0'3808,"6"10"-2048,-1-1-2368,6 0 416,0 2-2080,6-7-1120,-1 7-608,6-7 544</inkml:trace>
  <inkml:trace contextRef="#ctx0" brushRef="#br0" timeOffset="26625.145">4535 3328 10016,'-6'71'6410,"24"143"-1260,1-112-5320,4-1 1,7 7 169,12-8-1617,-4-39-2766,-17-47-5020,-24-27 5681</inkml:trace>
  <inkml:trace contextRef="#ctx0" brushRef="#br0" timeOffset="26876.331">4535 3773 11520,'-11'0'3904,"11"5"-2113,0-1-1407,0-4 864,5 6-800,7-6-128,4 0-288,7 0-128,21-6 64,4-3-1248,8-15-639,5-6-1857,0-3-2784,4-12 2976</inkml:trace>
  <inkml:trace contextRef="#ctx0" brushRef="#br0" timeOffset="27127.676">5251 3265 12480,'-5'0'1750,"-16"0"3260,-24 13-1611,29-3-3054,-99 75 254,102-71-709,1 0 1,0 1-1,1 1 0,1 0 0,0 0 0,1 1 1,-3 10 109,9-20-82,0 1-1,0-1 1,1 1 0,0 0 0,1 0 0,-1 0 0,2 0 0,-1 0 0,1 0 0,0 0 0,1 0 0,0 0 0,0 0 0,1 0 0,0 0 0,0 0 0,1 0 0,3 6 82,0-6-6,0-1 0,0 0 0,1 0 0,0 0 1,1-1-1,-1 0 0,1-1 0,1 0 0,-1 0 0,0 0 0,1-1 0,0-1 0,0 1 0,0-2 1,1 1-1,-1-1 0,1 0 0,-1-1 0,7 0 6,10 2 304,-10-4-101,-1 2 0,1 0 0,0 0 0,0 2 0,-1 0 0,1 1 0,-1 0 0,0 1 0,0 1 0,-1 0 0,0 1 0,0 1-1,0 0 1,-1 1 0,0 0 0,-1 1 0,0 1 0,2 3-203,-11-9 42,-1 0-1,0 0 0,0 0 1,-1 1-1,1-1 1,-1 1-1,0-1 1,-1 1-1,1-1 0,-1 1 1,0 0-1,-1-1 1,1 1-1,-1-1 1,0 1-1,-1-1 0,1 1 1,-1-1-1,0 0 1,0 0-1,-1 0 0,0 0 1,0 0-1,0-1 1,0 1-1,-1-1 1,1 1-1,-1-1 0,0-1 1,-2 2-42,-130 126-2608,60-74-1795,-8-18-5791,30-28 4525</inkml:trace>
  <inkml:trace contextRef="#ctx0" brushRef="#br1" timeOffset="-42837.436">1426 6918 5248,'0'-34'4213,"-5"27"-2239,3 3-1646,-1 0-1,1 1 1,-1 0 0,0-1 0,0 1 0,0 0-1,0 0 1,0 1 0,-1-1 0,1 1 0,-1-1-1,0 1 1,1 0 0,-1 0 0,0 1 0,0-1-1,-2 1-327,-9-2 210,0 1 0,-1 0 0,1 2-1,-1 0 1,1 0 0,-1 1-1,1 1 1,0 1 0,0 0-1,0 1 1,0 1 0,0 0-1,1 1 1,0 0 0,0 1-1,1 1 1,0 0 0,0 1-1,0 0-209,-11 8 121,1 2 0,0 0-1,2 1 1,0 1 0,1 1-1,1 0 1,1 2 0,-10 18-121,1 7 25,1 1 1,3 2-1,3 0 1,1 1 0,2 4-26,11-33-12,0 1 0,1 1 1,2-1-1,1 0 0,0 1 1,2 0-1,1-1 1,1 1-1,2-1 0,0 0 1,3 6 11,2-6 0,1-1 0,1 0 1,2 0-1,0-1 0,1-1 1,2 0-1,0-1 1,1-1-1,1-1 0,1 0 1,1-1-1,0-1 0,1-1 1,1-1-1,15 8 0,-6-7 8,1 0-1,1-3 1,1 0-1,0-2 1,0-2 0,1-1-1,7 0-7,-12-5 15,1-1 1,-1-1-1,1-1 0,-1-2 0,1-1 0,7-3-15,-2-2 79,-2-1 0,1-1 1,-1-2-1,-1-2 0,0 0 0,-1-3 1,10-6-80,96-70 410,-124 82-359,0-1-1,-1 0 1,-1 0-1,0-1 1,-1-1-1,0 0 1,-1 0-1,0-1 1,-2 0-1,0-1 1,0 0-1,-1 0 1,-1-1-1,-1 0 1,1-5-51,8-39 60,-3 0 0,-2-1 0,-3 1 0,-2-13-60,-4-96 117,-2 155-104,0-1 0,-1 0 0,-1 1-1,0 0 1,-1 0 0,-1 0 0,0 0 0,-1 1 0,-1 0 0,0 1 0,-1-1-1,0 2 1,-1-1 0,0 1 0,-1 1 0,-4-3-13,-6-5 11,0 2 0,-2 0 0,0 1 0,0 2 0,-1 0-1,-1 2 1,-1 0 0,-21-6-11,15 7-91,-1 2 0,1 1 0,-2 1 0,1 2 0,-1 1-1,0 2 1,1 1 0,-1 2 0,0 1 0,0 1 0,-8 4 91,21-3-447,12-4-20,0 2 0,0-1 0,1 1-1,-1 0 1,1 1 0,-1 0 0,1 0-1,0 1 1,0 0 0,0 1 0,1-1-1,-3 3 468,9-6-158,1-1 0,-1 1 0,0-1-1,1 1 1,-1-1 0,1 1-1,-1-1 1,1 1 0,-1-1-1,1 1 1,-1 0 0,1-1 0,0 1-1,-1 0 1,1 0 0,0-1-1,0 1 1,-1 0 0,1-1-1,0 1 1,0 0 0,0 0-1,0 0 1,0-1 0,0 1 0,0 0-1,0 0 1,0-1 0,0 1-1,1 0 1,-1 0 0,0-1-1,0 1 1,1 0 0,-1-1 0,0 1-1,1 0 1,-1-1 0,1 1-1,-1 0 1,1 0 158,19 13-4277</inkml:trace>
  <inkml:trace contextRef="#ctx0" brushRef="#br1" timeOffset="-41127.588">4882 6776 7712,'-4'-4'4177,"-18"5"-1800,-62 17 2119,-108 26-1989,3-4-1665,-7 14-564,165-46-284,1 2 0,1 1 0,0 1 0,0 1 1,1 2-1,1 1 0,0 1 0,2 1 0,0 2 0,1 0 1,-19 22 5,28-26-36,2 1 0,0 0 0,2 1 0,-1 1 1,2 0-1,1 0 0,-4 11 36,3-6-32,2 1 0,0 1 0,1-1 0,2 1 0,0 0 0,2 1 0,1-1 0,1 3 32,3-2-17,2-1 0,0 1 0,2-1 0,1 0 0,0 0 0,2-1 0,2 0 0,0 0 0,1-1 0,1-1 0,3 2 17,11 9-40,2-2-1,1 0 1,1-2-1,2-2 0,0-1 1,2-1-1,31 16 41,-29-16-9,-5-5 10,0-1 0,0-1 1,2-2-1,0-2 0,1-1 0,1-2 0,0-1 1,1-1-1,3-2-1,25 3 33,-1-3 0,1-3 1,1-2-1,19-5-33,-62 0 42,0-1 0,-1-2 0,0 0 1,0-2-1,0 0 0,-1-1 0,0-1 0,-1-1 0,0-1 0,0-1 0,-1 0 1,-1-2-1,0 0 0,13-14-42,-8 5 95,-1-1 0,-2-1 0,0-1 0,-2 0 1,-1-2-1,-1 0 0,-1-1 0,-2 0 0,-1-1 0,0-3-95,1-5 50,-2-1 0,-2-1 0,-1 1 0,-2-1 0,-2-1 0,-1 1 0,-3 0 0,-1-1 0,-2 1 0,-1-1 0,-4-6-50,-2 1 49,-2 2 0,-2 0 1,-1 0-1,-21-38-49,7 18 5,23 47-5,-1 0 0,-1 1 0,0 0 0,-1 0 0,0 0 0,-1 1 0,-1 1 0,-1 0 0,0 0 0,0 1 0,-12-8 0,10 11-59,-1 0-1,1 2 1,-2 0 0,1 1-1,-1 0 1,0 1-1,-15-3 60,1 1-480,-1 2 0,0 2 0,0 0 0,0 3 0,0 0 0,0 2 0,-20 3 480,47-4-281,1 1-1,-1-1 0,1 1 0,-1 0 1,1 0-1,0 0 0,-1 0 0,1 1 0,0-1 1,0 1-1,0 0 0,0 0 0,0 0 1,0 0-1,1 0 0,-1 1 0,1-1 1,-1 1-1,1 0 0,0 0 0,0 0 0,0 0 1,1 0-1,-2 2 282,-4 29-4405</inkml:trace>
  <inkml:trace contextRef="#ctx0" brushRef="#br1" timeOffset="-39843.124">8150 6913 3008,'11'-23'3957,"-11"22"-2058,-12-6 3574,2-1-4253,-79 4 1585,48 4-2537,1 2 0,-1 1-1,1 2 1,0 2 0,1 2-1,0 1 1,0 2 0,1 2 0,0 1-1,1 2-267,14 0-9,0 0 1,2 2-1,0 0 0,1 1 0,1 1 0,1 1 0,1 1 0,1 0 0,1 1 1,1 1-1,1 0 0,1 1 0,-1 8 9,9-26-7,-9 15-20,1 1 0,1 0 0,1 1 0,1 0-1,2 0 1,0 1 0,2 0 0,1 1 0,1-1 0,1 0 0,1 1 0,1 0 0,2-1 0,3 19 27,-2-18-27,2-1-1,0 1 1,2-1 0,0 0-1,2-1 1,1 0-1,1 0 1,2-1 0,0-1-1,1 0 1,1 0 0,1-2-1,1 0 1,1-1-1,9 8 28,21 4 0,2-1 0,0-3 0,2-2 0,13 3 0,-32-14 29,0-2-1,0-1 0,1-1 0,1-2 1,-1-1-1,2-2 0,-1-1 1,0-2-1,1-2 0,9-1-28,-19 0 72,1-2 0,0 0 0,-1-2 0,0-1 0,0-1 0,0-1 0,-1-1 0,0-2 0,0 0 0,-1-2 0,-1 0 0,0-2 0,-1 0 0,9-9-72,-7-2 131,0-1 0,-2-1 0,-1-2-1,-2 0 1,0-1 0,-2 0 0,-1-2 0,-2 0 0,-1 0-1,-2-2 1,-1 1 0,-1-1 0,-2-1 0,-2 1 0,2-30-131,-5 32 32,-1 0 0,-2 0 1,0 0-1,-3 0 1,0 0-1,-2 1 0,-2-1 1,0 1-1,-3 1 1,0 0-1,-2 0 1,-1 1-1,-8-11-32,7 11-4,-2 0 0,-1 1 0,-2 0 0,0 2-1,-2 0 1,-1 2 0,0 0 0,-2 1 0,-1 2 0,-1 1 0,0 1 0,-1 1 0,-3 0 4,24 15-229,0 1 0,-1-1 0,0 1 0,1 0 1,-1 1-1,0 0 0,0 0 0,0 1 0,0 0 1,0 0-1,0 0 0,1 1 0,-1 1 0,0-1 1,0 1-1,1 1 0,-1-1 0,1 1 1,0 1-1,-7 3 229,-73 57-5152,42-26 635</inkml:trace>
  <inkml:trace contextRef="#ctx0" brushRef="#br1" timeOffset="-34688.495">10615 7011 5248,'-39'-39'5840,"27"31"-4398,7 3-1180,1 1 1,-2 0-1,1 0 1,0 1-1,-1 0 1,1 0-1,-1 0 1,0 0-1,0 1 1,0 0-1,0 0 1,-1 1-1,1 0 1,0 0-1,-1 0 1,1 1-1,-1 0 1,1 0-1,0 1 1,-1-1-1,-1 2-262,-101 66 1591,74-43-1251,-117 97 742,95-76-828,2 3-1,-37 44-253,65-63 279,13-17-243,1 1 1,1 0-1,1 1 1,0 1 0,0-1-1,2 2 1,0-1-1,1 2 1,-5 12-37,10-16-5,0-1 0,0 1 1,1-1-1,1 1 0,0 0 0,1-1 1,1 1-1,0 0 0,0 0 0,2-1 1,0 1-1,0-1 0,1 0 0,1 0 0,0 0 1,1-1-1,0 1 0,1-1 0,7 9 5,22 27 22,3-2-1,1-2 0,2-1 1,3-2-1,0-2 0,52 32-21,-72-55 36,0-1 0,1-1-1,1-1 1,1-2 0,-1 0-1,2-2 1,-1-1 0,1-1 0,0-2-1,1-1 1,-1-1 0,1-1-1,11-2-35,-13 0 64,2 3 59,1-2-1,-1-1 1,0-2 0,1 0 0,-1-3-1,0 0 1,-1-2 0,1-1-1,-1-1-122,-16 0 93,-1 0 0,0-1 0,0 0 0,-1-1 0,-1 0 0,1-1 0,-2 0 0,0 0-1,0-1 1,-1-1 0,-1 1 0,0-1 0,-1 0 0,0-1 0,-1 0 0,-1 1 0,-1-2 0,0 1 0,1-13-93,8-59 181,-3 0 0,-4-1 1,-4 0-1,-6-33-181,5 102 14,-1 1 1,-1-1-1,0 0 0,-1 1 1,-2-1-1,0 1 0,0 0 1,-2 0-1,0 1 0,-1 0 1,-1 0-1,0 1 0,-2 0 1,0 1-1,0 0 0,-2-1-14,-33-24-22,-1 1-1,-2 3 1,-1 2-1,-2 2 1,-2 2-1,-11-3 23,17 8-94,-96-43-2418,143 67 2280,-1 0 0,1 0 0,-1 1 1,1-1-1,-1 1 0,0 0 0,1-1 0,-1 1 0,0 0 1,1 0-1,-1 0 0,0 0 0,1 0 0,-1 0 1,1 0-1,-1 1 0,0-1 0,1 1 0,-1-1 0,1 1 1,-1 0-1,1-1 0,-1 1 0,1 0 0,0 0 0,-1 0 1,1 0-1,0 0 0,0 0 0,-1 1 0,1-1 0,0 1 233,-1 15-5105</inkml:trace>
  <inkml:trace contextRef="#ctx0" brushRef="#br1" timeOffset="-33023.391">2105 7423 3008,'-11'-6'1920,"0"18"-1024,5-3-1056,1 0 2496,-1 0-576</inkml:trace>
  <inkml:trace contextRef="#ctx0" brushRef="#br1" timeOffset="-32787.49">2061 7467 12512,'13'8'296,"1"-1"1,0-1 0,0 0 0,0-1 0,1-1 0,0 0 0,0-1-1,0 0 1,0-1 0,0-1 0,1-1 0,-1 0 0,0-1 0,10-1-297,16 1 537,237-14 1260,-79-30-1002,-140 25-1564,-22 0-6702,-22 11 3082</inkml:trace>
  <inkml:trace contextRef="#ctx0" brushRef="#br1" timeOffset="-32406.498">2866 7065 7328,'26'23'4970,"19"8"-2148,-6-12-2264,106 62 1351,-138-76-1805,1 1 0,-1 1 0,0-1 0,0 1 0,-1 0 0,0 0 0,0 1 0,-1 0-1,0 0 1,0 0 0,-1 1 0,0-1 0,0 1 0,-1 0 0,2 8-104,-5-6 27,0-1-1,-1 0 1,0 1 0,-1-1-1,0 0 1,0 0 0,-1 0-1,-1 0 1,1 0 0,-2-1-1,1 0 1,-1 0 0,-1 0-1,1 0 1,-2-1 0,1 0-1,-3 2-26,-126 179-3434,114-147 661,13 2-2427</inkml:trace>
  <inkml:trace contextRef="#ctx0" brushRef="#br1" timeOffset="-31669.479">5351 7673 6016,'6'8'3574,"11"1"-2850,-13-8-270,12 6 229,-1-1 0,1-1 0,1-1 1,-1 0-1,1-1 0,-1-1 0,1 0 1,12-1-684,-4 1 469,112 2 1738,1-5 0,45-11-2207,-4 2 450,6 8-986,-106 3-5525,-57-2 1597,-4-2-154</inkml:trace>
  <inkml:trace contextRef="#ctx0" brushRef="#br1" timeOffset="-31327.026">6343 7223 6208,'25'24'4466,"-18"-20"-4068,1 1 92,1 0 0,-1 0 1,1-2-1,0 1 0,0-1 1,1 0-1,-1-1 1,0 0-1,4 0-490,33 9 1090,-24-3-740,0 1-1,0 1 0,-1 1 1,0 1-1,-1 1 0,-1 0 1,0 2-1,13 12-349,-26-21 66,0 0-1,0-1 1,-1 2 0,0-1 0,0 1-1,0 0 1,-1 0 0,0 0-1,-1 1 1,1-1 0,-1 1-1,-1 0 1,1 0 0,-1 0 0,-1 0-1,0 0 1,0 0 0,0 0-1,-1 1 1,0-1 0,-1 0-1,0 6-65,-6 14 62,-1-1 0,-1 0 0,-1 0 0,-1-1 0,-9 15-62,-2 1-429,-2-2 0,-1 0 0,-3-2 1,0 0-1,-3-2 429,25-29-210,-4 4-923,0-1 1,1 2 0,0-1-1,1 1 1,0 1-1,1-1 1,1 1 0,-3 7 1132,7 2-4272</inkml:trace>
  <inkml:trace contextRef="#ctx0" brushRef="#br1" timeOffset="-30621.023">8725 7757 6016,'-1'7'3358,"6"-5"639,1-2-2808,209-24 2874,-84 14-4074,-42 9-2767,-56 0-112,-5-2-1478</inkml:trace>
  <inkml:trace contextRef="#ctx0" brushRef="#br1" timeOffset="-30286.027">9089 7393 7328,'-1'1'151,"0"-1"1,0 1-1,1-1 1,-1 1-1,0-1 1,1 1-1,-1 0 1,1-1-1,-1 1 1,1 0-1,-1-1 1,1 1-1,0 0 1,-1 0-1,1-1 1,0 1-1,-1 0 1,1 0-1,0 0 1,0-1-1,0 1 1,0 0-1,0 0 0,0 0 1,0 0-1,0-1 1,0 1-1,0 0 1,0 0-1,0 0 1,1 0-1,-1-1 1,0 1-1,1 0 1,-1 0-1,0-1 1,1 1-1,-1 0 1,1-1-1,-1 1 1,1 0-1,0 0-151,2 2 206,0 1-1,1-1 0,0 1 0,0-1 1,0 0-1,0-1 0,0 1 1,0-1-1,1 1 0,-1-1 0,1 0 1,0-1-1,-1 1 0,1-1 1,3 0-206,14 6 376,0 0-170,-1 0 1,0 2-1,0 0 0,0 1 0,-1 1 0,-1 1 1,0 1-1,-1 1 0,0 0 0,-1 1 1,0 1-1,6 10-206,-16-18 60,-1-1 0,0 1 0,0 1 0,-1-1 0,0 1 1,-1 0-1,0 0 0,0 0 0,-1 1 0,0-1 0,-1 1 0,0 0 1,0 0-1,-1 0 0,0 0 0,-1 0 0,0 0 0,-1 2-60,-6 16-335,-2-1-1,-1 1 1,-1-1 0,-1-1-1,-1 0 1,-1-1-1,-1 0 1,-2-1-1,0-1 1,-6 4 335,11-12-689,-37 65-5150,45-40 1482</inkml:trace>
  <inkml:trace contextRef="#ctx0" brushRef="#br1" timeOffset="-5472.863">1477 8055 4640,'-17'10'829,"-41"8"1702,48-20-2176,0 0-1,0-1 1,0 0 0,1 0 0,0-1-1,0 0 1,0-1 0,0 0 0,0-1-1,1 0 1,0 0 0,0 0 0,1-1 0,0-1-1,0 1 1,1-1 0,0 0 0,-2-3-355,-13-12 536,3 1-145,1-2 0,1 0 0,2 0 0,0-1 0,1-1 0,1-1 0,2 0 0,1 0 0,1-1-1,-2-11-390,8 25 74,0 0 0,1-1-1,0 1 1,1 0 0,0 0-1,1 0 1,1 0 0,0 0-1,1 0 1,1 0 0,1-2-74,-3 9-1,1-1 1,0 1 0,0-1 0,1 1-1,-1 0 1,2 0 0,-1 1 0,1-1-1,0 1 1,0 0 0,1 1 0,0-1-1,0 1 1,0 0 0,0 0 0,1 1-1,0 0 1,0 0 0,8-3 0,-12 6 24,1 0 1,-1 1-1,1-1 1,-1 1-1,1-1 1,-1 1-1,1 0 1,0 1 0,-1-1-1,1 1 1,-1-1-1,1 1 1,-1 0-1,1 0 1,-1 0-1,1 1 1,-1 0-1,0-1 1,0 1-1,0 0 1,0 0-1,0 0 1,0 1 0,-1-1-1,1 1 1,-1 0-1,0-1 1,1 1-1,0 3-24,3 2 55,-1 0 0,0 1-1,0 0 1,-1 0 0,0 1 0,-1-1-1,0 1 1,-1 0 0,0 0-1,0 3-54,1-4 26,-2 0-1,1 0 0,-2 1 0,1-1 1,-1 0-1,0 1 0,-1-1 1,0 0-1,-1 1 0,0-1 0,0 0 1,-1 0-1,0 0 0,0 0 1,-1-1-1,-1 0 0,1 1 0,-1-1 1,-1-1-1,1 1 0,-1-1 1,0 0-1,-1 0 0,0-1 0,0 0 1,0 0-1,-4 1-25,4-3 20,0 0 0,-1-1 0,0 0 0,1 0 0,-1-1 0,-1 0 0,1-1 0,0 1 0,0-2 0,0 1 0,-1-1 0,1 0-1,0-1 1,0 0 0,-1 0 0,1-1 0,0 0 0,0 0 0,0-1 0,1 0 0,-1 0 0,1-1 0,-1 0 0,1 0 0,0-1 0,1 0 0,-1 0 0,1-1 0,0 1 0,0-1 0,1-1 0,0 1 0,0-1 0,0 0 0,0-2-20,1-1-2,0-1 1,0 1 0,1-1 0,0-1 0,1 1-1,0 0 1,1 0 0,0-1 0,1 1-1,0-1 1,1 1 0,1 0 0,-1-1 0,2 1-1,-1 0 1,2 0 0,-1 1 0,1-1 0,4-5 1,3-7-33,0 1 1,2 1-1,1 1 1,0-1-1,1 2 1,1 0-1,1 1 1,10-7 32,84-57-138,-106 79 141,1 0 0,-1 1 0,0 0 0,1 0 0,-1 0-1,1 1 1,0 0 0,-1 0 0,1 0 0,0 0 0,0 1 0,0 0 0,0 1-1,-1-1 1,1 1 0,0 0 0,-1 0 0,1 1 0,0 0 0,-1 0-1,0 0 1,1 1-3,4 4 32,-2 0 0,1 0-1,-1 1 1,0 1-1,0-1 1,-1 1-1,0 0 1,-1 1 0,0 0-1,0 0 1,-1 0-1,0 1 1,2 9-32,-2-4 38,0 1 0,-1-1 0,-1 1 0,0 0 0,-2 0 0,0 0 0,0 0 0,-2 0 0,0 1 0,-1-1 0,-1 0 0,0-1-1,-2 1 1,1-1 0,-2 1 0,0-2 0,-7 13-38,7-20 10,0 0-1,0-1 1,0 0-1,-1 0 1,0 0-1,0 0 1,-1-1-1,0-1 1,0 1-1,-1-1 1,1-1-1,-1 1 1,0-2-1,0 1 1,0-1-1,-1 0 1,1-1-1,-1 0 1,0-1-1,1 0 1,-1 0-1,0-1 1,-8-1-10,-4 2 3,-1 0 1,1-2-1,-1-1 1,1 0-1,0-2 0,0-1 1,0 0-1,0-2 1,1 0-1,0-2 0,-16-8-3,29 13-11,0 0 0,1 0 0,0-1 0,0 0 0,0 0 0,1-1 0,-1 0 0,1 0 0,0 0 0,1-1-1,0 1 1,0-1 0,0-1 0,1 1 0,0-1 0,1 1 0,-1-1 0,2 0 0,-1 0 0,1-1 0,0 1 0,1-1 0,0 1-1,0 0 1,1-1 0,0-7 11,2 1-15,0 1 1,1 0-1,1 0 0,0 0 0,1 1 0,1-1 0,0 1 0,0 0 1,2 1-1,-1 0 0,2 0 0,-1 1 0,2-1 0,-1 2 0,2 0 1,-1 0-1,1 0 0,1 2 0,-1-1 0,2 2 0,-1-1 0,1 2 1,0 0-1,0 0 0,1 1 0,-1 1 0,1 0 0,3 0 15,-8 2-4,1 1 0,-1 0 0,0 0 0,1 0-1,-1 1 1,0 1 0,1 0 0,-1 0 0,0 1 0,0 0 0,0 0-1,0 1 1,0 1 0,0-1 0,-1 1 0,0 1 0,0-1-1,0 1 1,0 1 0,-1 0 0,0 0 0,0 0 0,4 5 4,0 2 34,0-1 0,-1 1 0,-1 1 0,0 0 0,-1 0 0,-1 1 0,0 0 0,-1 0 0,0 1 0,-2-1 0,1 1 0,-2 0 0,0 2-34,-1 15 83,-1-1 0,-1 0 0,-2 1-1,-3 8-82,4-32 10,1-2-7,0 1 0,0-2 0,-1 1 0,0 0 0,0 0 0,-1 0 0,0 0 0,0-1 0,-1 1 0,1-1 0,-2 1-1,1-1 1,-1 0 0,1 0 0,-2-1 0,1 1 0,-1-1 0,1 0 0,-2 0 0,1 0-3,-9 2 3,0-1 1,0-1-1,0 0 0,0-1 1,-1-1-1,1 0 0,-1-1 1,0 0-1,0-1 0,0-1 1,1-1-1,-1 0 0,0 0 1,0-2-1,1 0 0,-4-1-3,8 2-16,1 0-1,-1-1 1,0 0-1,1 0 0,0-1 1,0 0-1,0-1 1,0 0-1,1 0 0,0-1 1,0 0-1,0 0 1,1-1-1,0 0 0,0-1 1,1 1-1,0-1 1,0 0-1,1-1 0,0 1 1,0-1-1,1 0 1,0 0-1,1-1 1,0 1-1,0-1 0,-1-9 17,4 5-18,1 1 0,1-1 0,0 1-1,0 0 1,1-1 0,1 1 0,0 1-1,1-1 1,0 0 0,1 1 0,0 0-1,1 1 1,6-8 18,4-5-35,2 1 1,1 0-1,0 1 0,2 2 1,16-13 34,-32 26-2,1 0 1,0 1-1,1-1 1,-1 1-1,1 1 1,0-1-1,1 1 0,-1 1 1,1 0-1,0 0 1,0 0-1,0 1 1,1 1-1,-1-1 1,1 2-1,-1-1 1,1 1-1,0 1 1,0 0-1,-1 0 1,9 2 1,-5 4 0,-1 1 0,-1 1 0,0 0 0,0 0 0,0 1 0,-1 1 0,0 0 0,-1 0 0,0 0 0,-1 2 0,0-1 0,5 10 0,2 6 41,0 0-1,-2 0 1,-1 1 0,-1 1 0,-1 0 0,2 15-41,-9-31 25,1-1 0,-2 1 0,0 0 0,-1 0 0,0 0 0,-1 0 0,0 0 0,-1 0 0,0 0 0,-1 0 0,-1 0 0,0-1 0,-1 1 0,0-1-1,-1 0 1,0 0 0,-1 0 0,0-1 0,-1 0 0,0 0 0,-1-1 0,-3 4-25,7-11 0,0 0 0,0 0 0,0-1 0,-1 0 0,1 0 0,0 0 0,-1 0 0,1 0 0,-1-1 0,0 0 0,0 0 0,1 0 0,-1-1 0,0 0 0,0 1 0,0-2 0,0 1 0,-16 0-34,0-1-1,0-1 0,0 0 0,0-2 0,0-1 1,1 0-1,0-1 0,0-2 0,0 0 0,1-1 1,-14-9 34,20 11-27,0-1 1,0-1-1,1 0 1,0-1 0,1 0-1,0-1 1,1 0-1,0-1 1,0 0-1,1 0 1,1-1 0,0 0-1,1-1 1,1 0-1,0 0 1,-4-13 26,7 15-17,1-1 0,1 1 0,0-1 0,0 1 1,1-1-1,1 1 0,0 0 0,1-1 0,0 1 0,1 0 0,0 0 0,1 0 0,0 0 0,1 0 1,0 1-1,1 0 0,0 0 0,2-1 17,10-14-31,1 1 0,1 1 0,2 1 0,0 0-1,1 2 1,16-11 31,-30 24-8,0 0 0,0 1-1,1 0 1,0 1 0,1 0-1,-1 1 1,1 0 0,0 0-1,1 1 1,-1 1 0,1 0-1,-1 0 1,1 1 0,0 1 0,0 0-1,0 0 1,0 1 0,0 1-1,0 0 1,0 1 0,-1 0-1,1 1 1,-1 0 0,1 1-1,3 2 9,-1 1 20,0 2-1,-1 0 0,0 1 0,0 0 0,-1 1 1,-1 0-1,0 1 0,0 0 0,-1 0 0,-1 1 1,0 1-1,-1 0 0,0 0 0,-2 0 0,1 1 1,-2 0-1,1 0 0,-2 1 0,0 0 0,-1 5-19,-1-6 27,-1-1 0,0 0-1,-2 1 1,0-1 0,0 0-1,-1 0 1,-1 1 0,0-1-1,-1-1 1,-1 1 0,0-1-1,0 1 1,-2-2 0,1 1-1,-5 4-26,3-5 23,-1 1 0,0-1 0,-1-1-1,0 0 1,-1-1 0,0 1 0,0-2-1,-1 0 1,-1 0 0,1-1 0,-2-1-1,1 0 1,-1-1 0,0 0 0,-4 0-23,-19 2-12,-1-1 0,0-2 0,0-1 1,-1-2-1,-35-4 12,59 2-13,1 0 0,0-1 0,0-1 0,0-1 1,0 0-1,1 0 0,-1-2 0,1 0 0,0 0 0,0-1 0,0 0 0,1-2 0,0 1 1,1-1-1,-1-1 0,2 0 0,-1-1 0,1 0 0,0 0 0,1-1 0,1 0 0,0-1 1,0 0-1,-4-9 13,8 7-22,0 0 0,0 0 0,1 0 0,1-1 0,1 1 1,0-1-1,1 0 0,0 1 0,1-1 0,1 1 0,0-1 1,1 1-1,1 0 0,0 0 0,1 0 0,0 1 0,1-1 1,1 1-1,0 0 0,0 1 0,5-4 22,6-7-25,2 1-1,0 1 1,2 0 0,0 2-1,2 1 1,0 0 0,0 2-1,23-11 26,-31 20-5,1 0 1,0 1-1,1 0 0,-1 1 0,1 2 0,0-1 0,0 2 0,0 1 0,0 0 0,1 1 0,-1 1 0,0 0 1,0 2-1,0 0 0,0 1 0,-1 1 0,0 0 0,1 1 0,-2 1 0,1 1 0,-1 1 0,0 0 0,-1 0 1,0 2-1,10 9 5,-8-5 36,0 0 0,-1 2 1,-1 0-1,-1 0 0,0 2 0,-1 0 1,-1 0-1,8 19-36,-14-26 29,-1-1 1,-1 2 0,0-1-1,-1 1 1,0-1-1,0 1 1,-2 0-1,0 0 1,0 0-1,-1 0 1,-1 0-1,0 0 1,0 0-1,-2-1 1,1 1-1,-3 3-29,1-3 20,-1-1-1,0 1 0,-1-1 1,-1 0-1,0 0 1,0-1-1,-1 0 0,-1 0 1,0 0-1,0-1 1,-1-1-1,0 0 0,-1 0 1,0-1-1,0 0 1,-1-1-1,0-1 0,0 1 1,0-2-1,-1 0 1,0 0-1,-3-1-19,-11 3-5,0-2 1,0-1-1,-1-2 0,0 0 1,1-2-1,-1-1 1,1-1-1,-1-2 0,1 0 1,0-2-1,0-1 0,1-1 1,-1-1-1,2-2 1,-5-3 4,16 9-27,1-1 0,1-1 1,-1 0-1,1 0 0,1-2 1,-1 1-1,1-1 0,1-1 1,0 0-1,0-1 0,1 1 1,0-2-1,1 1 0,0-1 1,1-1-1,1 1 0,0-1 1,0-1-1,-2-9 27,7 10-18,0 0 0,1-1 1,1 1-1,0 0 0,0 0 0,2 0 1,0 0-1,0 1 0,1-1 0,0 1 0,1 0 1,1 0-1,0 0 0,1 1 0,0 0 1,0 0-1,1 0 0,1 1 0,-1 1 0,2-1 1,-1 1-1,1 1 0,1 0 0,4-3 18,4-3-22,-1 0 0,1 1 0,1 0-1,1 2 1,-1 1 0,2 0 0,-1 2 0,1 0-1,0 1 1,1 2 0,0 0 0,0 1-1,0 1 1,0 2 0,0 0 0,1 1 0,-1 2-1,11 2 23,-13 1 26,-1 1 0,1 1 0,-2 1 0,1 1-1,-1 0 1,-1 2 0,0 0 0,0 1 0,-1 1 0,0 0-1,-1 1 1,-1 1 0,-1 1 0,0 0 0,0 1 0,-2 0-1,0 1 1,-1 0 0,0 3-26,-7-10 18,0 1 0,-1 0-1,0 0 1,-1 0 0,0 0 0,-1 0-1,0 0 1,-1 1 0,-1-1 0,0 0 0,0 0-1,-1 0 1,-1 0 0,0 0 0,0 0-1,-1-1 1,-1 1 0,0-1 0,0 0 0,-1-1-1,-1 1 1,0-1 0,0-1 0,-1 1-1,0-1 1,-1 0 0,-7 6-18,-5 7 13,0 0 0,-1-2 0,-1 0 0,-1-1 0,-1-2 0,-1 0 0,-14 5-13,-7-2-114,-2-3-1,0-2 1,-1-2 0,0-2 0,-39 2 114,74-9-60,0-1 0,0-1 0,-1 0 0,1-1 0,-1 0 0,1-2 1,0 0-1,-1 0 0,1-2 0,0 0 0,-1 0 0,2-2 0,-1 1 0,0-2 0,1 0 0,0-1 0,-6-4 60,16 4-18,-1 1 0,1-1 0,0 0-1,0 0 1,1-1 0,0 1-1,1-1 1,-1 0 0,1 0 0,1 1-1,0-1 1,0 0 0,0 0-1,1-1 1,0 1 0,1 0 0,-1 0-1,2 0 1,-1 0 0,1 1-1,0-1 1,1 0 0,0 1 0,0-1-1,1 1 1,-1 0 0,2 0-1,2-3 19,22-39-52,3 2 0,2 1 0,2 2-1,2 1 1,5-1 52,-17 16-38,1 1-1,1 1 1,2 2 0,1 0 38,-21 17 2,0 1 1,1 0-1,0 0 1,0 1-1,1 1 1,0-1 0,-1 2-1,1 0 1,0 0-1,1 1 1,-1 1 0,0 0-1,0 1 1,2 0-3,13 4 19,-1 1 0,0 1 1,0 2-1,-1 0 0,0 2 0,-1 1 1,0 0-1,0 2 0,-2 1 1,1 1-1,-2 0 0,0 2 0,13 14-19,-21-20 35,0 0-1,-1 1 1,0 0-1,-1 1 1,0 0-1,-1 1 1,-1 0-1,0 0 1,-1 1-1,-1 1 1,0-1-1,-1 1 1,-1 0-1,0 0 1,2 14-35,-7-24 25,0 0 0,0 1-1,-1-1 1,0 0 0,0 0 0,0 0 0,-1 0 0,0 0 0,0 0 0,0 0 0,-1 0 0,0-1 0,0 1 0,-1-1 0,1 0 0,-1 0 0,0 0-1,0 0 1,-1-1 0,1 0 0,-6 4-25,-118 70 200,103-65-209,15-8 7,-15 8-34,-1 0 1,-1-2 0,0 0-1,-18 3 36,-2-4-41,-1-3 1,0-1-1,0-2 0,-1-3 0,1-1 0,-3-3 41,31 2-25,1-1 1,0-1-1,-1 0 1,2-1-1,-1-1 1,0-1-1,1-1 1,0-1-1,1 0 1,-15-9 24,27 14-17,1-1 0,0 0 0,0 0 0,0 0 0,0 0 0,1 0-1,-1-1 1,1 0 0,0 0 0,1 1 0,-1-2 0,1 1 0,0 0 0,0 0 0,1-1 0,-1 1 0,1-1 0,0 1 0,1-1 0,-1 0 0,1 1 0,0-1 0,1 1 0,-1-1 0,2-4 17,1-5-21,1 0-1,0 0 1,1 0-1,0 0 1,1 1-1,1 0 1,1 1-1,8-13 22,131-154-46,-91 117 76,-40 43-42,1 0-1,1 1 1,1 1 0,0 1-1,2 0 1,-1 2-1,2 0 1,0 1-1,14-5 13,-24 13 4,-1 1 0,1 1 0,1 0-1,-1 0 1,1 1 0,-1 1 0,1 0-1,0 1 1,0 0 0,0 1 0,0 1-1,-1 0 1,1 0 0,0 1 0,0 1-1,-1 0 1,0 1 0,1 0 0,-2 1-1,1 0 1,0 1 0,-1 0 0,0 1-1,0 0 1,-1 1 0,0 0 0,1 2-4,-3-1 23,0-1 0,-1 1 0,0 1 1,0-1-1,-1 1 0,0 0 0,-1 1 0,0-1 1,-1 1-1,0 0 0,0 0 0,-1 1 0,-1-1 0,0 0 1,-1 1-1,0 0 0,0-1 0,-1 1 0,-1 0 1,-1 5-24,-5 3 29,-1 0 1,-1-1-1,0 0 1,-2 0-1,0-1 1,-1-1-1,-1 0 1,0-1 0,-1 0-1,-1-1 1,-1 0-1,0-2 1,-2 1-30,1 1 9,-1-2 1,0 0 0,-1-1-1,0-1 1,-1 0 0,0-2 0,-1-1-1,0 0 1,-1-1 0,1-1-1,-3-1-9,-15 4-17,-1-1 0,1-2 0,-1-1 0,0-3-1,-1-1 1,1-2 0,0-1 0,0-3 0,-19-4 17,46 4-23,1 0 1,-1 0-1,1-1 0,1 0 1,-1-1-1,1-1 1,0 0-1,1 0 1,0-1-1,0 0 0,1-1 1,0 0-1,1-1 1,0 1-1,0-2 1,1 1-1,1-1 1,0 0-1,1 0 0,0-1 1,1 1-1,0-1 1,1 0-1,0 0 1,1 0-1,0-13 23,0 6-8,1 1 1,1-1-1,1 1 0,1-1 1,0 1-1,1 0 0,2 0 0,-1 0 1,2 1-1,1-1 0,0 1 1,1 1-1,1-1 0,1 2 0,0-1 1,2 1-1,-1 1 0,5-4 8,2-1-22,0 2 0,1 0-1,1 1 1,1 1-1,1 0 1,0 2 0,0 1-1,2 0 1,-1 2-1,2 1 1,-1 1 0,1 1-1,1 1 1,-1 1-1,2 1 23,-1 3 16,1 1 0,-1 1 0,0 1 0,0 1 0,0 2 0,0 1 0,-1 0 0,1 2 0,-1 1 0,-1 1 0,0 2 0,0 0 0,-1 1 0,0 1 0,-1 2 0,-1 0 0,0 1 0,-1 1 0,-1 0 0,0 2 0,-2 1 0,0 0 0,-1 1 0,-1 0 0,-1 1 0,10 22-16,-21-35 27,0-1-1,0 1 0,-1-1 0,0 1 1,0 0-1,-1 0 0,0 0 0,-1 0 0,0 0 1,-1 0-1,1 0 0,-2-1 0,1 1 1,-1 0-1,0 0 0,-1-1 0,0 1 1,-1-1-1,1 0 0,-2 0 0,1 0 1,-2 0-27,-4 8 28,-2-1 1,0 0 0,-1-1 0,-1 0 0,0-1 0,-1 0 0,0-1 0,-1-1 0,-11 6-29,4-4 34,0 0 0,0-2 0,-1-1 0,0-1 0,-1-1 0,0-1 0,-1-1 0,-12 0-34,10-1-20,0-1 0,0-2 1,0-1-1,0-1 0,-1-1 1,1-2-1,0-1 0,0-1 1,1-1-1,-1-1 0,1-2 1,1-1-1,0-1 0,0-1 1,1-1-1,-14-10 20,29 13-12,0 1 0,1-1 0,0-1-1,0 0 1,1 0 0,1-1 0,0 0 0,0 0 0,1 0-1,1-1 1,0 0 0,1 0 0,0-1 0,1 1 0,1-1-1,0 1 1,1-1 0,0 0 0,1 0 0,0 0 0,2 1-1,-1-1 1,2 0 0,0 1 0,0-1 0,1 1 0,1 0-1,0 0 1,1 1 0,0 0 0,1 0 0,3-5 12,4-1-20,1 1 1,0 1 0,1 0-1,1 1 1,0 1-1,1 0 1,0 1 0,1 1-1,1 1 1,0 1-1,10-4 20,-13 8-11,1 0 0,-1 1-1,1 0 1,0 2-1,0 0 1,0 1-1,1 0 1,-1 2 0,1 0-1,-1 1 1,0 1-1,0 1 1,0 1-1,0 0 1,0 1 0,-1 1-1,0 1 1,11 5 11,1 3 24,-1 1 0,0 1 1,-2 2-1,0 0 0,-1 2 1,-1 0-1,0 2 0,-2 1 0,-1 1 1,-1 1-25,-11-16 20,0 1-1,-1 0 1,-1 0 0,0 1 0,0 0 0,-1 0 0,-1 0-1,0 1 1,-1 0 0,0 0 0,-1 0 0,0 0 0,-1 1-1,-1-1 1,0 1 0,0-1 0,-2 1 0,0-1 0,0 1-1,-1-1 1,-1 0 0,0 1 0,-1-1 0,0-1 0,-5 9-20,-6 1 8,-1 0 0,-1-1 0,-1-1 0,-1-1 0,-1 0 0,0-1 0,-1-2 0,-1 0 0,-1-1 0,-5 2-8,9-8-19,-1 0-1,0-1 1,-1-1 0,1-1 0,-1-1 0,-1 0 0,1-2 0,0 0 0,-1-2 0,0 0-1,1-2 1,-12-1 19,3 1-89,0-2 1,1-1-1,-1-1 0,1-1 0,0-2 0,-17-7 89,34 11-33,0-1 0,0-1 0,0 0 0,1-1 0,0 0 0,1-1 0,0 0 0,0 0 0,0-1 0,1 0 0,1-1 0,0 0 0,0-1 0,1 1 0,0-1 0,-2-5 33,3-1-20,1 1 0,1-1 1,1 0-1,0 0 0,1-1 0,1 1 0,0-1 0,2 1 0,0 0 1,0-1-1,2 1 0,0 0 0,1 0 0,1 0 0,1 1 0,0 0 1,1 0-1,8-14 20,9-10-17,1 2 0,3 0 0,1 2 1,1 1-1,2 1 0,2 2 0,25-19 17,-45 39 5,0 0 0,1 1 1,0 1-1,1 0 0,0 1 0,1 1 0,0 0 0,0 2 0,1 0 0,-1 0 0,1 2 0,0 0 0,1 1 0,-1 1 0,1 1 0,-1 0 0,1 2 0,13 1-5,-9 0 90,1 1 1,-1 1-1,0 1 0,0 1 0,0 0 1,-1 2-1,0 1 0,-1 1 1,0 1-1,0 0 0,-1 2 0,-1 0 1,0 2-1,5 5-90,-7-4 70,-1 1 0,-1 1 0,0 0 1,-2 1-1,0 0 0,2 7-70,-10-17 25,0 0 0,-1 1 0,0-1-1,-1 1 1,0 0 0,-1 0 0,1 0 0,-2 0 0,0 0 0,0 0 0,-1 0 0,0 1 0,0-1 0,-2 0 0,0 5-25,-2-4 17,-2-1-1,1 0 1,-1 0 0,-1 0 0,1-1 0,-2 0 0,1 0-1,-1-1 1,-1 0 0,1 0 0,-1-1 0,-1 0 0,1 0-1,-1-1 1,0-1 0,-1 0 0,1 0 0,-1-1 0,-11 3-17,6 1-6,-1 0 0,-1-1 1,1-1-1,-1-1 1,0-1-1,-1 0 0,1-1 1,-1-1-1,1-1 1,-1 0-1,1-2 0,-1 0 1,1-1-1,-1-1 1,1 0-1,0-2 0,0 0 1,0-1-1,1 0 1,-6-5 5,17 7-19,0 0 1,1-1 0,-1 0-1,1 0 1,0-1-1,1 1 1,-1-1 0,1 0-1,0 0 1,1-1-1,0 1 1,0-1 0,0 0-1,0 1 1,1-1-1,0 0 1,1-1 0,-1-6 18,2-130-91,1 138 75,-1-4 5,0-2-4,0 0 0,0 0-1,1 0 1,1 0-1,0 0 1,0 0 0,1 1-1,1-1 1,0 1-1,0 0 1,1 0 0,1 0-1,0 1 1,0-1 0,1 2-1,1-1 1,-1 1-1,3-2 16,-5 8 0,-1 1 0,1 0 0,-1 0 0,1 0 0,0 1 0,-1-1 0,1 1 0,0 0 0,0 1 0,0-1 0,0 1 0,0 0 0,0 0 0,0 1 0,0 0 0,0-1 0,0 2 0,-1-1 0,1 0-1,0 1 1,0 0 0,91 54 12,-84-45-1,0 1-1,-1 0 1,0 0 0,-1 1-1,-1 1 1,0 0 0,0 0-1,-2 0 1,1 1 0,-2 0-1,0 1 1,-1-1 0,-1 1-1,0 0 1,-1 0 0,1 12-11,-5-18 18,0 0 0,-1-1 0,0 1 0,0 0 1,-1 0-1,-1-1 0,1 0 0,-1 0 0,-1 0 0,0 0 1,0 0-1,-1-1 0,1 0 0,-2 0 0,1-1 1,-1 0-1,-1 0 0,1 0 0,-1-1 0,0 0 0,-1 0 1,-2 0-19,6-2-3,-1 0-1,1-1 1,-1 0 0,1 0 0,-1-1 0,0 1 0,0-1 0,0-1-1,0 1 1,-1-1 0,1 0 0,0 0 0,-1-1 0,1 0 0,0 0-1,-1 0 1,1-1 0,0 0 0,-1 0 0,1-1 0,0 0-1,0 0 1,0 0 0,0-1 0,1 1 0,-1-1 0,1-1 0,-1 1-1,1-1 1,0 0 0,1 0 0,-1-1 0,1 1 0,-1-1 0,1 0-1,1 0 1,-1 0 0,1-1 0,-1-1 3,-3-16-70,1 0 0,1 0 0,1-1 0,1 0 0,2 1-1,0-1 1,1-3 70,-1 17-7,0 1-1,1-1 1,0 1-1,1-1 1,0 1 0,0-1-1,1 1 1,0 0-1,1-1 1,0 1-1,0 0 1,1 1-1,0-1 1,1 1-1,0 0 1,0 0-1,1 0 1,0 0-1,0 1 1,0 0 0,1 1-1,0-1 1,1 1-1,0 1 1,-1-1-1,2 1 1,-1 1-1,1-1 1,-1 1-1,3 0 8,-6 2 7,1 1-1,0-1 1,0 1 0,0 0-1,0 1 1,0-1-1,0 1 1,0 0-1,0 1 1,0-1 0,0 1-1,0 1 1,0-1-1,0 1 1,0 0-1,-1 0 1,1 0 0,-1 1-1,1 0 1,-1 0-1,0 1 1,0-1-1,0 1 1,-1 0-1,1 0 1,2 4-7,2 6-57,0 0 0,-1 0-1,0 1 1,-1 0 0,-1 1 0,-1-1 0,0 1-1,-1 0 1,0 0 0,-2 1 0,1 13 57,-5 12-1896,-11-18-2277,-3-15-2462,-5-20 1782</inkml:trace>
  <inkml:trace contextRef="#ctx0" brushRef="#br2" timeOffset="10318.67">1404 6987 7328,'-13'-3'882,"-44"2"2454,51 5-3332,0 0 0,0 1 0,1 0 0,0 0 0,0 0 0,0 1 0,0 0 0,1 0-1,0 0 1,0 0 0,1 1 0,0-1 0,0 1 0,0 0 0,1 0 0,0 0 0,0 0 0,1 0-1,0 1 1,0-1 0,1 0 0,0 1 0,1 3-4,-4 10-10,1 11-7,1 0 0,2 0 0,1 0 0,1 0 0,6 18 17,50 169 117,-20-17 219,-39-201-295,1 0-13,-1 0 1,1 0-1,-1 0 0,0 0 0,1 0 1,-1 0-1,0 0 0,0 0 0,0 0 1,0 1-1,0-1 0,0 0 0,0 0 1,0 0-1,0 0 0,-1 0 1,1 0-1,0 0 0,-1 0 0,1 0 1,0 0-1,-1 0 0,1 0 0,-1-1 1,0 1-1,1 0 0,-1 0 0,0 0 1,0-1-1,1 1 0,-1 0 0,0-1 1,0 1-1,0 0 0,0-1 0,0 1 1,0-1-1,0 1-28,-7-5 105,0 0 0,1 0-1,-1-1 1,1 1 0,0-2 0,0 1 0,0-1 0,1 0 0,0 0-1,0-1 1,1 0 0,-1 0-105,-14-16 59,-217-236 155,230 251-234,4 2 11,-1 1 1,0 0 0,0 0 0,0 0 0,0 0-1,-1 1 1,0 0 0,0 0 0,0 0-1,-1 0 1,1 1 0,-1 0 0,0 0-1,0 1 1,0-1 0,0 1 0,-1 0 8,4 3-5,0 1 0,0-1 0,0 1 0,0 0 0,0 0 0,0 0 0,0 0 0,1 0 0,0 1 0,-1-1 0,1 1 0,0 0 0,0-1 0,0 1 0,0 0 0,1 0 0,-1 0 0,1 0 0,0 1 0,0-1 0,0 0 0,0 1 0,0-1 0,1 0 0,-1 1 0,1-1 1,0 1-1,0-1 0,1 2 5,-3 5-8,0 0 0,1 1 1,0-1-1,1 0 0,0 1 1,1-1-1,0 1 0,1-1 1,0 0-1,0 0 0,1 0 1,1 0-1,0 0 0,0-1 1,0 1-1,1-1 0,1 0 1,0-1-1,0 1 1,0-1-1,1 0 0,0-1 1,7 5 7,-2-5 3,0-1 0,0 0 0,1-1 1,0-1-1,0 0 0,0-1 1,0 0-1,1-1 0,-1 0 1,1-1-1,0-1 0,-1 0 0,1-1 1,-1-1-1,1 0 0,-1 0 1,1-1-1,-1-1 0,0 0 1,-1-1-1,8-4-3,-9 3 19,-1 0 1,1-1-1,-1 0 1,0-1-1,0 0 1,-1 0-1,-1-1 1,1 0-1,-1-1 1,-1 0-1,1 0 0,-2-1 1,0 0-1,0 0 1,-1 0-1,0-1 1,-1 1-1,0-1 1,-1 0-1,1-5-19,-2 9 7,0 0 0,0 1 0,0-2 0,-1 1 0,0 0 1,-1 0-1,1 0 0,-2 0 0,1 0 0,-1-1 0,0 1 0,-1 0 0,0 0 0,0 1 0,-1-1 0,0 0 0,0 1 0,-1 0 0,0-1 0,0 1 0,-1 1 0,0-1 0,0 1 1,0 0-1,-1 0 0,0 0 0,0 1 0,-1 0 0,1 0 0,-1 0 0,-5-1-7,3 2 33,-1 1 0,0 0 0,0 1 0,0 0 0,0 1 1,0 0-1,-1 1 0,1 0 0,0 0 0,0 1 0,0 0 0,-1 1 0,1 0 1,1 1-1,-1 0 0,0 1 0,1 0 0,-1 0 0,-7 6-33,4 0-13,1 1-1,0 0 1,1 1-1,0 1 1,1-1-1,1 2 1,0-1-1,0 2 1,2-1-1,0 1 1,0 0-1,1 0 1,1 1-1,1-1 1,0 1-1,1 0 1,0 10 13,2-20-6,0 0 1,1 1-1,0-1 0,0 0 1,0 0-1,1 1 0,0-1 1,0 0-1,1 0 0,-1 0 1,2 0-1,-1 0 0,0-1 1,1 1-1,0-1 1,0 1-1,1-1 0,0 0 1,0 0-1,0 0 0,0-1 1,1 0-1,-1 1 0,1-2 1,0 1-1,0 0 0,1-1 1,-1 0-1,1 0 0,0-1 1,0 0-1,-1 0 1,1 0-1,5 0 6,6 0-46,0-1 0,0-1 0,0-1 0,0 0 0,0-1 0,-1-1 0,1-1 0,0 0 0,-1-1 0,0-1 0,0 0-1,9-7 47,26-6-620,21-9-911,14-13-2010</inkml:trace>
  <inkml:trace contextRef="#ctx0" brushRef="#br2" timeOffset="11791.224">1382 7232 4032,'-138'-58'3648,"121"54"-3431,0 1 1,0 0 0,-1 1-1,1 1 1,-1 0 0,1 1-1,0 2 1,-1-1 0,1 2-1,0 0 1,0 1-1,0 1 1,0 1 0,1 0-1,0 1 1,1 0 0,-1 2-1,1 0 1,1 0 0,0 1-1,-12 12-217,18-11-6,1 0-1,0 1 0,0 0 0,1 0 0,1 1 1,0 0-1,1 0 0,0 0 0,1 0 0,1 1 1,-1 10 6,-1-6-22,2 0 0,0 0-1,1 0 1,1 0 0,0 1 0,2-1 0,0 0 0,1 0 0,1 0 0,0 0 0,2-1 0,0 0 0,1 0 0,0 0 0,9 13 22,-15-27 9,0-1-1,0 0 1,1 1-1,-1-1 1,0 1 0,1-1-1,0 0 1,0 0-1,-1 0 1,1 0-1,0 0 1,1-1 0,-1 1-1,0-1 1,0 1-1,1-1 1,-1 0 0,1 1-1,-1-1 1,1-1-1,-1 1 1,1 0 0,0-1-1,0 1 1,-1-1-1,1 0 1,0 0 0,-1 0-1,1 0 1,0 0-1,0 0 1,-1-1 0,1 0-1,0 1 1,-1-1-1,1-1-8,3-4 57,-1 0 0,0-1-1,0 0 1,0 0 0,-1-1 0,-1 1-1,1-1 1,-1 0 0,0 0 0,-1 0-1,1-4-56,-2 9 16,49-220 310,-50 222-327,2-19-78,-2 20 78,0 0 0,-1 0 0,1 0 0,0 0-1,0 0 1,0 1 0,0-1 0,0 0 0,-1 0 0,1 0 0,0 0 0,0 0 0,0 0-1,0 0 1,-1 0 0,1 0 0,0 0 0,0 0 0,0 1 0,0-1 0,-1 0 0,1 0-1,0 0 1,0 0 0,0-1 0,0 1 0,-1 0 0,1 0 0,0 0 0,0 0 0,0 0-1,0 0 1,-1 0 0,1 0 0,0 0 0,0 0 0,0 0 0,0 0 0,-1-1 0,1 1-1,0 0 1,0 0 0,0 0 0,0 0 0,0 0 0,0-1 0,0 1 0,0 0 0,-1 0-1,1 0 1,0 0 0,0-1 0,0 1 0,0 0 0,0 0 0,0 0 0,0 0 0,0-1 1,-64 79 330,-35 131-148,93-171-230,22-52 48,-4-7 10,1 0 0,1 0 0,0 2-1,2 0 1,11-11-10,15-20 36,41-31-121,-82 80 85,0-1 0,0 1 0,0 0 1,0 0-1,0 0 0,0 0 0,0 0 1,0 1-1,1-1 0,-1 0 1,0 0-1,1 1 0,-1-1 0,1 1 1,-1-1-1,0 1 0,1 0 0,-1-1 1,1 1-1,-1 0 0,1 0 1,-1 0-1,1 0 0,-1 0 0,1 1 1,-1-1-1,1 0 0,-1 1 0,1-1 1,-1 1-1,0-1 0,1 1 0,-1 0 1,0-1-1,0 1 0,1 0 1,-1 0-1,0 0 0,0 0 0,0 0 1,0 0-1,0 0 0,0 1 0,0-1 1,-1 0-1,1 0 0,0 1 0,25 71 115,-24-64-88,36 204 613,-20-305-192,-7 35-395,-6 21-65,3 0-1,0 0 1,3 1 0,1 1-1,1 0 1,14-25 12,-27 58 0,0 0 1,0 0-1,0 0 1,0 0-1,0 0 1,0 0-1,1 1 1,-1-1-1,0 0 1,0 0-1,1 0 1,-1 0-1,1 0 1,-1 0-1,1 1 1,-1-1-1,1 0 1,-1 0-1,1 1 1,0-1-1,-1 0 1,1 1-1,0-1 1,0 1-1,-1-1 1,1 1-1,0-1 1,0 1-1,0-1 1,0 1-1,-1 0 1,1 0-1,0-1 1,0 1-1,0 0 1,0 0-1,0 0 1,0 0-1,0 0 1,0 0-1,0 0 1,0 0-1,0 1 1,0-1-1,-1 0 1,1 0-1,0 1 1,0-1-1,0 1 0,0-1 1,0 1-1,-1-1 1,1 1-1,0-1 1,-1 1-1,1 0 1,0-1-1,-1 1 1,1 0-1,0-1 1,-1 1-1,1 0 1,-1 0-1,0 0 1,1 0-1,38 231 219,-39-232-219,0-1 1,0 1 0,1-1 0,-1 1-1,0-1 1,0 1 0,1-1 0,-1 1 0,0 0-1,1-1 1,-1 1 0,0-1 0,1 1-1,-1 0 1,1-1 0,-1 1 0,1 0 0,-1 0-1,0-1 1,1 1 0,-1 0 0,1 0-1,-1 0 1,1 0 0,-1 0 0,1-1-1,-1 1 1,1 0 0,-1 0 0,1 0 0,0 0-1,-1 1 1,1-1 0,-1 0 0,1 0-1,-1 0 1,1 0 0,-1 0 0,0 1 0,1-1-1,-1 0 1,1 0 0,-1 1 0,1-1-1,-1 0 1,0 1 0,1-1 0,-1 0 0,1 1-1,-1-1 1,0 1 0,0-1 0,1 1-1,-1-1 1,0 0-1,46-201 155,-42 184-133,-3 7-43,1 0 0,1 1 0,-1-1 0,1 1 0,1 0 0,0 0 0,0 0 0,1 0 0,0 1 0,1-1 0,-1 1 1,7-5 20,-12 12-88,1 1 1,0-1-1,0 0 1,0 1-1,0 0 1,0-1-1,0 1 1,0-1-1,0 1 1,1 0-1,-1 0 1,0 0 0,0 0-1,0 0 1,0 0-1,0 0 1,0 0-1,0 0 1,0 0-1,0 0 1,0 1-1,1-1 1,-1 1-1,0-1 1,0 0-1,0 1 1,-1 0 0,1-1-1,0 1 1,0 0-1,0-1 1,0 1-1,-1 0 1,1 0-1,0 0 88,30 23-4874,-16-2 714</inkml:trace>
  <inkml:trace contextRef="#ctx0" brushRef="#br0" timeOffset="19622.087">2986 5355 5024,'-15'11'3984,"14"-11"-3126,1 0 188,0 0 79,-17 4 2603,13 1-3657,0 1-1,0 0 1,0 0 0,1 0 0,0 0-1,0 0 1,1 1 0,0-1-1,0 1 1,0 0 0,1 0 0,0-1-1,0 1 1,1 0-71,-1 3 28,-10 96 511,7-46-316,-2-1 0,-3 1 0,-3-2 0,-2 0 0,-14 34-223,-16 44 117,23-83-1402,20-50-304,1-3-795,0 0-662,0 0-804</inkml:trace>
  <inkml:trace contextRef="#ctx0" brushRef="#br0" timeOffset="20045.102">2346 6095 6208,'0'0'105,"0"0"1,0 1-1,0-1 1,0 0-1,0 0 1,-1 0-1,1 0 1,0 1-1,0-1 1,0 0-1,-1 0 1,1 0-1,0 0 1,0 0-1,0 0 1,-1 0-1,1 0 1,0 1-1,0-1 1,-1 0-1,1 0 1,0 0-1,0 0 1,-1 0-1,1 0 1,0 0-1,0 0 0,-1-1 1,1 1-1,0 0 1,0 0-1,0 0 1,-1 0-1,1 0 1,0 0-1,0 0 1,-1 0-1,1-1 1,0 1-1,0 0 1,0 0-1,0 0 1,-1 0-1,1-1 1,0 1-1,0 0 1,0 0-1,0 0 1,0-1-1,0 1 1,0 0-1,-1 0 1,1-1-1,0 1 1,0 0-1,0 0 1,0 0-1,0-1 1,0 1-106,9 18 143,1 0 0,1-1 0,0 0 0,1-1 0,1 0 0,1-1 0,0 0 0,7 5-143,25 28 152,6 11-104,2-2 0,3-3 0,20 13-48,-75-64 120,1-1 0,0 1 0,-1 0 0,1-1 0,0 1 0,0-1 0,0 0 0,0 0 0,0 0 0,1-1 0,-1 1 0,1-1 0,-1 1 0,1-1 1,0 0-1,-1-1 0,1 1 0,0-1 0,-1 1 0,1-1 0,0 0 0,0 0 0,-1-1 0,1 1 0,0-1 0,-1 0 0,1 0 0,0 0 0,-1 0 1,1-1-1,-1 0 0,0 1 0,0-1 0,1 0 0,-1-1 0,0 1 0,-1 0 0,1-1 0,1-1-120,8-16 341,-2 0 0,0-1 0,-2 0 0,0 0 0,-1-1 0,2-14-341,4-12-355,26-64-4114,-16 38-331</inkml:trace>
  <inkml:trace contextRef="#ctx0" brushRef="#br0" timeOffset="20958.463">3758 5752 3424,'35'-5'4792,"-25"7"-3798,280 60 2777,-23 21-2256,138 34 127,-334-89-1201,-2 2 0,-1 4 0,39 26-441,86 59 192,-173-118-3819,-6-17-5434,-9 2 5824</inkml:trace>
  <inkml:trace contextRef="#ctx0" brushRef="#br0" timeOffset="21408.458">5357 5969 6944,'0'33'2741,"10"-14"792,24-10-2780,-22-6-394,12 2-85,0 2-1,-1 1 1,0 1-1,-1 1 1,0 1-1,0 0 1,3 5-274,-19-12 82,0-1 1,-1 2 0,0-1-1,0 1 1,0 0-1,0 0 1,-1 0-1,0 0 1,0 1-1,-1 0 1,1 0 0,-1 0-1,0 0 1,-1 0-1,0 1 1,0-1-1,0 1 1,-1 0 0,1-1-1,-2 1 1,1 0-1,-1 0 1,0-1-1,0 1 1,-1 0 0,0 0-1,-1 2-82,-2 3 40,0 0 1,-1 1-1,0-2 0,-1 1 0,-1-1 1,0 0-1,0 0 0,-1-1 0,-1 1 0,0-2 1,0 0-1,0 0 0,-4 2-40,-16 12-779,-1-2 1,-1-1-1,-1-2 0,-2 0 779,25-13-4826,26-12-150</inkml:trace>
  <inkml:trace contextRef="#ctx0" brushRef="#br0" timeOffset="23210.898">4088 5047 3424,'58'-9'3536,"242"-16"1946,-125 24-3194,59 12-2288,-93-1 1358,-1 6-1,119 31-1357,-200-34 198,173 52 526,-148-37-641,1-4-1,34 4-82,91 25 262,-189-47-313,59 18 663,-1 4 0,60 31-612,-102-42 71,1-2 0,0-2-1,1-1 1,7-1-71,146 35 165,40 16 438,-168-45-347,-2 3 0,0 3 0,54 29-256,32-1 176,44 45 37,-80-26-213,-45-17 32,-25-28-74,3 0-12,11-6 156,9 40-97,36 49 91,-5-50-11,27-8-138,-57-12 32,77 57-1,-77-46 124,-10-3-76,-12-11-1924,-41-34 904,-5-6-11394,1 4 12501,-4-8-4561</inkml:trace>
  <inkml:trace contextRef="#ctx0" brushRef="#br0" timeOffset="23606.894">8504 6531 7328,'10'24'4128,"15"3"-3206,-15-19-703,-1 1-1,1-2 1,1 1 0,0-1-1,0-1 1,0 0-1,0 0 1,1-1-1,1 0-218,-3-1 76,-5-1 106,-1 0 1,1 0-1,0 0 0,0-1 1,0 0-1,0 0 0,1 0 1,-1 0-1,0-1 1,1 0-1,-1 0 0,1-1 1,-1 0-1,1 0 0,-1 0 1,1 0-1,-1-1 0,1 0 1,-1 0-1,1 0 1,-1-1-1,0 0 0,0 0 1,0 0-1,0-1 0,0 0 1,0 0-1,-1 0 0,1 0 1,-1-1-1,0 1 1,0-1-1,0 0 0,-1 0 1,1-1-1,0-1-182,6-19 649,-1-1 0,-1 0-1,-1-1 1,-1 0 0,-2 0 0,0 0 0,-2-10-649,4-10 258,1-45-418,-10 31-2725,-1 35-209</inkml:trace>
  <inkml:trace contextRef="#ctx0" brushRef="#br2" timeOffset="-208049.853">18486 4388 10016,'-15'0'3680,"8"0"-1984,0 3-1216,3 0 895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0:28.831"/>
    </inkml:context>
    <inkml:brush xml:id="br0">
      <inkml:brushProperty name="width" value="0.05" units="cm"/>
      <inkml:brushProperty name="height" value="0.05" units="cm"/>
      <inkml:brushProperty name="color" value="#FFC114"/>
    </inkml:brush>
  </inkml:definitions>
  <inkml:trace contextRef="#ctx0" brushRef="#br0">528 43 7136,'-1'-2'316,"0"1"0,0-1 0,0 1 0,0-1 0,0 1 0,0-1 0,-1 1 0,1 0 0,0 0 0,-1 0 0,1-1 0,-1 1 0,1 1 0,-1-1 0,1 0 0,-1 0 0,0 1 0,1-1 0,-1 0 0,-1 1-316,-49-13 3695,43 11-3570,0 0 0,0 1 0,0 0 0,0 1 0,-1 0 0,1 0-1,0 1 1,0 0 0,0 0 0,0 1 0,0 1 0,0-1 0,0 1 0,1 1-1,-1 0 1,1 0 0,-1 1-125,-5 8-9,0-1 0,1 2 0,1 0 0,0 1 0,1 0 0,0 1 0,1 0 0,1 0 0,1 1 0,0 0 0,1 1 0,1-1 0,1 1 0,1 1 0,0-1 0,1 1 0,1-1 0,0 1 0,2 7 9,0 32 0,3 0 0,5 18 0,-1-8 0,-2-23 1,1 62-236,-18-80-2220,12-26 2125,-1-1 0,1 1 0,-1 0 0,1-1 0,-1 1-1,0-1 1,1 1 0,-1-1 0,0 1 0,1-1 0,-1 0 0,0 1 0,0-1 0,0 0-1,1 0 1,-1 1 0,0-1 0,0 0 0,0 0 0,1 0 0,-1 0 0,0 0 0,0 0-1,0 0 1,0 0 0,1 0 0,-1-1 0,0 1 0,0 0 0,1 0 0,-1-1-1,0 1 331,-7-6-3674</inkml:trace>
  <inkml:trace contextRef="#ctx0" brushRef="#br0" timeOffset="1">0 525 6944,'12'0'2880,"-9"0"-1536,1 0-1024,-4 0 768,7 0-256,5 0 0,6 0-320,3 0-32,9-3-320,7 3 32,1 0-64,5 0-96,-6 0 0,0 0-480,-4 3-256,-4-3-2176,-3 0-2944,-7 0 2336</inkml:trace>
  <inkml:trace contextRef="#ctx0" brushRef="#br0" timeOffset="2">542 488 9120,'-7'0'3488,"3"8"-1888,1 1-1056,-1-2 864,4 3-705,-4 2-95,4 5-320,0 2-128,0 11-64,0-1-224,0-5-32,0-5-1311,4-6-705</inkml:trace>
  <inkml:trace contextRef="#ctx0" brushRef="#br0" timeOffset="3">524 125 8064,'-11'3'3136,"0"4"-1696,3 2-2112,4-2 224,1 0-1600,3 3-768,0-4-288,3 0 928</inkml:trace>
  <inkml:trace contextRef="#ctx0" brushRef="#br0" timeOffset="4">774 89 8608,'-15'-1'3873,"-10"2"-2488,7 14 3999,13 24-3716,5-36-1621,17 199 1173,-4-79-750,6 84-496,-4-148-3553,-15-59 3430,0 1 0,1-1-1,-1 1 1,0-1 0,0 1 0,0-1 0,1 1-1,-1-1 1,0 1 0,1-1 0,-1 1-1,0-1 1,1 0 0,-1 1 0,1-1 0,-1 0-1,0 0 1,1 1 0,-1-1 0,1 0-1,-1 0 1,1 1 0,-1-1 0,1 0-1,-1 0 1,1 0 0,-1 0 0,1 0 0,-1 0-1,1 0 1,0 0 0,-1 0 0,1 0-1,-1 0 1,1 0 0,-1 0 0,1 0 0,-1 0-1,1-1 1,-1 1 0,1 0 0,-1 0-1,0-1 1,1 1 0,-1 0 0,1-1 0,-1 1-1,1 0 1,-1-1 0,0 1 0,1-1 149,6-5-4016</inkml:trace>
  <inkml:trace contextRef="#ctx0" brushRef="#br0" timeOffset="5">959 548 7520,'1'5'568,"-1"0"0,1 1 0,0-1 0,0 0 0,1 0 0,0 0 0,0 0 0,0 0 0,0 0 0,1 0 0,0-1 0,0 1 0,0-1 0,0 0 0,1 0-1,0 0-567,-1-1 132,1-2 0,-1 1 0,1 0 0,-1-1 0,1 0 0,0 0 0,0 0 0,-1 0 0,1 0-1,0-1 1,0 0 0,0 0 0,0 0 0,0 0 0,0 0 0,0-1 0,-1 0 0,1 0-1,0 0 1,0 0 0,-1 0 0,1-1 0,-1 0 0,1 0 0,-1 0 0,3-2-132,1 0 143,0 0 0,-1 0 0,1-1 1,-1 0-1,0-1 0,0 0 0,-1 1 1,1-2-1,-1 1 0,-1-1 0,1 1 1,-1-1-1,0 0 0,-1-1-143,-2 4-7,0 1-1,-1-1 1,0 1-1,0-1 1,0 1-1,0-1 1,-1 1-1,1 0 1,-1-1 0,0 1-1,0 0 1,0-1-1,-1 1 1,1 0-1,-1 0 1,1 0-1,-1 0 1,0 0 0,0 0-1,-1 1 1,1-1-1,0 1 1,-1-1-1,0 1 1,1 0 0,-1 0-1,0 0 1,0 0-1,0 1 1,0-1-1,-1 1 1,1 0-1,0 0 1,-1 0 0,1 0-1,0 0 1,-1 1-1,1-1 1,-1 1-1,1 0 1,-1 0-1,1 1 1,-2-1 7,-2 2-11,0 0 0,1 1 0,-1 0 0,1 0 0,-1 0 0,1 0 0,0 1 0,0 0 0,1 1 0,-1-1-1,1 1 1,0 0 0,0 0 0,1 1 0,-1-1 0,1 1 0,1 0 0,-1 0 0,1 1 0,0-1 0,0 1 0,1-1 0,-1 1 0,2 0 0,-1 0 0,1 0 0,0 0 0,0 7 11,0 5 103,1 1 0,1 0 1,1-1-1,1 1 0,0-1 1,2 0-1,0 0 0,5 11-103,-7-22-14,0 0 0,1 0 0,0 0 0,1-1 0,-1 0 0,2 0 0,-1 0 0,1 0 0,0-1 0,0 0 0,1 0 0,-1-1 0,1 1 0,1-2 0,0 1 14,-3-2-302,1 0 0,0 0 0,0-1 1,0 0-1,0 0 0,0-1 0,0 1 1,1-1-1,-1-1 0,0 1 1,1-1-1,-1 0 0,4-1 302,70-25-8069,-42 8 3568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0:28.837"/>
    </inkml:context>
    <inkml:brush xml:id="br0">
      <inkml:brushProperty name="width" value="0.05" units="cm"/>
      <inkml:brushProperty name="height" value="0.05" units="cm"/>
      <inkml:brushProperty name="color" value="#FFC114"/>
    </inkml:brush>
  </inkml:definitions>
  <inkml:trace contextRef="#ctx0" brushRef="#br0">505 117 6016,'0'-2'312,"0"-1"1,0 0-1,0 0 1,0 1-1,0-1 1,-1 0-1,1 1 1,-1-1 0,0 1-1,1-1 1,-1 1-1,0-1 1,-1 1-1,1-1 1,0 1-1,-1 0 1,0 0-1,1 0 1,-1 0-1,-1-1-312,0 1 379,-1-1 1,0 1-1,0 0 0,0 0 0,0 0 0,-1 1 1,1-1-1,0 1 0,-1 0 0,1 1 0,-1-1 0,1 1 1,-1-1-1,1 2 0,-1-1 0,1 0 0,-1 1 1,1 0-1,-4 1-379,-2 0 174,0 1 0,0 0 0,1 1 0,0 0 0,-1 1 0,1-1 0,1 2 0,-4 2-174,-122 109 1216,117-104-1228,1 0 0,0 0 0,1 2 0,0 0 0,1 1 0,0 0-1,2 1 1,0 0 0,1 1 0,1 1 0,-5 11 12,13-23-13,0-1 0,1 1 0,-1-1-1,1 1 1,1-1 0,0 1 0,-1 0 0,2-1 0,-1 1 0,1 0 0,0-1-1,1 1 1,-1-1 0,1 1 0,1-1 0,2 6 13,1 1-2,2 0 1,-1 0 0,2-1-1,0 0 1,0-1-1,11 10 2,-17-17-16,1 0-1,0 0 0,0 0 0,0-1 0,1 0 1,-1 0-1,1 0 0,0-1 0,0 1 0,0-1 1,0 0-1,0 0 0,0-1 0,0 0 0,0 0 1,1 0-1,-1 0 0,1-1 0,-1 0 0,3 0 17,5-2-566,0 0 1,0-1-1,-1-1 0,1 0 0,-1 0 0,0-1 0,9-6 566,3 1-1361,50-30-5028,-37 14 2437</inkml:trace>
  <inkml:trace contextRef="#ctx0" brushRef="#br0" timeOffset="1">715 249 6016,'-8'16'3995,"7"-14"-3734,0 0 0,1 0-1,-1-1 1,0 1 0,0 0 0,0-1-1,0 1 1,0-1 0,0 1 0,0-1-1,-1 1 1,1-1 0,-1 0 0,1 0-1,-1 1 1,1-1 0,-1 0 0,1 0-1,-1-1 1,0 1-261,-70 8 2062,30-8-1495,36-1-564,-1 1-1,0-1 0,1 1 0,-1 1 1,1-1-1,-1 1 0,1 0 0,0 0 0,0 1 1,0 0-1,0 0 0,0 1 0,1-1 1,-1 1-1,1 0 0,0 1 0,0-1 0,1 1 1,-1 0-1,1 0 0,0 0 0,0 1 1,1-1-1,-1 2-2,3-4-11,0 0 0,1 0-1,-1 0 1,1 0 0,-1 1 0,1-1 0,0 0 0,0 0 0,1 0-1,-1 0 1,1 0 0,-1 0 0,1 1 0,0-1 0,0-1 0,0 1 0,1 0-1,-1 0 1,1 0 0,-1-1 0,1 1 0,0 0 0,0-1 11,3 4-7,0 0 1,1 0-1,-1-1 1,1 0-1,0 0 1,0-1-1,1 0 1,-1 0-1,2 0 7,-4-1 82,1-1 0,-1 0-1,1 0 1,0-1 0,0 1-1,0-1 1,-1 0 0,1 0 0,0-1-1,0 0 1,0 0 0,0 0-1,0 0 1,0-1 0,0 1 0,0-2-1,0 1 1,0 0 0,-1-1-1,1 0 1,0 0 0,-1 0 0,0 0-1,1-1 1,-1 0 0,0 0 0,0 0-1,-1 0 1,1-1 0,-1 1-1,3-4-81,-2-1 139,1 0-1,-2-1 0,1 1 0,-1-1 1,0 1-1,-1-1 0,0 0 0,-1 0 1,0 0-1,0-1 0,-1 1 0,0 0 1,0-3-139,-1 9-12,1 1-1,-1-1 1,1 0 0,-1 0 0,0 1 0,0-1 0,0 1 0,-1-1 0,1 1 0,0 0-1,-1-1 1,0 1 0,1 0 0,-1 0 0,0 0 0,0 0 0,0 0 0,0 0 0,-1 1 12,-16-13-2605,8 8-59,8 3-520,2 2-1258</inkml:trace>
  <inkml:trace contextRef="#ctx0" brushRef="#br0" timeOffset="2">943 269 6016,'-5'8'2362,"1"-7"-1012,-31-4 1940,-32-23-90,65 25-3154,0 0 0,-1 1 0,1-1-1,-1 1 1,0 0 0,1-1 0,-1 1 0,1 0 0,-1 1-1,1-1 1,-1 0 0,0 1 0,1-1 0,-1 1 0,1 0-1,0 0 1,-1 0 0,1 0 0,0 0 0,-1 0 0,1 1-1,0-1 1,0 1 0,0 0 0,0-1 0,1 1-1,-1 0 1,0 0 0,1 0 0,-2 2-46,-2 4 5,0 0 1,1 1-1,0 0 1,0 0-1,1 0 1,0 0-1,-1 7-5,1-6-16,1 1 0,0 0-1,0 0 1,1-1-1,0 1 1,1 0 0,0 0-1,1 0 1,0 0-1,1 0 1,0 0 0,0-1-1,2 3 17,-4-12 30,1 0-1,-1 1 1,1-1 0,-1 1-1,1-1 1,-1 0-1,1 1 1,0-1 0,0 0-1,0 0 1,0 0-1,0 0 1,0 0 0,0 0-1,0 0 1,0 0 0,0 0-1,0 0 1,1 0-1,-1-1 1,0 1 0,1 0-1,-1-1 1,0 1-1,1-1 1,-1 0 0,1 1-1,-1-1 1,0 0 0,1 0-1,-1 0 1,1 0-1,-1 0 1,1 0 0,-1 0-1,1-1 1,-1 1-1,1-1-29,3-2 117,0 1 0,0-2 1,0 1-1,0-1 0,-1 1 0,0-1 0,1-1 0,-1 1 0,-1 0 0,1-1 0,-1 0 0,0 0 0,0 0-117,5-6 158,11-16 82,-2-1 0,-1-1 0,-1 0 0,-1-1 0,1-8-240,-10 22 56,15-37 343,-2 0 0,9-53-399,-23 57 304,-4 50-299,-1-1 1,1 1 0,0-1 0,0 0 0,-1 1 0,1-1 0,0 1-1,-1-1 1,1 0 0,0 1 0,-1-1 0,1 0 0,-1 1 0,1-1-1,0 0 1,-1 1 0,1-1 0,-1 0 0,1 0 0,-1 0-1,1 0 1,-1 1 0,1-1 0,-1 0 0,1 0 0,-1 0 0,1 0-1,-1 0 1,1 0 0,-1 0 0,1 0 0,-1 0 0,1-1 0,-1 1-1,1 0 1,-1 0 0,1 0 0,-1-1 0,1 1 0,-1 0-1,1 0 1,-1-1 0,1 1 0,0 0 0,-1-1 0,1 1 0,0 0-1,-1-1 1,1 1 0,0-1 0,-1 1 0,1-1 0,0 1 0,0-1-1,0 1 1,-1-1 0,1 1 0,0-1 0,0 1 0,0-1-1,0 1 1,0-1-6,-5 11 11,0 0 0,1-1-1,0 1 1,1 1 0,0-1-1,1 0 1,0 1 0,1 0-1,0-1 1,0 1 0,1 0-1,0-1 1,1 1 0,1 0-1,1 7-10,-1 1-30,1 1 0,1 0 0,1-1-1,1 0 1,0 0 0,2 0 0,0-1 0,0 0-1,12 16 31,21 6-1010,-38-38 765,-1-1 1,1 0 0,-1 1-1,1-1 1,0 0 0,-1 0 0,1-1-1,0 1 1,0 0 0,0-1-1,-1 0 1,1 0 0,0 0 0,0 0-1,0 0 1,0 0 0,-1-1-1,3 0 245,25-11-5445,-18 2 1243</inkml:trace>
  <inkml:trace contextRef="#ctx0" brushRef="#br0" timeOffset="3">1212 324 6400,'-2'11'1724,"1"-7"-1294,0-1 1,0 0 0,0 0-1,1 1 1,0-1-1,0 1 1,0-1-1,0 0 1,0 1-1,0-1 1,1 0-1,0 3-430,0-4 137,0 0 0,0 0 0,0 0 0,0 0 0,0 0 0,0 0 0,1 0 0,-1 0 1,1-1-1,-1 1 0,1 0 0,0-1 0,-1 1 0,1-1 0,0 0 0,0 0 0,0 1 0,0-1 0,0-1 0,0 1 0,0 0 0,1 0 0,-1-1 0,0 1 0,0-1 0,1 0 0,-1 1 0,0-1 0,3-1-137,65-14 1295,-57 10-1070,-1 0 0,1-1 0,-2-1 0,1 0-1,-1 0 1,0-1 0,3-3-225,-10 8 45,-1-1-1,1 1 1,-1-1-1,1 0 1,-1 0-1,0 0 1,-1 0-1,1-1 1,-1 1-1,0-1 1,0 1-1,0-1 1,0 0-1,-1 0 1,0 0-1,0 0 1,0 0-1,-1 0 1,0 0-1,0-4-44,0 7 14,0-1-1,-1 1 1,1 0 0,-1-1-1,0 1 1,0 0-1,0 0 1,0 0-1,0 0 1,0 0-1,0 0 1,-1 0 0,1 0-1,-1 0 1,1 0-1,-1 1 1,0-1-1,0 1 1,0-1-1,1 1 1,-1 0-1,-1-1 1,1 1 0,0 0-1,0 1 1,0-1-1,-1 0 1,1 1-1,-2-1-13,-2 0 55,-1 0-1,1 0 1,-1 1 0,1 0-1,-1 0 1,1 1-1,0-1 1,-1 1-1,1 1 1,-5 1-55,5-1-8,-1 1-1,1 1 1,0-1-1,0 1 1,0 0 0,0 0-1,0 1 1,1-1-1,0 1 1,0 0 0,0 1-1,1-1 1,0 1 0,0 0-1,0 0 1,-1 4 8,-2 4 26,1 0 0,0 1 0,1 0 0,0 0 0,2 0 0,0 0 0,0 3-26,1-8 33,1 0 1,0 1-1,1-1 1,0 1-1,0-1 0,1 1 1,1-1-1,0 1 1,0-1-1,1 0 0,0 0 1,1 0-1,0 0 0,0-1 1,1 0-1,1 0 1,-1 0-1,1 0 0,1-1 1,0 0-1,0 0 1,0-1-1,4 3-33,-4-5-87,-1 0 0,1-1 0,1 0 0,-1 0 0,0 0 0,1-1 0,0 0 1,0-1-1,0 0 0,0 0 0,0 0 0,0-1 0,0 0 0,1-1 0,-1 0 0,0 0 0,0-1 0,1 0 0,-1 0 0,4-2 87,-1 0-715,-1 0 0,0-1-1,0 0 1,0 0-1,0-1 1,0-1 0,4-3 715,26-28-4864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0:28.841"/>
    </inkml:context>
    <inkml:brush xml:id="br0">
      <inkml:brushProperty name="width" value="0.05" units="cm"/>
      <inkml:brushProperty name="height" value="0.05" units="cm"/>
      <inkml:brushProperty name="color" value="#F6630D"/>
    </inkml:brush>
    <inkml:brush xml:id="br1">
      <inkml:brushProperty name="width" value="0.05" units="cm"/>
      <inkml:brushProperty name="height" value="0.05" units="cm"/>
      <inkml:brushProperty name="color" value="#E71224"/>
    </inkml:brush>
    <inkml:brush xml:id="br2">
      <inkml:brushProperty name="width" value="0.05" units="cm"/>
      <inkml:brushProperty name="height" value="0.05" units="cm"/>
    </inkml:brush>
  </inkml:definitions>
  <inkml:trace contextRef="#ctx0" brushRef="#br0">12273 0 4448,'0'2'6362,"-3"14"-5055,10 268 1434,-7-198-2611,7 330 492,1 63-496,-8-343-60,-4 74-60,-3 85 180,-1-158-212,1-3 95,-1 90-10,1-71 95,3-64 657,-3-5-2053,7-74-231,0-13-1817,4-16-886</inkml:trace>
  <inkml:trace contextRef="#ctx0" brushRef="#br0" timeOffset="1">12296 158 3424,'51'-13'4352,"49"-7"-699,231-3-949,19 20-1093,-291 3-1352,-1 3 1,0 2-1,44 10-259,178 41 288,-125-14-288,-56-19-21,52-4 335,-85-15-319,-52-6 79,-13 2-75,0-1 0,0 1-1,0 0 1,0-1-1,0 1 1,0 0 0,0 0-1,0 0 1,0 0-1,1 0 1,-1 0 0,0 0-1,0 0 1,0 0-1,0 1 1,0-1-1,0 0 1,0 1 0,0-1-1,0 1 1,0-1-1,0 1 1,0 0 0,0-1-1,0 1 1,-1 0-1,1-1 1,0 1 0,0 0-1,0 1 2,3 5 71,0 1-1,-1 0 1,0-1 0,0 1-1,0 1 1,-1-1 0,-1 0-1,1 8-70,2 39-21,-3-1 0,-5 41 21,-3 262-374,-5 222-67,12-528 477,-3 157-127,10 108 17,-7-151 255,-4 31-208,4-194 28,1 1 10,-1 1 1,0-1-1,0 1 1,0-1-1,0 1 1,0-1-1,-1 1 1,0-1-1,1 0 1,-1 1-1,-1-1 1,1 0-1,0 0 1,-1 0-1,0 0 1,1 0-1,-1 0 1,0 0-1,-2 2-11,-58 22-3893,33-18-176</inkml:trace>
  <inkml:trace contextRef="#ctx0" brushRef="#br0" timeOffset="2">12217 2737 3232,'80'-11'4741,"137"-38"-352,32 7-3285,-236 39-1002,98-22 1855,49-3-1957,239-8 2149,-91 30-1584,-41 3 406,49 6-299,-198-10-1200,-117 6 334,0 1 1,0 0-1,1-1 0,-1 1 1,0 0-1,0-1 0,0 1 0,0-1 1,0 0-1,0 1 0,0-1 1,0 0-1,0 0 0,0 0 0,0 0 1,0 0-1,0 0 0,-1 0 0,1 0 1,0 0-1,-1 0 0,1 0 1,-1 0-1,1 0 0,-1 0 0,1-1 1,-1 1-1,0 0 0,0 0 1,0-1-1,0 1 194,2-30-5221</inkml:trace>
  <inkml:trace contextRef="#ctx0" brushRef="#br0" timeOffset="3">12546 712 5248,'-11'25'4314,"11"-24"-4190,1-1 0,-1 1 0,1 0 0,0 0 0,-1-1 0,1 1 0,-1-1 0,1 1 0,0 0 0,-1-1-1,1 1 1,0-1 0,0 0 0,0 1 0,-1-1 0,1 1 0,0-1 0,0 0 0,0 0 0,0 0 0,-1 1-1,1-1 1,0 0 0,0 0 0,0 0-124,1 0 150,20 2 547,0 0-1,1-2 1,0-1-1,-1 0 1,22-5-697,157-20 1776,-147 21-1449,340-23 1410,-27 27-852,-295-4-918,-34 1-1528,-1 3-4119,-37 4 1621,-9 2-186</inkml:trace>
  <inkml:trace contextRef="#ctx0" brushRef="#br0" timeOffset="4">12580 1281 7328,'30'-3'4202,"74"-24"-1348,153-28-343,190-49-852,-412 97-1827,110-23 205,-49 18-5218,-75 11 771</inkml:trace>
  <inkml:trace contextRef="#ctx0" brushRef="#br0" timeOffset="5">12542 1609 8416,'12'10'3328,"-1"-6"-1792,17-4-1120,-5 0 768,14-4-320,15-2 31,6-8-319,13-2-64,21-4-320,7 0-32,-3-2 64,-11 2-128,-8 4-64,-6 2-96,-13 2-64,-6 6-1440,-5 2-767</inkml:trace>
  <inkml:trace contextRef="#ctx0" brushRef="#br0" timeOffset="6">12580 2094 7872,'24'14'4002,"42"-2"-1775,-20-11-1302,1-2 1,-1-2-1,0-2 0,33-9-925,-52 10 96,93-17 694,72-11 1359,156-6-2149,-347 38-2,47-2-96,1 2-1,40 4 99,-14 13-4516,-49-7-374</inkml:trace>
  <inkml:trace contextRef="#ctx0" brushRef="#br1" timeOffset="7">11514 1357 8064,'0'0'120,"0"0"0,-1 1 0,1-1 0,0 0 1,0 0-1,0 0 0,-1 1 0,1-1 0,0 0 1,0 0-1,0 0 0,-1 1 0,1-1 0,0 0 1,0 1-1,0-1 0,0 0 0,0 0 0,0 1 0,0-1 1,0 0-1,0 0 0,0 1 0,0-1 0,0 0 1,0 1-1,0-1 0,0 0 0,0 1 0,0-1 0,0 0 1,0 0-1,0 1 0,0-1 0,0 0 0,0 0 1,1 1-1,-1-1 0,0 0 0,0 0 0,0 1 1,0-1-1,1 0 0,-1 0 0,0 0 0,0 1 0,1-1 1,-1 0-1,0 0 0,0 0 0,1 0 0,-1 0 1,0 0-1,0 1 0,1-1 0,-1 0 0,0 0 0,1 0 1,-1 0-121,23 3 2147,-19-2-2090,154 12 2173,199-10 634,-213 9-2336,-100-11-2651,-34-3-1341,-1-9-8117,-5 4 7784</inkml:trace>
  <inkml:trace contextRef="#ctx0" brushRef="#br1" timeOffset="8">12085 1177 7712,'0'0'3546,"4"3"-2660,19 17 1780,4-5-2090,0 2 0,-2 0 0,0 1 0,-1 2 0,-1 0 0,0 2 0,-2 1 0,14 18-576,-31-36 77,0 0 0,0 1 0,0-1 0,-1 1 0,1 0 0,-1 0 0,-1 0 0,1 0 0,-1 1 0,0-1 0,-1 1-1,1-1 1,-1 1 0,-1 0 0,1-1 0,-1 1 0,0 0 0,-1-1 0,1 1 0,-1 0 0,-1-1 0,1 1 0,-1-1 0,0 1 0,-1-1 0,0 0 0,0 0 0,-1 3-77,-5 0-180,1 0-1,-1 0 1,0-1 0,-1 0 0,0 0 0,0-1 0,-1 0-1,-9 3 181,11-4-324,-110 56-7883,75-48 3775</inkml:trace>
  <inkml:trace contextRef="#ctx0" brushRef="#br1" timeOffset="9">11042 888 11360,'-17'14'7080,"1"15"-3785,9-15-2689,-8 49 192,11-38-706,-5 42 18,4 0-1,1 17-109,3 103-869,-8-148-2931,-7-18-2288,4-12 1427</inkml:trace>
  <inkml:trace contextRef="#ctx0" brushRef="#br1" timeOffset="10">10592 1148 10496,'4'3'3744,"0"0"-2016,11 0-1249,-4 0 961,10 1-448,13-4 0,10 0-256,5-4-64,-2 1-384,9 0 128,2 0 96,9 0-224,-1-1-96,-3 4-160,-9 0-96,-5-3-2560,-8 0-1535</inkml:trace>
  <inkml:trace contextRef="#ctx0" brushRef="#br2" timeOffset="22">12170 3248 4032,'-15'-7'2240,"12"7"-1184,3-3-256,0 3 864,-8 3-384,5 0-32</inkml:trace>
  <inkml:trace contextRef="#ctx0" brushRef="#br2" timeOffset="23">12141 3244 13600,'-5'56'3357,"6"-35"-2869,-1 151 813,-4-107 240,12-153-5,-3 64-1568,1 0 0,1 0 0,1 1 0,1 0 0,1 0 0,1 1 0,1 1 0,1-1 0,5-4 32,-16 23-5,0 0 0,1-1 1,-1 1-1,1 0 0,0 1 0,0-1 0,0 0 0,0 1 0,1 0 0,-1-1 0,1 1 0,-1 1 0,1-1 0,0 0 0,-1 1 1,1 0-1,0 0 0,0 0 0,0 0 0,0 1 0,0 0 0,0-1 0,0 1 0,0 1 0,0-1 0,2 1 5,-3 0 1,1 0-1,-1 0 1,0 1-1,0-1 1,0 1-1,0 0 1,0 0-1,0 0 1,0 0-1,0 0 1,-1 1-1,1-1 1,-1 1-1,0-1 1,0 1-1,0 0 1,0 0-1,0 0 1,-1 0 0,1 1-1,0 2 0,5 14-6,0 1-1,-2 1 1,-1-1 0,0 1-1,-2 0 7,14 68 187,-9-71-97,-3-72 326,-1 27-409,-2 14-19,0 0-1,1-1 1,0 1-1,1 0 0,0 0 1,1 0-1,0 1 1,1-1-1,0 1 0,1 0 1,0 0-1,4-3 13,-9 13 0,0-1-1,0 1 1,1 0-1,-1-1 1,1 1-1,-1 0 1,1 0-1,-1 0 1,1 0-1,0 0 1,-1 0-1,1 1 1,0-1-1,0 0 1,0 1-1,0 0 0,-1-1 1,1 1-1,0 0 1,0 0-1,0 0 1,0 0-1,0 0 1,0 0-1,0 1 1,-1-1-1,1 1 1,0-1-1,0 1 1,0 0-1,-1-1 1,1 1-1,0 0 1,-1 0-1,1 0 1,-1 1-1,1-1 1,-1 0-1,1 1 1,-1-1-1,1 1 1,7 12 24,-1 0 1,0 0-1,-1 1 0,-1 0 1,0 0-1,-1 0 0,1 7-24,-3-13 11,23 105-443,-25-91-3376,0-23 452,6-4 1107,3-7-2001</inkml:trace>
  <inkml:trace contextRef="#ctx0" brushRef="#br2" timeOffset="24">12948 3267 7328,'-22'-12'4768,"21"10"-4597,-1 0 1,1 0 0,0 1 0,-1-1-1,0 0 1,1 1 0,-1-1-1,0 1 1,0-1 0,1 1 0,-1 0-1,0 0 1,0 0 0,-1 0 0,1 0-1,0 0 1,0 0 0,0 1 0,-1-1-1,1 1-171,-2 0 47,1 0-1,0 0 1,-1 0 0,1 0-1,-1 1 1,1-1-1,-1 1 1,1 0 0,0 0-1,-1 0 1,1 1-1,0-1 1,0 1 0,0 0-1,0-1 1,0 1-1,1 1 1,-1-1 0,0 1-47,-4 5 51,0 0 0,0 0 0,1 1 0,1 0 0,-1 1 0,1-1 0,1 1 0,0 0 0,0 0 0,1 0 0,0 0 0,1 1 0,0-1 0,0 7-51,2-16 22,0 0-1,-1 1 1,1-1-1,-1 0 1,1 0-1,0 1 1,0-1 0,0 0-1,0 1 1,0-1-1,0 0 1,0 1-1,0-1 1,1 0-1,-1 0 1,0 1 0,1-1-1,-1 0 1,1 0-1,0 0 1,-1 1-1,1-1 1,0 0-1,-1 0 1,1 0-1,0 0 1,0 0 0,0 0-1,0-1 1,0 1-1,0 0 1,0 0-1,0-1 1,1 1-1,-1 0 1,0-1 0,0 1-1,1-1 1,-1 0-1,0 1 1,0-1-1,1 0 1,-1 0-1,0 0 1,1 0-1,-1 0 1,0 0 0,1 0-1,-1 0-21,6-6 111,-1 1 1,1-1-1,-1 0 0,0 0 0,-1 0 0,0-1 1,0 0-1,0 0 0,-1 0 0,0-1 0,0 1 1,-1-1-1,1-3-111,-3 10 5,10-25 53,23-39 1,-34 65-56,1 0-1,-1 0 1,0-1 0,0 1-1,1 0 1,-1-1-1,0 1 1,1 0 0,-1 0-1,0 0 1,0-1 0,1 1-1,-1 0 1,1 0 0,-1 0-1,0 0 1,1 0-1,-1 0 1,0-1 0,1 1-1,-1 0 1,0 0 0,1 0-1,-1 0 1,1 0-1,-1 1 1,0-1 0,1 0-1,-1 0 1,0 0 0,1 0-1,-1 0 1,0 0-1,1 1 1,-1-1 0,0 0-1,1 0 1,-1 0 0,0 1-1,1-1 1,-1 0-1,0 1 1,0-1 0,1 0-1,-1 0 1,0 1 0,0-1-1,0 0 1,1 1 0,-1-1-1,0 0 1,0 1-1,0-1 1,0 1 0,0-1-1,0 0 1,0 1 0,0-1-1,0 0 1,0 1-1,0-1 1,0 1 0,0-1-1,0 0 1,0 1 0,0-1-1,0 0 1,-1 1-1,1-1-2,26 177 256,-26-176-321,0-1 0,0 1 0,0-1 0,0 1 0,-1-1 0,1 1-1,0-1 1,0 1 0,0-1 0,1 1 0,-1-1 0,0 1 0,0-1 0,0 1-1,0-1 1,0 1 0,1-1 0,-1 1 0,0-1 0,0 1 0,1-1-1,-1 1 1,0-1 0,1 0 0,-1 1 0,0-1 0,1 0 0,-1 1-1,0-1 1,1 0 0,-1 0 0,1 1 0,-1-1 0,1 0 0,-1 0 0,1 0-1,-1 1 1,1-1 0,-1 0 0,1 0 0,-1 0 0,1 0 0,-1 0-1,1 0 1,-1 0 0,1 0 0,-1 0 0,1 0 0,-1 0 0,1-1 0,-1 1-1,1 0 1,-1 0 0,0 0 0,1-1 0,-1 1 0,1 0 0,-1 0-1,1-1 1,-1 1 0,0-1 65,11-8-2928,-1-3-1434</inkml:trace>
  <inkml:trace contextRef="#ctx0" brushRef="#br2" timeOffset="25">13202 3234 6208,'-49'-16'4522,"45"15"-4330,0 1-1,0-1 1,0 1-1,0-1 1,0 1-1,0 0 1,0 1-1,0-1 1,0 1-1,0 0 1,0 0-1,0 0 1,0 0-1,0 1 1,0-1-1,0 1 1,1 0-1,-1 0 1,1 1-1,0-1 1,-1 1-1,1-1 1,0 1-1,0 1-191,-2 2 39,0 0 1,0 0-1,1 0 1,-1 1-1,2 0 1,-1 0-1,1 0 0,0 0 1,0 1-1,1-1 1,-1 7-40,2-11 52,0 0 1,0 0 0,1 0 0,-1 1 0,1-1-1,0 0 1,0 1 0,0-1 0,0 0 0,0 1 0,1-1-1,0 0 1,-1 0 0,1 0 0,0 1 0,1-1 0,-1 0-1,0 0 1,1 0 0,0-1 0,2 4-53,-1-6 64,0 1 0,0-1 1,0 0-1,1 0 0,-1 0 0,0 0 1,0-1-1,0 1 0,1-1 1,-1 0-1,0 0 0,0 0 0,0 0 1,0-1-1,0 1 0,-1-1 1,1 1-1,0-1 0,1-2-64,6-3 188,0 0-1,-1-1 1,0 0-1,-1-1 1,0 0-1,6-8-187,2-2 310,40-48 1162,-56 66-1453,0 1 1,0 0-1,0 0 1,1 0-1,-1-1 1,0 1 0,0 0-1,0 0 1,1 0-1,-1 0 1,0 0-1,0-1 1,0 1-1,1 0 1,-1 0-1,0 0 1,0 0 0,1 0-1,-1 0 1,0 0-1,0 0 1,1 0-1,-1 0 1,0 0-1,0 0 1,1 0-1,-1 0 1,0 0 0,0 0-1,1 0 1,-1 0-1,0 0 1,0 0-1,1 0 1,-1 0-1,0 1 1,0-1 0,1 0-1,-1 0 1,0 0-1,0 0 1,0 1-1,0-1 1,1 0-1,-1 0 1,0 0-1,0 1 1,0-1 0,0 0-1,0 0 1,1 0-1,-1 1 1,0-1-1,0 0 1,0 0-1,0 1 1,0-1-1,0 0 1,0 1-20,6 20 367,-5-15-261,4 13-15,0 0 0,-2 0 1,-1 0-1,0 0 0,-1 0 0,-1 0 0,-1 1 0,-1-1 0,0 0 0,-1 0 0,-2 0 0,0-1 0,-3 8-91,4-19 30,1 1-1,-2-1 0,1 0 1,-1-1-1,0 1 0,0-1 1,-1 0-1,0 0 0,0-1 1,-2 2-30,3-3-71,0-1 0,1 1 0,-1-1 0,-1-1 0,1 1 1,0-1-1,-1 1 0,1-2 0,-1 1 0,1-1 0,-1 1 0,0-1 1,0-1-1,0 1 71,2-1-435,-1 0 0,0 0 0,1-1 0,-1 1 0,1-1 0,-1 0 0,1 0 1,-1-1-1,1 1 0,0-1 0,-2-1 435,-12-20-6784,20 11 2379</inkml:trace>
  <inkml:trace contextRef="#ctx0" brushRef="#br2" timeOffset="26">13468 3365 10336,'0'10'3744,"0"0"-2016,0 0-1760,-4-4 703,4 1-319,0 3 0,0-1-288,0 1-128,0 10-384,0-20-1695,0 0-609,-7-6-1568</inkml:trace>
  <inkml:trace contextRef="#ctx0" brushRef="#br2" timeOffset="27">13434 3044 12800,'0'0'4223,"-11"6"-2271,11 2-1984,-4-2 800,1 0-576,-1 2-128,4-2-1184,0 0-640,0 0-1119,4-2-673,3 0-736,8-4 512</inkml:trace>
  <inkml:trace contextRef="#ctx0" brushRef="#br2" timeOffset="28">13748 3116 8960,'-4'-2'5701,"-4"4"-3493,1 0-1998,0 0 0,1 1 0,0-1 0,-1 1 0,1 0 0,0 1 0,0 0-1,1 0 1,-1 0 0,1 0 0,0 1 0,0 0 0,0 0 0,1 0 0,-1 1 0,1-1 0,1 1 0,-1 0 0,0 2-210,-2 5 54,1 0 0,0 1 1,1-1-1,0 1 0,1 0 0,1 0 1,0 0-1,1 0 0,1 0 0,0 0 0,1 0 1,1 10-55,0-19 20,0 0 1,0 0 0,0 0-1,0-1 1,1 1-1,0 0 1,0-1 0,0 0-1,0 0 1,1 0-1,0 0 1,0 0 0,0-1-1,0 0 1,0 0 0,1 0-1,-1 0 1,1-1-1,0 1 1,0-1 0,3 1-21,-5-2-215,1 0 1,0 0-1,0 0 0,0 0 1,0-1-1,0 1 1,0-1-1,0 0 1,0 0-1,0 0 0,0-1 1,0 0-1,0 1 1,0-1-1,0-1 1,0 1-1,0-1 0,1 0 215,14-11-3002,-1 0-1739</inkml:trace>
  <inkml:trace contextRef="#ctx0" brushRef="#br2" timeOffset="29">14020 3349 12960,'-6'13'4223,"6"-10"-2303,-4 4-1824,4-4 800,0 1-576,0-1-192,0-3-1248,0 0-640,0 0-1535,4-3-961,-2-1-128,6-2 928</inkml:trace>
  <inkml:trace contextRef="#ctx0" brushRef="#br2" timeOffset="30">14238 3064 10336,'-7'16'3744,"-1"0"-2016,1 12-1248,3-16 991,0 8-543,1 2-128,3 8-384,0 3-128,-4 3-160,0 0-96,4 0 64,0-6-64,0-8 32,4-5-736,-4-8-320,0-5-1088,0-8-575,4-5-2177</inkml:trace>
  <inkml:trace contextRef="#ctx0" brushRef="#br2" timeOffset="31">14268 3004 9120,'0'6'3765,"1"-3"-2098,5 3-486,-1-3-826,1 1 1,-1-1-1,1 0 1,-1 0-1,1-1 0,0 1 1,0-2-1,1 1 1,4 1-356,7 2 315,-9-3 48,-1 1-1,1 0 0,-1 0 0,0 1 0,0 1 0,0-1 0,1 2-362,-6-4 112,-1 0 0,0 0 0,0 0 0,0 1 0,0-1 0,0 0 0,0 1 0,0 0 0,-1-1 0,1 1 0,-1 0-1,0 0 1,0-1 0,0 1 0,0 0 0,-1 0 0,1 0 0,-1 0 0,0 0 0,1 1 0,-1-1 0,-1 0 0,1 1-112,-1 1 36,0 0 1,-1 1 0,1-1-1,-1 0 1,0-1 0,-1 1-1,1 0 1,-1-1 0,0 1-1,0-1 1,0 0 0,0 0-1,-1 0 1,0 0 0,0 0-1,0-1 1,0 0 0,0 0-1,-1 0 1,1 0 0,-1-1-1,0 0 1,0 0 0,-2 0-37,-66 9-1323,73-11 918,0-1-1,0 1 1,0 0 0,0 0-1,0-1 1,0 1 0,0 0-1,0 0 1,1 0 0,-2-1-1,1 1 1,0 0 0,0 0-1,0-1 1,0 1 0,0 0-1,0 0 1,0-1 0,0 1 0,0 0-1,0 0 1,0 0 0,0-1-1,-1 1 406,12 3-4778</inkml:trace>
  <inkml:trace contextRef="#ctx0" brushRef="#br2" timeOffset="32">14522 3090 10688,'-1'1'325,"1"0"1,-1 0 0,0-1-1,1 1 1,-1 0 0,1 0-1,-1 0 1,1 0 0,-1 0-1,1 0 1,0 0 0,-1 0-1,1 1 1,0-1 0,0 0-1,0 0 1,0 0 0,0 0-1,0 0 1,0 0 0,0 0-1,1 0 1,-1 0 0,0 0-1,0 1 1,1-1 0,-1 0-1,1 0 1,-1 0 0,1-1-1,0 2-325,42 7 1776,92 11-976,-53-9-613,-63-5-436,-13 3-3427,-6-9 1228,0 0-581</inkml:trace>
  <inkml:trace contextRef="#ctx0" brushRef="#br2" timeOffset="33">14982 2992 12480,'0'0'238,"0"0"0,0 1 1,0-1-1,0 0 0,0 0 1,0 0-1,0 1 0,0-1 1,0 0-1,0 0 0,0 0 0,0 0 1,0 1-1,-1-1 0,1 0 1,0 0-1,0 0 0,0 0 1,0 0-1,0 0 0,-1 1 1,1-1-1,0 0 0,0 0 1,0 0-1,0 0 0,-1 0 1,1 0-1,0 0 0,0 0 1,0 0-1,0 0 0,-1 0 1,1 0-1,0 0 0,0 0 1,0 0-1,-1 0 0,1 0 1,0 0-1,0 0 0,0 0 1,-1 0-1,1 0 0,0 0 0,0 0 1,0 0-1,0-1 0,0 1 1,-1 0-1,1 0 0,0 0-238,-1 10 642,-9 8 270,-21 90 832,-66 123-839,55-141-680,29-60-177,-1-1 0,-1 0 0,-2-2 0,-17 22-48,10-25-1066,21-19-21,6-7-1975,8-13-1056,3-12-1961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1:39.231"/>
    </inkml:context>
    <inkml:brush xml:id="br0">
      <inkml:brushProperty name="width" value="0.05" units="cm"/>
      <inkml:brushProperty name="height" value="0.05" units="cm"/>
      <inkml:brushProperty name="color" value="#004F8B"/>
    </inkml:brush>
  </inkml:definitions>
  <inkml:trace contextRef="#ctx0" brushRef="#br0">17347 1369 9824,'-9'-22'3290,"7"21"-3028,1-1-1,-1 1 1,1-1 0,-1 1-1,0 0 1,1 0 0,-1 0-1,0 0 1,0 0-1,0 0 1,0 0 0,0 1-1,0-1 1,0 1-1,0-1 1,0 1 0,0 0-1,0 0 1,0 0-1,0 0 1,0 0 0,-1 0-1,1 0 1,0 1-1,0-1 1,0 1-262,-7 0 206,-85 22 735,60-11-810,4 1-97,0 1 1,1 2-1,1 1 0,0 1 1,2 2-1,0 0 1,1 2-1,1 0 0,-18 24-34,12-16-64,-14 15-37,1 3 0,-30 45 101,68-87-14,0 1-1,0-1 1,1 1 0,0 0 0,0 0 0,1 0 0,0 0 0,0 1 0,0-1 0,1 1-1,1 0 1,-1 0 0,1 0 0,0-1 0,1 1 0,0 0 0,0 1 14,2-6-3,-1-1 0,1 0 0,0 0 0,-1 0 0,1 0 0,0 0 0,0 0 0,1 0 0,-1-1-1,0 1 1,0-1 0,1 1 0,-1-1 0,1 0 0,-1 0 0,1 0 0,0 0 0,-1-1 0,1 1 0,0-1 0,0 1 0,-1-1 0,1 0 0,0 0 0,0 0 0,-1-1 0,1 1 0,0-1 0,-1 1 0,1-1 3,126-2 107,-96 4 90,0 1 0,0 1 1,-1 2-1,1 1 0,23 9-197,-41-10 147,-1 0-1,0 1 1,0 0-1,-1 1 0,0 1 1,0 0-1,0 0 1,-1 2-1,-1-1 1,1 2-1,4 5-146,-8-6 72,0 0 0,0 0 0,-1 1 0,-1 0 0,1 0 1,-2 0-1,0 1 0,0 0 0,-1 0 0,0 0 0,-1 1 0,-1-1 0,0 1 0,0 0 1,-2-1-1,1 1 0,-2 0 0,1 0 0,-2-1 0,0 1 0,0 0 0,-1-1 0,-1 0 0,0 0 1,-1 2-73,-5 1-6,0 0 0,-1-1 0,0 0 0,-1-1 0,0 0 0,-2-1 0,1-1 0,-1 0 0,-1 0 0,0-2 0,0 0 0,-1 0 0,0-2 0,0 0 0,-1 0 0,0-2 0,0 0 0,0-1 0,-1-1 0,1-1 0,-1 0 0,0-1 0,0-1 0,-7-1 6,25 1-10,-6 1-311,0-1-1,-1 0 1,1 0-1,0 0 1,0-1-1,0 0 1,0 0-1,0-1 1,0 1-1,0-1 1,0-1-1,1 1 1,-1-1-1,1 0 1,-5-3 321,7 3-531,1 0 0,-1 0 1,1-1-1,0 1 0,0-1 1,0 1-1,0-1 1,0 0-1,1 0 0,0 0 1,0 0-1,0 0 0,0 0 1,1 0-1,-1 0 0,1-4 531,8-56-6058,3 4 2154</inkml:trace>
  <inkml:trace contextRef="#ctx0" brushRef="#br0" timeOffset="286.04">17872 1104 9120,'-14'-8'3173,"8"8"-1450,1 3-1320,-1 1 1,1-1 0,0 1 0,0 0 0,0 0 0,0 1 0,1 0 0,-1 0 0,1 0 0,1 0-1,-1 0 1,1 1 0,0 0 0,0-1 0,-1 5-404,-18 68 981,9 48-58,4 87-923,14 442 208,-5-642-222,-5 48-733,-17-30-2689,10-26 199,3-4-1499</inkml:trace>
  <inkml:trace contextRef="#ctx0" brushRef="#br0" timeOffset="518.999">17402 2014 9312,'6'6'3552,"-6"-6"-1920,11-6-1088,-11 6 927,6-3-511,10-8-32,18-4-480,14 2-192,24-2-160,6 4-96,4 7 32,-4-2-256,-28 6 0,-7 0-1344,7-5-639,-6 5-2657</inkml:trace>
  <inkml:trace contextRef="#ctx0" brushRef="#br0" timeOffset="955.979">18758 1873 9824,'5'-12'3290,"-7"7"-1482,-49-13 2459,25 14-3992,-1 2 1,0 1-1,0 1 0,1 1 1,-1 2-1,0 0 0,1 2 1,0 1-1,0 1 1,1 1-1,-21 9-275,15 0 20,0 0 1,1 2-1,1 2 1,1 0-1,1 2 1,-15 16-21,30-26-20,1 1-1,0-1 1,1 2 0,0-1 0,1 1 0,1 1 0,1 0-1,0 0 1,-4 13 20,7-17 28,1-1 0,0 1 0,0 0 0,2-1 0,-1 1-1,1 0 1,1 0 0,0 0 0,1 0 0,0 0 0,1 0 0,0 0-1,1 0 1,1-1 0,-1 1 0,2-1 0,0 0 0,1 3-28,-4-12 30,-1 0 0,1 0 0,-1 0 0,1 0 0,0 0 0,-1-1 0,1 1 0,0 0 0,0-1 0,0 1 0,0-1 0,1 0 0,-1 0 0,0 0 0,1 0 0,-1 0 0,0 0 0,1-1 0,-1 1 0,1-1 0,-1 1 0,1-1 0,-1 0 0,1 0 1,-1 0-1,1-1 0,-1 1 0,1 0 0,-1-1 0,2 0-30,66-41 688,26-41-160,-71 59-457,-1 0-1,-1-1 1,-1-1 0,11-20-71,-20 29 26,95-155 460,-84 103-65,-27 59-399,-6 25-23,2 6-16,2 1 0,0 1 0,1-1-1,1 1 1,2-1 0,0 1 0,1 0 0,1 0 0,3 10 17,-3-9-59,2-1 0,1 0 1,0 0-1,2 0 0,0-1 1,2 0-1,6 12 59,-7-20-639,0-1 0,1 0-1,1 0 1,0-1 0,0 0 0,1 0-1,11 8 640,-20-18-210,1-1 0,-1 0 0,1 0-1,-1 0 1,1 0 0,-1 0 0,1 0 0,-1 0-1,1 0 1,0-1 0,0 1 0,-1-1-1,1 1 1,0-1 0,0 1 0,0-1-1,-1 0 1,1 0 0,0 0 0,0 0 0,0-1-1,-1 1 1,1 0 0,0-1 0,0 1-1,0-1 1,-1 1 0,1-1 0,0 0-1,-1 0 1,2 0 210,25-10-4954</inkml:trace>
  <inkml:trace contextRef="#ctx0" brushRef="#br0" timeOffset="1489.357">19586 1912 10688,'-43'-6'5194,"-19"3"-3370,-58 3 587,94 0-2325,-1 2 0,1 0 0,0 2 1,0 1-1,0 1 0,1 1 1,0 1-1,0 1 0,0 2 0,-1 1-86,15-6 8,-1 1-1,1 0 0,0 0 0,1 1 1,0 0-1,0 1 0,1 0 0,0 1 1,1 0-1,0 0 0,0 1 1,1 0-1,1 0 0,0 1 0,0 0 1,1 0-1,0 0 0,1 0 0,1 1 1,-2 11-8,4-21 33,0 0 0,0 0 0,1 0 0,-1 0 0,1 0 0,0 0 0,-1 1 0,1-1 0,1 0 0,-1 0 0,0 0 0,1 0 0,0 0 0,-1 0 0,1 0 0,1 0 0,-1 0 0,0 0 0,1 0 0,-1-1 0,1 1 0,0 0 0,0-1 0,0 1 0,0-1 0,2 1-33,-2-1 31,0-1-1,0 0 1,0-1-1,1 1 1,-1 0-1,0-1 0,1 1 1,-1-1-1,1 0 1,-1 0-1,0 0 1,1 0-1,-1 0 0,1 0 1,-1 0-1,0-1 1,1 0-1,-1 1 1,0-1-1,1 0 1,-1 0-1,2-1-30,6-2 104,96-40 360,-53 19 22,-1-2 0,-1-3 1,-2-1-1,-1-3 1,19-19-487,-62 49 97,-5 3-78,1 0-1,0 0 1,0 0 0,0 0 0,0 0-1,0 0 1,0 0 0,0 0 0,0 0-1,0 1 1,0-1 0,0 0 0,0 1 0,1-1-1,-1 0 1,0 1 0,0 0 0,1-1-1,-1 1 1,0 0 0,1 0 0,-1-1-1,0 1 1,1 0 0,-1 0 0,0 1-1,1-1 1,-1 0 0,0 0 0,1 1-1,-1-1 1,0 1 0,1-1 0,-1 1-1,0-1 1,0 1 0,0 0 0,0 0-1,0-1 1,0 1 0,0 0 0,0 0-1,0 0 1,1 1-19,8 13 52,-1 1 0,0 0 0,-1 1 0,-1-1 0,-1 2 0,0-1 0,-1 1 0,-1 0 0,-1 0 0,0 0 0,-1 0 0,-1 14-52,2-6 70,3 46 40,-2 0 1,-4 0 0,-3 0 0,-2 0 0,-5 1-111,6-45 57,-2-1-1,-1 1 1,-1-1 0,-1 0-1,-2-1 1,0 0-1,-2-1 1,-1 0 0,-1-1-1,0-1 1,-2 0 0,-1-1-1,-10 9-56,8-11-151,-2 0 0,0-1 0,-1-1 1,-1-1-1,0-2 0,-1 0 0,-1-1 0,0-2 0,-1-1 0,-1 0 0,1-3 0,-1 0 0,-1-1 1,1-2-1,-1-1 0,0-2 0,-5 0 151,22-2-418,0 0-1,0-1 1,0-1 0,1 0-1,-1 0 1,0-1 0,1-1-1,0 0 1,-8-4 418,15 6-408,0 0 0,0-1 0,0 1 0,0-1 0,0 0 0,1-1 0,-1 1 0,1 0 0,0-1 0,0 0 0,0 0 0,1 0 0,-1 0 0,1 0 0,0-1 0,0 1 408,-9-26-5045</inkml:trace>
  <inkml:trace contextRef="#ctx0" brushRef="#br0" timeOffset="1736.351">19916 2157 10176,'9'-17'3322,"-6"17"-1498,1 35 1403,18 25-913,-17-28-2132,-1 0-1,-1 0 0,-2 0 0,-1 0 0,-1 0 0,-3 7-181,1 10-308,-4 26-1028,-1-24-2528,3-34-453,4-27-2070,1-6 2601</inkml:trace>
  <inkml:trace contextRef="#ctx0" brushRef="#br0" timeOffset="1981.37">19860 1480 12160,'-6'-18'4128,"6"18"-2241,0 0-2143,0 0 768,0 5-800,0-1-128,6 5-2239,0 2-1345,21 4-544,1-6 640</inkml:trace>
  <inkml:trace contextRef="#ctx0" brushRef="#br0" timeOffset="5003.31">20606 4719 9824,'7'7'3474,"-10"-13"-772,-9 4 1580,-26-6-2116,27 5-1947,0 1-1,-1 0 1,1 0-1,-1 1 1,1 1 0,-1 0-1,1 0 1,-11 3-219,-3 3 129,0 2 0,1 0 1,0 2-1,-23 12-129,35-15-14,0 1 0,0 0 0,1 1 0,0 0 0,0 0 0,1 1 0,0 1 0,1 0 14,-3 2-16,0 0 1,1 1 0,1 0-1,0 1 1,1 0-1,0 1 1,1 0-1,1 0 1,1 0-1,-3 12 16,6-14 45,0 1-1,1-1 1,0 0 0,1 1-1,1 0 1,0-1-1,1 1 1,1-1 0,0 1-1,1-1 1,2 6-45,-4-15 50,1 0 0,-1-1 0,1 1-1,0 0 1,1-1 0,-1 0 0,1 1 0,0-1 0,0 0 0,0 0 0,0-1-1,1 1 1,-1-1 0,1 0 0,0 1 0,0-2 0,4 3-50,0-3 106,1 1-1,0-2 1,0 0 0,0 0 0,0 0 0,0-1-1,0 0 1,0-1 0,0 0 0,0-1 0,-1 1-1,1-2 1,0 1 0,-1-1 0,1-1 0,-1 1 0,0-1-1,0-1 1,-1 1 0,8-7-106,-10 9 22,36-20 72,-2-1-1,0-2 0,-1-2 1,11-12-94,-17 12 62,-1-1 1,-1-1-1,-2-2 1,-1-1-1,-1-1 1,-2-2-1,1-4-62,43-110 235,-61 129-305,-4 16 14,-3 12 11,-8 57-78,21 61 27,-5-91 75,2-1 0,1 0-1,2 0 1,1-1 0,2-1-1,8 11 22,-3-10-5,2-1 0,2-1-1,0-1 1,2-1 0,1-2-1,2-1 1,0-1 0,25 15 5,-22-18-487,0-2 0,2-1 0,0-1-1,1-2 1,1-2 0,7 1 487,-36-13-562,0 0 0,0-1 0,0 1 0,0-2 0,0 1 0,0-1 0,0 0 0,1-1 0,-1 0 0,0 0 0,0-1 0,0 0 0,7-3 562,42-11-5829</inkml:trace>
  <inkml:trace contextRef="#ctx0" brushRef="#br0" timeOffset="3688.273">17215 4622 7328,'5'-21'2800,"-14"8"-571,-34 12 2293,33 1-4297,-105 12 1966,99-7-2052,1 1 0,0 0-1,0 1 1,0 1 0,1 0-1,0 1 1,1 1 0,0 0-1,1 0 1,-9 10-139,9-4-11,0 1-1,1 0 1,1 1-1,0 0 1,2 0-1,0 1 1,-5 19 11,1-8-10,1 0 1,2 1-1,1 0 1,1 1-1,2 0 0,1 0 1,2 0-1,1 0 1,1 1-1,3 11 10,-3-41 42,0 0-1,0-1 1,0 1 0,1-1-1,-1 1 1,1-1 0,-1 0 0,1 1-1,0-1 1,0 0 0,0 1-1,1-1 1,-1 0 0,0 0-1,1 0 1,-1 0 0,1 0-1,0 0 1,0-1 0,0 1-1,0 0 1,0-1 0,0 1-1,0-1 1,0 0 0,0 0-1,1 0 1,-1 0 0,0 0 0,1 0-1,-1-1 1,1 1 0,-1-1-1,1 0 1,-1 0 0,1 0-1,-1 0 1,3 0-42,5-2 124,0 0 0,0-1 0,0 0 0,0 0 0,-1-1 0,0 0 0,0-1 0,8-4-124,15-17 173,0-2 1,-2-1-1,0-1 0,7-13-173,-12 14 119,-2-1-1,-2-1 0,0-1 1,-3-1-1,12-25-118,108-303 1371,-138 361-1367,0 0 0,0 0 0,0 0 1,0 0-1,1 0 0,-1 0 0,0 0 0,0 0 0,0 0 1,0 0-1,1 0 0,-1 0 0,0 0 0,0 0 0,0 0 0,0 0 1,0 0-1,1 0 0,-1 0 0,0 0 0,0 0 0,0 0 1,0 0-1,1 0 0,-1 0 0,0 0 0,0 0 0,0 0 1,0 0-1,0-1 0,0 1 0,1 0 0,-1 0 0,0 0 1,0 0-1,0 0 0,0 0 0,0-1 0,0 1-4,0 30 30,0-13-46,2 80-96,24 107 11,-24-186 86,1 1 1,1-1-1,0 0 1,2-1 0,0 1-1,1-1 1,0 0-1,2-1 1,0 0 0,5 8 14,-11-21-202,0 1 1,-1-1 0,1 1 0,0-1 0,0 0 0,1-1 0,-1 1-1,1 0 1,-1-1 0,1 0 0,0 0 0,0 0 0,0 0 0,0 0 0,0-1-1,0 0 1,1 0 0,-1 0 0,0 0 0,1-1 0,3 0 201,3-2-1055,-1-1 1,1 0 0,-1 0-1,0-1 1,0-1-1,-1 1 1,1-2 0,-1 1-1,0-1 1,0-2 1054,26-17-4389</inkml:trace>
  <inkml:trace contextRef="#ctx0" brushRef="#br0" timeOffset="4004.272">17894 4509 9824,'2'-15'2980,"0"22"1405,19 170-679,3 46-2623,9-25 858,-33-195-1896,26 55 1324,-25-57-1340,-1-1 0,1 1 1,0-1-1,-1 1 1,1-1-1,-1 1 1,1-1-1,0 1 1,-1-1-1,1 0 0,0 1 1,-1-1-1,1 0 1,0 0-1,-1 0 1,1 1-1,0-1 1,0 0-1,-1 0 1,1 0-1,0 0 0,0 0 1,-1 0-1,1 0 1,0-1-1,0 1 1,-1 0-1,1 0 1,0 0-1,0-1 0,-1 1 1,1 0-1,-1-1 1,1 1-1,0-1 1,-1 1-1,1-1 1,-1 1-1,1-1-29,24-36 633,38-137-143,-52 144-510,1 1-1,2 0 1,0 0-1,2 1 1,1 1-1,1 1 0,19-21 21,-28 37-202,0 1 0,0 0 0,1 0 0,0 1-1,0 0 1,1 1 0,0 0 0,0 0 0,1 2-1,-1-1 1,1 1 0,5 0 202,4-1-1095,-1 2 0,0 1 0,1 1 0,0 0 0,17 2 1095,108 9-13047,-89-4 8839</inkml:trace>
  <inkml:trace contextRef="#ctx0" brushRef="#br0" timeOffset="4487.276">18968 4802 10688,'-35'53'5157,"31"-47"-4935,3-5-106,0 1 1,-1-1 0,1 1 0,0-1-1,1 1 1,-1 0 0,0 0-1,0-1 1,1 1 0,-1 0-1,1 0 1,-1 0 0,1 0 0,0-1-1,0 1 1,0 0 0,0 0-1,0 0 1,0 0 0,0 0-1,1 0 1,0 1-117,3 4 139,0 1 0,1-1 0,0 0 0,0 0 0,1 0 0,0-1 0,0 0 0,0 0 0,1-1 0,0 0-1,0 0 1,0 0 0,0-1 0,1 0 0,0 0 0,0-1 0,0 0 0,0-1 0,5 1-139,101 18 1621,-94-20-1331,1-1-1,-1-1 1,0 0-1,0-2 1,0 0-1,0-2 1,18-5-290,-25 5 100,0 1 0,-1-1 0,0-1-1,0 0 1,0-1 0,-1 0 0,0-1 0,-1 0 0,1-1 0,-1 0 0,-1-1-100,1 0 25,-2-1 1,1 0 0,-1 0 0,-1-1 0,0 0 0,-1-1 0,0 1 0,-1-1 0,-1 0 0,0 0-1,0-1 1,-1 1 0,-1-1 0,0-2-26,-2 11 4,1 0 0,-1-1-1,0 1 1,0-1 0,-1 1-1,0 0 1,0-1 0,0 1-1,0 0 1,-1 0 0,0 0-1,0 0 1,0 0 0,-1 0 0,0 0-1,0 1 1,0-1 0,0 1-1,-1 0 1,1 0 0,-1 0-1,0 0 1,0 1 0,-1 0-1,1 0 1,-1 0-4,-2-2-28,0 1-1,-1 0 1,1 1-1,-1 0 1,1 0 0,-1 1-1,0 0 1,0 0-1,0 1 1,0 0-1,0 0 1,-2 1 28,-5 3-52,1 0 1,0 2 0,-1 0-1,1 0 1,1 1 0,-1 1-1,1 0 1,0 1-1,1 1 1,0 0 0,-6 5 51,2 2-5,0 1 0,1 0 0,1 1 0,0 1 0,2 0 0,0 1 1,1 0-1,1 1 0,1 0 0,1 1 0,0 1 5,3-9 44,1 1-1,1 0 0,0 0 1,1 1-1,0-1 0,1 0 1,1 1-1,1 6-43,8 48 251,26-3 5,-27-53-231,2-1 1,-1 0 0,1 0 0,1-1-1,0-1 1,1 1 0,0-2 0,1 0 0,0 0-1,1-2 1,-1 1 0,9 2-26,-5-2-342,0-1 0,1-1 1,0 0-1,0-2 0,0 0 1,1 0-1,0-2 0,-1-1 1,1 0-1,1-1 0,-1-1 0,0-1 1,0 0-1,5-3 342,58-16-3552,-7 0-1994</inkml:trace>
  <inkml:trace contextRef="#ctx0" brushRef="#br0" timeOffset="2217.36">20428 2133 11168,'-7'105'5439,"-2"-27"-3076,4 28 3386,6-136-5611,1-1-1,1 1 0,1 0 1,7-20-138,-6 35-15,0-1 1,1 1-1,1-1 1,0 2 0,1-1-1,1 1 1,0 0-1,1 1 1,0 0 0,5-4 14,-4 6-23,1-1 1,0 2-1,0 0 1,1 0-1,0 1 0,1 1 1,0 0-1,0 1 1,15-6 22,-24 11-8,0 1 0,0-1 0,-1 1 0,1 0 0,0 1 0,0-1 0,0 1 0,1 0 0,-1 0 0,0 0 0,0 1 0,0 0 0,0 0 0,-1 0 0,1 1 0,0-1 0,0 1 0,1 1 8,2 1-1,0 1 0,0-1 1,0 2-1,-1-1 0,1 1 1,-1 0-1,-1 1 0,1-1 1,-1 1-1,0 1 0,-1-1 0,0 1 1,0 0-1,0 0 0,1 4 1,13 28-858,-2 1-1,-2 1 0,-1 0 1,-2 1-1,-2 1 0,-2 2 859,-2-24-3157,-1-3-1845</inkml:trace>
  <inkml:trace contextRef="#ctx0" brushRef="#br0" timeOffset="2732.275">21769 2026 9824,'12'-10'3290,"-11"6"-1519,-3 2-1458,-1-3-17,-1 0 0,1 1 0,-1-1 0,0 1 0,0 0 0,0 1 1,0-1-1,-1 1 0,0-1 0,0 1 0,1 1 0,-2-1 0,1 1 0,-2-1-296,-14-3 89,0 0 0,0 2 0,-1 0 0,0 1 0,1 2 0,-3 0-89,7 2-15,1 1 0,0 0 0,0 1 0,0 1 0,1 0 1,-1 2-1,1-1 0,0 2 0,1 0 0,-1 1 0,2 0 0,-1 1 1,1 1-1,-9 8 15,11-10 64,1 1 0,-1 1 0,2 0 0,-1 0 0,1 1 0,1 0 0,0 1 0,1 0 0,0 0 0,1 0 0,0 1 0,-1 6-64,2-6 175,1 1 1,0 1-1,1-1 0,1 0 1,0 1-1,1-1 1,1 1-1,0 0 0,1 5-175,-1-17 42,0-1 0,1 1 1,-1-1-1,0 1 0,1-1 0,0 0 0,-1 1 0,1-1 0,0 0 0,0 1 0,0-1 0,1 0 0,-1 0 0,0 0 0,1 0 0,0 0 1,-1 0-1,1 0 0,0-1 0,0 1 0,0-1 0,0 1 0,0-1 0,0 0 0,0 0 0,1 0 0,0 1-42,1 0 64,0-1 1,0 1-1,0-1 0,1 0 0,-1 0 0,0 0 0,1-1 1,-1 0-1,0 0 0,1 0 0,-1 0 0,0 0 1,1-1-1,-1 0 0,0 0 0,0 0 0,0 0-64,8-2 120,28-9 132,-1-1 0,-1-2 1,0-1-1,-1-3 0,-1 0 0,-1-3 1,-1-1-1,-1-1 0,-1-2 1,15-16-253,-37 33 117,-8 7-81,0-1 0,0 1-1,0-1 1,0 1 0,0 0 0,0 0 0,1 0-1,-1 0 1,1 0 0,-1 1 0,1-1 0,0 1-1,-1 0 1,1 0 0,0 0 0,0 0 0,0 0-1,0 0 1,0 1 0,0-1 0,0 1 0,0 0-1,0 0 1,0 0 0,1 1 0,-1-1 0,0 1-1,0 0-35,-1 0 7,0 0-1,0 1 1,-1-1-1,1 1 1,-1 0-1,1-1 1,-1 1-1,0 0 1,0 0-1,0 0 1,0 0-1,0 0 1,0 0-1,0 0 1,0 0-1,-1 0 1,1 1-1,-1-1 1,0 0-1,0 0 1,0 1-1,0-1 1,0 0-1,0 1-6,1 9 31,-1 120 129,-33 58-37,20-140-95,-2 1-1,-2-2 1,-2 0 0,-3-1-1,-18 28-27,-6 4-349,-4-3 0,-51 62 349,30-62-843,-23-12-346,61-46 190,-1-1-1,0-3 1,-2 0 0,1-2-1,-2-2 1,0-2 0,0-1-1,-13 1 1000,-80 8-4773,6-2-341</inkml:trace>
  <inkml:trace contextRef="#ctx0" brushRef="#br0" timeOffset="9423.314">2069 9084 9664,'-62'18'5514,"57"-20"-4999,1 0 0,-1 0 0,0 0 0,1-1 0,-1 1 0,1-1 0,0 0 0,0-1 0,0 1 0,0-1 0,0 1 0,0-3-515,-11-8 935,2 0-681,1 0-1,0-1 1,1 0 0,0-1 0,1 0 0,1-1 0,1 0 0,-5-14-254,-4-7 187,-35-65 4,-54-128-8,80 144-165,3 0 1,4-2 0,4 0-1,-1-62-18,12 64-11,4-1 0,4 0-1,4 0 1,3 1 0,4 1-1,4 0 1,4 1 0,12-25 11,74-140-6,-66 161 6,-29 53 65,3 1 0,1 1 0,1 1 0,2 0 1,1 2-1,2 0 0,1 2 0,1 1 0,1 0 0,6-1-65,161-98 466,-101 71-340,-51 29-83,46-31 264,3 4 1,2 4-1,92-35-307,121-28 539,15 18-70,-289 87-469,22-16-1116,-35-12-2728,-14 16 1535,13-37-9813,-7 33 6794</inkml:trace>
  <inkml:trace contextRef="#ctx0" brushRef="#br0" timeOffset="9769.474">3286 5350 10688,'29'0'3982,"115"7"1630,-79 1-4956,-1 3 0,0 3 0,-1 3 0,48 20-656,-106-35 28,1 1 0,0-1 1,-1 1-1,0 0 0,0 1 0,0-1 0,0 1 1,0 0-1,-1 0 0,1 1 0,-1-1 1,0 1-1,-1 0 0,1 0 0,-1 0 0,0 1 1,0-1-1,-1 1 0,1-1 0,-1 1 0,-1 0 1,1 0-1,-1 0 0,0 0 0,0 0 1,-1 0-1,1 0 0,-1 1 0,-1-1 0,1 0 1,-2 5-29,-4 8-21,-1-1 1,0 0 0,-1 0-1,-1 0 1,-1-1 0,-1-1 0,0 0-1,-1 0 1,-8 8 20,14-17-31,-147 171-2779,77-99-2715,46-58 661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4:43.361"/>
    </inkml:context>
    <inkml:brush xml:id="br0">
      <inkml:brushProperty name="width" value="0.05" units="cm"/>
      <inkml:brushProperty name="height" value="0.05" units="cm"/>
      <inkml:brushProperty name="color" value="#FFC114"/>
    </inkml:brush>
    <inkml:brush xml:id="br1">
      <inkml:brushProperty name="width" value="0.05" units="cm"/>
      <inkml:brushProperty name="height" value="0.05" units="cm"/>
      <inkml:brushProperty name="color" value="#F6630D"/>
    </inkml:brush>
    <inkml:brush xml:id="br2">
      <inkml:brushProperty name="width" value="0.05" units="cm"/>
      <inkml:brushProperty name="height" value="0.05" units="cm"/>
    </inkml:brush>
    <inkml:brush xml:id="br3">
      <inkml:brushProperty name="width" value="0.05" units="cm"/>
      <inkml:brushProperty name="height" value="0.05" units="cm"/>
      <inkml:brushProperty name="color" value="#004F8B"/>
    </inkml:brush>
  </inkml:definitions>
  <inkml:trace contextRef="#ctx0" brushRef="#br0">6851 1326 8608,'5'-21'5660,"-5"19"-873,-5 52-2867,12 383-816,7-369-1530,-13-63 228,1 0-1,-1 0 1,1-1 0,-1 1 0,1 0 0,-1-1 0,1 0 0,0 1 0,-1-1 0,1 0 0,0 0-1,-1 0 1,1 0 0,0 0 0,-1 0 0,1 0 0,0-1 0,-1 1 0,1-1 0,-1 1 0,1-1-1,-1 0 1,1 1 0,-1-1 0,1 0 0,-1 0 0,0 0 0,1 0 0,-1 0 0,0 0 0,0 0-1,1-1 199,-1 1-183,20-14-2702,1-4-1232</inkml:trace>
  <inkml:trace contextRef="#ctx0" brushRef="#br0" timeOffset="249.477">7193 1768 8608,'0'15'3296,"5"-15"-1760,-10 0-960,5 0 928</inkml:trace>
  <inkml:trace contextRef="#ctx0" brushRef="#br0" timeOffset="481.469">7187 1762 17407,'2'-16'320,"0"0"1,1 0-1,1 0 0,1 0 0,0 1 0,1 0 0,4-7-320,3-12 154,-2 4-87,-8 18-81,1-1 0,1 0 0,0 1 0,1 0 0,0 0 0,1 1 0,0 0 0,1 0 0,6-7 14,-12 18-1,0-1-1,-1 1 0,1 0 1,0 0-1,-1 0 0,1 0 1,0 0-1,0 0 0,-1 1 0,1-1 1,0 0-1,-1 1 0,1-1 1,0 1-1,-1 0 0,1 0 1,-1-1-1,1 1 0,-1 0 1,0 0-1,1 0 0,-1 1 1,0-1-1,0 0 0,1 0 0,-1 1 1,0-1-1,0 1 0,-1-1 1,1 1-1,0-1 0,0 1 1,-1-1-1,1 1 0,-1 0 1,1-1-1,-1 1 0,0 0 0,0-1 1,0 1-1,0 1 2,24 166 69,-12-72 1,-13-96-69,1-1 0,0 1 1,0 0-1,0 0 0,0-1 1,-1 1-1,1 0 0,0 0 1,0-1-1,1 1 0,-1 0 1,0 0-1,0-1 0,0 1 1,0 0-1,1 0 0,-1-1 1,0 1-1,1 0 0,-1-1 1,0 1-1,1 0 0,-1-1 1,1 1-1,-1-1 0,1 1 1,-1-1-1,1 1 0,0-1 1,-1 1-1,1-1 0,0 1 1,-1-1-1,1 0 0,0 0 1,-1 1-1,1-1 0,0 0 1,0 0-1,-1 0 0,1 1 1,0-1-1,0 0 0,-1 0-1,54-116 6,-51 108-16,0 1 1,1-1-1,0 1 1,0 0 0,1 0-1,-1 0 1,1 1-1,1 0 1,-1 0-1,1 0 1,1 0 0,-1 1-1,1 0 1,-1 1-1,1-1 1,1 1-1,-1 1 1,0-1-1,1 1 1,0 0 0,0 1-1,0 0 1,0 0-1,0 1 1,0 0-1,2 0 10,-6 2 20,0-1-1,0 1 0,0 0 1,0 0-1,0 1 0,0-1 1,0 1-1,0 0 0,-1 0 0,1 0 1,-1 0-1,1 1 0,-1-1 1,0 1-1,0 0 0,0 0 1,-1 0-1,1 1 0,-1-1 1,1 0-1,-1 1 0,0 0 0,0-1 1,0 4-20,27 98 430,-28-97-428,4 32 50,13 41-904,-16-81 688,-1 0 0,0 0 0,0 0 0,0 0 0,0 0 0,0 0 0,1-1 0,-1 1 0,0 0 0,0-1 0,0 1 0,0-1-1,0 0 1,0 1 0,0-1 0,0 0 0,0 1 0,-1-1 0,1 0 0,0 0 0,0 0 0,-1 0 0,1 0 0,0 0 0,-1 0 0,1 0-1,-1 0 1,1 0 0,-1 0 0,0 0 0,1 0 0,-1 0 0,0 0 0,0-1 164,12-25-3237,4 0-859</inkml:trace>
  <inkml:trace contextRef="#ctx0" brushRef="#br0" timeOffset="900.89">8113 1562 7712,'-19'-3'5141,"-1"0"-4005,15 3-1032,1 0-1,0 1 1,0-1 0,0 1 0,-1-1-1,1 1 1,0 1 0,0-1-1,0 0 1,0 1 0,0 0 0,1 0-1,-1 0 1,0 1 0,1-1 0,0 1-1,-1-1 1,1 1 0,0 0 0,-1 2-104,-9 13 14,1 1 0,1 0 1,0 1-1,2-1 1,0 2-1,1 0 0,1 0 1,2 0-1,0 1 1,0 0-15,0 51 1050,5-72-1031,0-1 0,0 1 0,0-1 0,0 1-1,0-1 1,0 0 0,1 1 0,-1-1 0,0 1 0,0-1 0,0 0 0,1 1-1,-1-1 1,0 0 0,0 1 0,1-1 0,-1 0 0,0 0 0,1 1-1,-1-1 1,0 0 0,1 0 0,-1 1 0,1-1 0,-1 0 0,0 0 0,1 0-1,-1 0 1,1 0 0,-1 1 0,0-1 0,1 0 0,-1 0 0,1 0-1,-1 0 1,1 0 0,-1 0 0,0-1 0,1 1 0,-1 0 0,1 0 0,-1 0-1,0 0 1,1 0 0,-1-1 0,1 1 0,-1 0 0,0 0 0,1 0-1,-1-1 1,0 1 0,1 0 0,-1-1 0,0 1 0,0 0 0,1-1 0,-1 1-20,20-20 371,-7 1-241,0 0 0,-1-1 0,-2 0 0,0-1 0,-1 0 0,0-4-129,35-71 133,-45 96-130,1-1-1,0 0 0,0 1 1,0-1-1,0 0 1,0 1-1,0-1 1,0 0-1,0 1 1,0-1-1,1 0 1,-1 1-1,0-1 1,0 1-1,0-1 1,1 0-1,-1 1 1,0-1-1,1 1 1,-1-1-1,1 1 0,-1-1 1,0 1-1,1-1 1,-1 1-1,1-1 1,-1 1-1,1 0 1,0-1-1,-1 1 1,1 0-1,-1-1 1,1 1-1,0 0 1,-1 0-1,1 0 1,0 0-1,-1-1 0,1 1 1,-1 0-1,1 0 1,0 0-1,-1 0 1,1 0-1,0 1 1,-1-1-1,1 0 1,0 0-1,-1 0 1,1 1-1,-1-1 1,1 0-1,0 0 1,-1 1-1,1-1 1,-1 0-1,1 1 0,-1-1 1,1 1-1,-1-1 1,1 1-1,-1-1 1,0 1-1,1-1 1,-1 1-1,0-1 1,1 1-1,-1 0 1,0 0-3,4 17 58,0 0 0,-2 1 0,0-1 0,-1 1 1,-1 0-1,-1 6-58,1 44-3,11 35-1543,-12-103 1437,1 0-1,0-1 1,0 1 0,1 0 0,-1 0 0,0-1-1,0 1 1,0 0 0,0 0 0,1-1 0,-1 1-1,0 0 1,1-1 0,-1 1 0,0 0 0,1-1-1,-1 1 1,1 0 0,-1-1 0,1 1-1,-1-1 1,1 1 0,0-1 0,-1 1 0,1-1-1,-1 0 1,1 1 0,0-1 0,0 0 0,-1 1-1,1-1 1,0 0 0,0 0 0,-1 0 0,1 0-1,0 1 1,0-1 0,-1 0 0,1 0 0,0-1-1,0 1 1,-1 0 0,1 0 0,0 0 0,0 0-1,-1-1 1,1 1 0,0 0 0,-1-1 0,1 1-1,0 0 1,-1-1 0,1 1 0,0-1 0,-1 1-1,1-1 1,-1 1 0,1-1 0,-1 0 0,1 1-1,-1-1 1,0 1 0,1-1 109,17-18-4891,3-9 801</inkml:trace>
  <inkml:trace contextRef="#ctx0" brushRef="#br0" timeOffset="1666.293">8554 1709 6944,'-17'-18'7951,"-18"-2"-6191,25 19-1710,0 1-1,0 0 1,0 1-1,0 1 1,0-1-1,1 1 1,-1 1-1,0 0 1,1 0-1,0 1 1,0 0-1,0 1 1,0 0-1,1 0 1,-1 1-1,1 0 0,1 0 1,-1 1-1,1 0 1,0 1-1,1-1 1,0 1-1,0 0 1,1 1-1,0-1 1,0 1-1,1 0 1,0 0-1,-1 7-49,0 29 63,5-44-48,0 0 0,0 0 1,0 0-1,0-1 0,1 1 0,-1 0 0,1 0 0,-1 0 0,0 0 0,1 0 0,0 0 0,-1 0 0,1-1 0,-1 1 0,1 0 0,0 0 1,0-1-1,-1 1 0,1-1 0,0 1 0,0 0 0,0-1 0,0 0 0,-1 1 0,1-1 0,0 1 0,0-1 0,0 0 0,0 0 0,0 0 0,0 1 1,0-1-1,0 0 0,0 0 0,0 0 0,0-1 0,0 1 0,0 0 0,0 0 0,0 0 0,0-1 0,0 1 0,0 0 0,0-1 0,0 0-15,14-6 76,0-1-1,-1 0 1,0-1 0,-1-1-1,0 0 1,-1-1-1,0 0 1,0-1-1,-1-1 1,-1 1-1,4-8-75,9-7 55,95-100 601,-117 126-642,-1-1 0,1 1 0,0 0 1,0 0-1,0 0 0,0 0 0,0 0 1,1 0-1,-1 0 0,0 0 1,0 0-1,1 0 0,-1 1 0,0-1 1,1 0-1,-1 1 0,1-1 0,-1 1 1,1 0-1,-1-1 0,1 1 0,-1 0 1,1 0-1,-1 0 0,1 0 0,-1 0 1,1 0-1,-1 1 0,1-1 0,-1 1 1,1-1-1,-1 1 0,1-1 0,-1 1 1,0-1-1,1 1 0,-1 0 0,0 0 1,1 0-1,-1 0 0,0 0 0,0 0 1,0 0-1,0 0 0,0 1 0,0-1 1,-1 0-1,1 0 0,0 1 0,0-1 1,-1 1-1,1-1 0,-1 1 0,1-1 1,-1 1-15,4 11 65,-1 0 0,0 0 1,-1 0-1,0 0 0,-1 0 1,0 0-1,-1 0 0,-1 0 1,0 1-1,-1-1 1,0 0-1,-1 0 0,0-1 1,-1 1-1,-5 10-65,-1 1 64,-1-1 0,-1-1 0,-1 0 1,-1 0-1,-1-1 0,-1-1 0,-16 16-64,19-20 2,-1-1 0,0-1 0,-1 0 0,-1-1 0,0 0 0,-1-1 0,-1-1 0,1-1 0,-2-1 0,1 0 1,-1-1-1,0-1 0,-13 2-2,30-8-20,0 0 1,0 0-1,0-1 1,0 1 0,0-1-1,0 0 1,0 1-1,0-1 1,0 0 0,0 0-1,0 0 1,0-1-1,0 1 1,0 0-1,0-1 1,0 1 0,1-1-1,-1 0 1,0 1-1,0-1 1,0 0 0,1 0-1,-1 0 1,0-1-1,1 1 1,-1 0-1,1 0 1,-1-1 0,1 1-1,0-1 1,0 0-1,-1 1 1,1-1 0,0 0-1,1 1 1,-1-1-1,0 0 1,0 0 0,1 0-1,-1 0 1,1 0-1,0 0 1,-1 0-1,1 0 1,0 0 0,0 0-1,0 0 1,1 0-1,-1 0 1,0-1 19,3-1-16,-1 0 0,0 0 1,1 0-1,0 0 0,0 0 0,0 0 0,1 1 1,-1-1-1,1 1 0,0 0 0,0 0 0,0 0 1,0 1-1,0-1 0,1 1 0,-1 0 0,1 0 1,1 0 15,0 0-9,251-82 83,-171 49 287,-2-3 0,-1-4 0,17-16-361,-70 43 155,-1-3 0,-1 0 1,0-2-1,-2-1 0,0-1 1,-2-1-1,0-1 0,-1-1 0,3-7-155,-23 29 19,-1-1 0,1 1-1,-1 0 1,0-1 0,0 1-1,0-1 1,-1 0 0,1 0-1,-1 1 1,0-1 0,0 0-1,0 0 1,0 0 0,-1 0-1,0 0 1,0 0 0,0 0-1,0-1 1,0 1 0,-1 0-1,0 0 1,0 0 0,0 1-1,0-1 1,-1 0 0,1 0-1,-1 1 1,0-1 0,0 1-1,0-1 1,-1 1 0,1 0-1,-1 0 1,0 0 0,0 0-1,-2-1-18,0 1-5,-1 0 0,0 1-1,0 0 1,0 0 0,0 1-1,0 0 1,-1 0 0,1 0-1,0 1 1,-1 0 0,1 0-1,0 0 1,0 1 0,-1 0-1,1 0 1,0 1 0,0 0-1,0 0 1,0 0 0,1 0-1,-1 1 1,0 0 0,1 1-1,0-1 1,0 1 0,0 0-1,0 0 1,1 0 0,-1 1-1,1 0 1,0 0 0,1 0-1,-1 0 1,1 0 0,-1 3 5,-8 15-24,1 1 0,1 0 1,1 1-1,1 0 1,1 0-1,2 1 0,0 4 24,1-16-5,1 1 1,0-1-1,1 1 0,0-1 0,2 1 0,-1 0 0,2-1 0,0 1 1,1-1-1,0 1 0,1-1 0,1 1 0,0-1 0,1-1 1,1 1-1,0-1 0,1 1 0,0-2 0,1 1 0,0-1 0,1 0 1,1 0 4,0-3-244,0 0 0,1-1 0,0-1-1,0 0 1,0 0 0,1-1 0,0 0 0,1-1 0,-1-1 0,1 0 244,84 12-6082,-48-15 728</inkml:trace>
  <inkml:trace contextRef="#ctx0" brushRef="#br0" timeOffset="14667.345">6673 950 7712,'-20'-15'3040,"14"6"-1632,1-12-608,-1 12 864,6-6-64,0 0-65,6 1-415,-1 4-192,1 1-544,0-2-160,-1 7-128,-1 4-96,1 4 0,-5 7-1824,0-2-927,6 1-2529</inkml:trace>
  <inkml:trace contextRef="#ctx0" brushRef="#br1" timeOffset="27958.318">6807 2669 8064,'5'0'3232,"-5"0"-1728,0 10-736,0-10 960</inkml:trace>
  <inkml:trace contextRef="#ctx0" brushRef="#br1" timeOffset="28372.682">6812 2699 17599,'6'118'3910,"-17"234"-3089,1-229-752,-13 299 22,17-42-54,-4-26 166,9-84-48,1-159-2070,-5-123-3029,4-14 86</inkml:trace>
  <inkml:trace contextRef="#ctx0" brushRef="#br1" timeOffset="29705.48">6835 2595 5632,'-6'45'5232,"6"-42"-5061,1-1 1,-1 1-1,0 0 0,1 0 1,0 0-1,0-1 1,0 1-1,0 0 1,0-1-1,0 1 1,1 0-1,-1-1 0,1 0 1,0 1-1,-1-1 1,1 0-1,0 0 1,1 0-1,-1 0 0,0 0 1,0-1-1,1 1 1,-1-1-1,1 1 1,0-1-1,0 0-171,79 23 1005,-58-20-377,24 7-41,0-2-1,1-2 1,0-3 0,11-1-587,124-8 1738,54-13-1738,-33-2 496,-146 14-396,0 3 0,0 2 0,0 3 0,15 4-100,189 19 422,-54-20 26,-82-14 320,-40 23-507,-19-22-218,-34 7-54,3 6 6,12 18-22,-21-12 102,-27-11-70,-1 2-80,-12 128-266,-27 522-128,39 351 69,0-939 469,-3 1 0,-3-1 1,-13 56-70,-30-1 37,23-65 54,22-46-123,-2 8 15,-1-1 0,-1 1 0,-1-2 0,0 1 0,0-1 0,-6 5 17,11-16-413,1-1-1,-1 1 0,1-1 0,-1 0 0,0-1 1,0 1-1,0-1 0,0 1 0,0-1 1,0 0-1,-1-1 0,1 1 0,0-1 1,0 0-1,-1 0 0,1 0 0,0 0 0,0-1 1,-1 0-1,1 0 0,-3-1 414,5 2-228,-30-5-4374</inkml:trace>
  <inkml:trace contextRef="#ctx0" brushRef="#br1" timeOffset="30440.378">6647 4810 5632,'1'0'133,"-1"0"1,1 0 0,0 0-1,-1 0 1,1 0-1,-1 0 1,1 0-1,-1 0 1,1 0 0,-1 0-1,1 0 1,0 1-1,-1-1 1,1 0-1,-1 0 1,0 1 0,1-1-1,-1 0 1,1 1-1,-1-1 1,1 0-1,-1 1 1,0-1 0,1 1-1,-1-1 1,0 1-1,1-1 1,-1 1 0,0-1-1,0 1 1,1-1-1,-1 1 1,0-1-1,0 1 1,0-1 0,0 1-1,0-1 1,0 1-1,0 0 1,0-1-1,0 1 1,0-1 0,0 1-1,0-1 1,0 1-1,0-1 1,-1 1-1,1-1 1,0 1 0,0-1-1,-1 1 1,1-1-1,0 1 1,-1-1-1,1 1 1,0-1 0,-1 1-1,1-1 1,0 0-1,-1 1 1,1-1-1,-1 0 1,1 1 0,-1-1-1,0 0-133,52 11 557,0-1 1,0-3-1,1-3 0,0-1 0,13-4-557,14 3 521,764 41 2236,-463-17-2005,-259-22-293,38 2 338,0-6 0,57-12-797,-183-1-1767,-32 13 1628,-1-1 1,1 1-1,-1-1 0,0 1 1,1-1-1,-1 0 1,0 1-1,0-1 0,1 1 1,-1-1-1,0 0 0,0 1 1,0-1-1,0 0 1,0 0-1,0 1 0,0-1 1,0 0-1,0 1 0,0-1 1,0 0-1,0 1 1,-1-1-1,1 1 0,0-1 1,0 0-1,-1 1 1,1-1-1,-1 1 0,1-1 1,0 0-1,-1 1 0,1-1 1,-1 1-1,1-1 1,-1 1-1,1 0 0,-1-1 1,1 1-1,-1 0 0,0-1 1,1 1-1,-1 0 1,0 0-1,1-1 0,-1 1 1,0 0-1,1 0 0,-1 0 1,0 0-1,1 0 139,-21-10-4714</inkml:trace>
  <inkml:trace contextRef="#ctx0" brushRef="#br1" timeOffset="30994.593">6659 4741 6944,'-4'-21'5733,"31"-17"-2410,68-22-1548,285-154-132,-188 101 309,159-123-1952,230-158 1675,-162 100 69,-165 142-976,-167 99-1168,-84 43-4141,-21 13 1050,-5 3-2,-7 3-1211</inkml:trace>
  <inkml:trace contextRef="#ctx0" brushRef="#br1" timeOffset="31476.19">6768 2846 5440,'37'28'4469,"97"102"499,-2-3-3776,26 36 1298,60 40-2490,39 29 784,-12-4-117,-58-77-49,202 179 460,-262-211-713,6-5 1,5-6-366,185 128-336,-302-218-271,-9-7-3640,-22-21 1032,-6-8-1441</inkml:trace>
  <inkml:trace contextRef="#ctx0" brushRef="#br2" timeOffset="38062.53">6310 5442 6400,'-11'-24'2816,"11"24"-1536,5 4-768,-5-4 832</inkml:trace>
  <inkml:trace contextRef="#ctx0" brushRef="#br2" timeOffset="38426.526">6304 5448 14400,'5'215'4250,"-10"-10"-3125,-6-35-143,17-175-300,39-91-239,-38 87-474,-1 0 0,2 0 1,-1 1-1,1-1 0,0 2 0,1-1 1,0 1-1,0 1 0,1-1 0,-1 1 1,1 1-1,1 0 0,5-2 31,-13 7 1,1 1-1,0-1 1,-1 0-1,1 1 1,-1 0-1,1 0 1,-1 0-1,1 0 1,-1 0-1,0 1 1,0 0-1,1-1 1,-1 1-1,0 0 1,-1 0 0,1 1-1,0-1 1,-1 1-1,1-1 1,-1 1-1,0 0 1,0 0-1,0 0 1,0 0-1,0 0 1,-1 1-1,1-1 1,-1 0-1,0 1 1,0-1 0,0 1-1,-1-1 1,1 1-1,-1 1 0,3 4-13,30 125-205,-32-128 137,-1-7-25,0 1 0,0 0 0,0 0-1,1 0 1,-1-1 0,0 1 0,0 0 0,0 0-1,1 0 1,-1 0 0,0-1 0,0 1 0,1 0-1,-1 0 1,0 0 0,0 0 0,1 0 0,-1 0 0,0 0-1,0 0 1,1 0 0,-1 0 0,0 0 0,1 0-1,-1 0 1,0 0 0,0 0 0,1 0 0,-1 0-1,0 0 1,1 0 0,-1 0 0,0 0 0,0 0 0,1 1-1,-1-1 1,0 0 0,0 0 0,0 0 0,1 0-1,-1 1 1,0-1 0,0 0 0,0 0 0,1 0 0,-1 1 106,5-11-2763,1-4-1562</inkml:trace>
  <inkml:trace contextRef="#ctx0" brushRef="#br2" timeOffset="38923.526">6751 5941 5248,'3'28'5149,"29"-6"-2048,-24-20-2943,1-1-1,-1 0 0,0 0 1,0-1-1,0 0 0,0 0 1,0-1-1,0 0 0,0-1 1,0 0-1,0 0 0,0 0 1,0-1-1,-1 0 0,1-1 1,-1 0-1,0 0 0,0 0 0,-1-1 1,1 0-1,-1 0 0,0-1 1,0 1-1,-1-1 0,1-1 1,-2 1-1,1-1 0,-1 0 1,1 0-1,-2 0 0,1-1 1,-1 1-1,-1-1 0,1 0 1,-1 0-1,1-5-157,-4 9 2,1 0-1,-1 0 1,0 0-1,0 0 0,0-1 1,0 2-1,-1-1 1,1 0-1,-1 0 1,0 0-1,0 1 1,-1-1-1,1 1 1,-1 0-1,1 0 1,-1 0-1,0 0 1,-1 0-1,1 0 1,0 1-1,-1-1 1,1 1-1,-1 0 1,0 0-1,1 1 1,-1-1-1,0 1 1,0 0-1,0 0 1,0 0-1,-1 0 1,1 1-1,0 0 0,0-1 1,0 2-1,-1-1-1,-7 2-15,0 1-1,1 0 0,-1 1 0,1 0 0,0 1 0,0 0 1,0 1-1,1 0 0,0 0 0,0 1 0,0 1 0,1 0 1,0 0-1,0 1 16,4-3 10,0-1 1,0 1-1,1 0 1,0 1 0,0-1-1,0 1 1,1 0-1,0 0 1,0 0-1,1 0 1,-1 0 0,2 1-1,-1-1 1,1 1-1,0-1 1,1 1-1,0-1 1,0 1-1,0 0 1,1-1 0,0 1-1,1-1 1,0 0-11,0 2-36,1-1 0,0-1 1,1 1-1,0 0 0,0-1 0,1 0 1,0 0-1,0 0 0,0 0 1,1-1-1,0 0 0,0 0 1,1-1-1,0 0 0,0 0 0,0 0 1,0-1-1,1 0 0,-1-1 1,1 1-1,0-1 0,0-1 0,4 1 36,-5-1-349,-1-1-1,1 0 0,-1 0 0,1 0 0,0-1 0,0 0 0,-1-1 1,1 1-1,0-1 0,-1-1 0,1 1 0,-1-1 0,1 0 0,-1-1 1,4-1 349,23-18-4112</inkml:trace>
  <inkml:trace contextRef="#ctx0" brushRef="#br2" timeOffset="39194.528">7221 5550 9312,'-14'38'5159,"12"-21"-4462,-9 208 1745,8-117-2184,-2 36-2862,1-123 172,-2-7-576</inkml:trace>
  <inkml:trace contextRef="#ctx0" brushRef="#br2" timeOffset="39463.566">7408 5463 10016,'2'9'4637,"-4"14"-4098,1-18-243,-20 124 1677,4 198-1643,17-172-849,0-51-3751,-1-85 1326,-4-8-1802</inkml:trace>
  <inkml:trace contextRef="#ctx0" brushRef="#br2" timeOffset="39858.528">7721 5917 6016,'-17'-15'4010,"-37"6"-650,46 9-3274,0 0 0,0 1 0,1-1 0,-1 2 0,0-1 1,1 1-1,-1 0 0,1 1 0,-1 0 0,1 0 0,0 0 0,0 1 0,1 0 0,-1 1 0,1-1 0,0 1 0,0 0 0,0 1 0,1 0 0,0-1 0,0 2 0,0-1 0,1 0 0,0 1 0,0 0 0,1 0 0,-1 0 0,2 1 0,-1-1 1,0 4-87,1-4 24,0 0 0,1 0 0,0 1 0,0-1 0,0 1 0,1-1 0,0 0 0,1 1 0,0-1 0,0 1 0,0-1 0,1 0 0,0 0 0,0 0 0,1 0 0,0 0 0,0 0 0,1-1 0,0 0 0,0 1 0,0-1-1,1-1 1,0 1 0,3 2-24,-5-7 101,0 0 0,0-1 0,1 1-1,-1-1 1,0 0 0,1 0 0,-1 0-1,1 0 1,-1 0 0,0-1 0,0 0-1,1 1 1,-1-1 0,0-1 0,0 1-1,0 0 1,0-1 0,0 1-1,0-1 1,0 0 0,0 0 0,-1 0-1,2-2-100,1 1 174,3-4 3,0 0 0,0 0 0,-1 0-1,0-1 1,-1-1 0,0 1 0,0-1 0,0 0 0,-1 0-1,-1 0 1,0-1 0,0 0 0,-1 0 0,0 0 0,0 0-1,-1 0 1,-1 0 0,0-1 0,0-6-177,0 13-134,-1 1-1,1-1 1,-1 0 0,0 0 0,0 0-1,-1 0 1,1 0 0,-1 1 0,1-1-1,-1 0 1,-1 0 0,1 1 0,0-1-1,-1 0 1,0 1 0,0 0 0,0-1-1,0 1 1,0 0 0,-1 0 0,1 0-1,-1 0 1,-3-2 134,1 1-1972,5 4-3261,9 9 492</inkml:trace>
  <inkml:trace contextRef="#ctx0" brushRef="#br2" timeOffset="40108.524">7914 6054 10688,'6'-3'3712,"-6"6"-2016,-6-3-1888,6 0 640,0 0-353,6 0-31,-6 0-1695,5-3-865,1-3-1920,-1-3-192</inkml:trace>
  <inkml:trace contextRef="#ctx0" brushRef="#br2" timeOffset="40698.528">8135 5516 9472,'0'15'3552,"0"-11"-1920,0 16-1824,0-10 640,0-1-416,0 2-32,5-2-1984,1 1-1024,5-5-960,6 4 416</inkml:trace>
  <inkml:trace contextRef="#ctx0" brushRef="#br3" timeOffset="52809.895">347 533 12800,'-38'-3'3759,"17"17"-1838,19-11-1842,0 2-74,1 0-1,-1 0 0,1 0 1,0 0-1,0 1 0,0-1 1,1 0-1,0 1 1,0-1-1,0 1 0,1-1 1,0 1-5,0 15 59,-1 80 214,2 29 898,-6 0-1,-20 128-1170,-87 247 806,77-365-588,-4 33-26,8 1 0,7 1 0,7 7-192,15-61 110,5-1 0,16 86-110,-2-20 30,27 694 360,-32-783-369,4 0 0,4-2 0,5 1-21,-4-10-58,-6-25 66,14 58 224,12 98-232,13 316 427,1-223-246,-45-95-112,-6-122-26,-3-81-17,0 1 0,0-1 0,1 1 1,1-1-1,0 0 0,0 0 0,2 0 0,-1-1 0,1 0 0,4 4-26,2 8 16,-8-14-21,1-1 0,0 1 0,1-1 0,0 0 0,0-1 0,0 0 0,1 0 0,0 0 0,1 0 0,-1-1 0,1-1 0,0 1 0,1-1 0,-1-1 0,1 1 0,0-2 0,7 3 5,128 19-139,378 112 139,-226-69 11,231 46 58,-11-27 171,-212-32-234,370 52 63,402 5 272,-506-28-335,-454-70 17,440 40 135,5-9-117,-238-15 46,84-12-87,47-22 160,117-11-229,363 1 79,-448 8-95,170 2 192,-631 5-77,0-2 1,-1-1 0,1-1 0,0-1 0,11-3-31,-28 2 12,0 0 0,0 0 1,-1 0-1,0-1 0,1 0 0,-2 0 0,1-1 0,-1 0 0,0 0 0,-1 0 1,1-1-1,-1 0 0,-1 0 0,0 0 0,0-1 0,0 1 0,-1-1 0,-1 0 1,1 0-1,-2 0 0,1 0 0,0-8-12,82-393 75,-13 22-11,39-327-80,-49 107 277,-7-23-378,-42 462 165,9-116 24,-12-1 0,-13-16-72,-18-51-80,-16 2 0,-50-186 80,66 431-86,-71-280-63,43 213-336,-16-121 485,58 256-151,-2 0 1,-1 1-1,-2 0 1,-2 1 0,-5-8 150,11 30 8,0 0 0,-1 0 0,-1 0 0,0 2 0,-1-1 0,0 2 0,-1-1 0,-1 2-8,-1-4-102,2 4 101,-1 2 0,0 0 0,0 0 0,0 1 0,-1 1 0,0 0 0,0 2 0,-1-1 0,1 2-1,-1 0 1,-9 0 1,-12-4 7,-44-11 17,-97-18-21,-47 1-3,-106 3-96,-221-29-214,-647-115 177,623 97 42,-31 39 91,263 21 33,-352-30 62,226 14 84,-1 21 0,-79 24-179,327-10 138,0-9 1,-13-11-139,-250-23 11,187 17-139,-121 12 128,-11 18 128,136 32 85,-29 31-106,224-57-86,-26 9-37,105-13-32,17-5 49,1 1-1,-1-1 1,1 0-1,-1 0 1,0-1-1,1 1 1,-1-1 0,0 1-1,0-1 1,1 0-1,-1-1 1,0 1-1,0-1 1,1 1-1,-1-1 1,1 0-1,-1-1 1,1 1 0,-1-1-1,-24-26-16,-6 11 21,12 8-160,19 8 150,-1 0 0,1 1-1,-1-1 1,1 0 0,-1 1-1,0 0 1,1 0 0,-1 0-1,0 0 1,1 1 0,-1-1-1,0 1 1,1 0 0,-1 0-1,1 0 1,0 0 0,-1 1-1,1 0 1,0-1 0,0 1-1,0 0 1,-3 3 5,-12 44-144,9 108-101,4-127 261,0 1 1,-2-1-1,-1 0 1,-2-1-1,-1 0 0,-1 0 1,-1-1-1,-2-1 1,-1 0-1,0-1 1,-10 9-17,25-33 0,-4 3-29,0 1 0,1-1 0,-1 1 0,1 0 0,1 1 0,-1-1 0,1 1 0,0-1-1,1 1 1,0 0 0,0 0 0,0 0 0,1 1 0,0-1 0,0 0 0,1 0 0,-1 1 0,2-1 29,6 71-5498,-15-48 1573</inkml:trace>
  <inkml:trace contextRef="#ctx0" brushRef="#br2" timeOffset="59385.214">8135 5937 3424,'-3'-4'11210,"3"8"-6139,3 1-6494,19 39 2607,34 93 123,-53-128-1192,1 0 0,-1 0 1,-1 1-1,0-1 0,0 1 0,-1-1 1,0 1-1,0 0 0,-1-1 0,-1 1 1,0 0-1,0-1 0,-1 5-115,0-8 27,0 1 0,0-1-1,-1 0 1,1 0 0,-1 0-1,-1-1 1,1 1 0,-1-1-1,0 0 1,0 0 0,0 0-1,-1 0 1,0-1 0,0 0-1,0 0 1,0 0 0,-1-1-1,1 1 1,-1-1 0,-2 0-27,3-3-24,0 0 1,0-1-1,0 1 1,0-1 0,0 0-1,0-1 1,0 1-1,0-1 1,0 0-1,0 0 1,1 0 0,-1-1-1,1 0 1,-1 0-1,1 0 1,0 0 0,1-1-1,-1 1 1,0-1-1,1 0 1,0 0-1,0-1 1,0 0 23,-2-3-981,1 0-1,-1-1 1,2 0 0,0 0-1,0 0 1,0 0 0,1-1 0,1 1-1,-1-1 1,1-6 981,0-15-4517</inkml:trace>
  <inkml:trace contextRef="#ctx0" brushRef="#br2" timeOffset="59950.653">8135 5579 6208,'-1'0'124,"1"0"-1,-1-1 1,1 1 0,-1 0 0,1 0 0,-1-1-1,0 1 1,1 0 0,-1 0 0,1 0-1,-1 0 1,0 0 0,1 0 0,-1 0 0,1 0-1,-1 0 1,0 0 0,1 0 0,-1 0 0,0 0-1,1 0 1,-1 0 0,1 1 0,-1-1-1,1 0 1,-1 0 0,0 1 0,1-1 0,-1 1-1,1-1 1,-1 0 0,1 1 0,0-1 0,-1 1-1,1-1 1,-1 1 0,1-1 0,0 1-124,-1 0 1173,1-1-181,0 0-165,0 0-214,0 0-138,45 4 975,-40-2-1436,0 0 0,-1 0 0,1 0 0,-1 0 0,0 1-1,1 0 1,-1 0 0,0 0 0,-1 0 0,1 1 0,-1 0 0,1 0-1,-1-1 1,0 2 0,0-1 0,-1 0 0,0 1 0,1-1 0,-1 1 0,0 2-15,-1-7 10,-1 1 0,0 0 0,0-1-1,1 1 1,-1-1 0,0 1 0,0-1-1,0 1 1,0 0 0,0-1 0,0 1-1,0 0 1,0-1 0,0 1 0,0-1-1,0 1 1,0 0 0,0-1 0,0 1-1,0-1 1,-1 1 0,1-1 0,0 1-1,0 0 1,-1-1 0,1 1-1,-1-1 1,1 1 0,0-1 0,-1 0-1,1 1 1,-1-1 0,1 1 0,-1-1-1,1 0 1,-1 1 0,1-1 0,-1 0-1,1 1 1,-1-1 0,0 0 0,1 0-1,-1 0 1,1 0 0,-1 0 0,0 1-1,1-1 1,-1 0 0,1 0-1,-1-1 1,0 1 0,1 0-9,-34-7 95,-32-32-117,62 34-4,15 0-684,12 11-4511,-3 3 1035</inkml:trace>
  <inkml:trace contextRef="#ctx0" brushRef="#br2" timeOffset="60666.989">8432 5913 6784,'-22'-13'2624,"18"10"-1171,3 3 2503,2 6-3531,9 54 1015,17 217-699,-22-175 1515,-13-155-1482,11-75-140,0 102-593,0 0 0,2 0 0,2 0 0,0 0 0,6-12-41,-10 31-11,0 0-1,0 0 1,1 1 0,0-1 0,0 1-1,0 0 1,1 0 0,0 1 0,0-1-1,1 1 1,-1 0 0,1 0 0,0 1-1,0 0 1,1 0 0,-1 0-1,1 1 1,0 0 0,0 0 0,0 1-1,7-2 12,-8 3 11,1 0-1,-1 0 0,1 1 1,-1-1-1,1 1 0,0 1 1,-1-1-1,1 1 1,-1 1-1,1-1 0,-1 1 1,0 0-1,0 0 0,1 1 1,-2 0-1,1 0 0,0 0 1,-1 1-1,1 0 0,-1 0 1,0 0-1,0 1 0,-1-1 1,1 1-1,-1 0 1,0 1-1,0-1 0,-1 1 1,0-1-1,0 1 0,0 0 1,0 0-1,-1 1 0,1 4-10,0 0 60,0-1-1,-1 1 1,-1 0-1,0 0 1,0-1-1,-1 1 0,0 0 1,-2 8-60,2-16 10,0 0-1,-1 0 1,1 0 0,-1 0-1,0 0 1,0 0 0,0-1-1,0 1 1,-1 0 0,1-1 0,-1 1-1,1-1 1,-1 1 0,0-1-1,0 0 1,0 0 0,0 0-1,0 0 1,-1 0 0,1 0 0,-1-1-1,1 1 1,-1-1 0,0 1-1,1-1 1,-1 0 0,0 0-1,0 0 1,0-1 0,0 1 0,0-1-1,1 0 1,-1 1 0,-3-1-10,-75-17-563,32-9-2912,42 18 393,19 7-2635</inkml:trace>
  <inkml:trace contextRef="#ctx0" brushRef="#br2" timeOffset="61311.706">9077 6015 6592,'0'-1'238,"0"0"0,0 0 0,0 0 0,0-1 0,0 1 0,0 0 0,-1 0 0,1 0 0,0 0 0,-1 0 0,1-1-1,-1 1 1,1 0 0,-1 0 0,0 0 0,1 0 0,-1 0 0,0 1 0,0-1 0,1 0 0,-1 0 0,0 0 0,0 1 0,0-1 0,0 0 0,0 1 0,0-1 0,0 1 0,0-1 0,-1 1 0,1 0 0,0-1 0,0 1 0,0 0 0,0 0 0,-1 0 0,0 0-238,-4 0 481,-2-2-275,0 2-1,1-1 1,-1 1-1,0 0 0,0 1 1,1-1-1,-1 2 0,0-1 1,1 1-1,-1 0 1,1 0-1,0 1 0,0 0 1,0 1-1,0 0 0,0 0 1,1 0-1,-1 0 1,1 1-1,0 0 0,0 1-205,2 2 1,-1-1 0,1 0-1,1 1 1,0 0 0,0 0-1,0 0 1,1 0 0,0 0-1,1 1 1,-1-1 0,2 1-1,-1-1 1,1 1-1,0-6 47,0 0 0,0 0 0,1 0 0,-1 0 0,0-1 0,1 1 0,0 0 1,0 0-1,0 0 0,0-1 0,0 1 0,0 0 0,1-1 0,-1 1 0,1-1 0,0 0 0,0 1 0,0-1 0,0 0 0,0 0 0,0 0 1,0-1-1,1 1 0,-1 0 0,1-1 0,-1 1 0,1-1 0,0 0 0,-1 0 0,1 0 0,0 0 0,0-1 0,0 1 0,0-1 0,-1 0 1,1 1-1,0-1 0,1-1-47,10 0 255,0-1 0,0-1 0,0 0 0,-1-1 0,1-1 0,-1 0 1,0-1-1,-1 0 0,8-5-255,-8 5 120,2-2-21,0 0 1,-1-2 0,0 1 0,-1-2-1,0 1 1,-1-2 0,0 1 0,0-2-1,-1 1 1,-1-1 0,0-1 0,-1 0 0,-1 0-1,0-1 1,-1 1 0,0-1 0,3-16-100,8-13 245,-11 45-256,44 73 150,31 106 85,-70-152-73,-1 0 1,-1 0-1,-2 1 1,0 0-1,-2 1 1,-1 11-152,-3-30 51,-1 0 1,0 0-1,-1 0 1,0 0-1,0 0 1,-2-1 0,1 1-1,-1 0 1,-1-1-1,0 0 1,0 0-1,-1 0 1,0 0-1,-1-1 1,0 0-1,0 0 1,-1-1-1,0 1 1,-1-1-52,-2 1 20,0-1 0,-1 0 1,0-1-1,0 0 0,-1 0 1,0-2-1,0 1 0,0-1 0,-1-1 1,1 0-1,-1-1 0,0-1 1,0 0-1,0 0 0,0-1 0,0-1 1,-6-1-21,-23-1-119,1-3 1,-1-1 0,2-2 0,-36-12 118,54 14-240,10 3-151,0 0 1,1 0-1,-1-1 1,1-1-1,0 0 1,0 0-1,1-1 1,-1 0-1,-3-4 391,12 9-307,0-1 0,1 1-1,-1-1 1,0 1 0,1-1 0,-1 0-1,1 0 1,0 1 0,0-1 0,-1 0-1,1 0 1,0 0 0,1 0-1,-1-1 1,0 1 0,0 0 0,1 0-1,0 0 1,-1-1 0,1 1 0,0 0-1,0 0 1,0-1 0,0 1-1,1 0 1,-1-1 307,9-31-5834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6:36.522"/>
    </inkml:context>
    <inkml:brush xml:id="br0">
      <inkml:brushProperty name="width" value="0.05" units="cm"/>
      <inkml:brushProperty name="height" value="0.05" units="cm"/>
      <inkml:brushProperty name="color" value="#F6630D"/>
    </inkml:brush>
    <inkml:brush xml:id="br1">
      <inkml:brushProperty name="width" value="0.05" units="cm"/>
      <inkml:brushProperty name="height" value="0.05" units="cm"/>
    </inkml:brush>
  </inkml:definitions>
  <inkml:trace contextRef="#ctx0" brushRef="#br0">810 70 8960,'-4'-39'5872,"9"21"-1666,24 6-2231,59 21-199,-31-7-1348,0 3 0,-1 2 0,1 2 0,-1 3 1,-1 3-1,0 2 0,30 15-428,-14-1 190,-1 4-1,-2 3 1,-1 3 0,-3 3-1,-1 3 1,-2 2 0,3 8-190,-18-14 134,-2 2 1,-2 2-1,-2 2 0,-3 1 1,2 7-135,-3 9 70,-3 1 1,-3 2 0,-4 2-1,15 58-70,102 340 134,-71-171 180,37 173-255,-81-342 5,-18-94-163,-2 0 0,-2 0 0,-1 0-1,-2 1 1,-1 21 99,-12-19-2624,9-37 566,-1-1-689,-7 1-789,3 4-554</inkml:trace>
  <inkml:trace contextRef="#ctx0" brushRef="#br0" timeOffset="530.006">2077 2935 10176,'-29'-28'6144,"27"27"-4779,2 1-149,0 0-150,5 11 614,50 60-393,-33-48-1043,31 41 204,-4 2 1,28 49-449,65 88 959,-128-187-740,0 0-1,1-1 1,1 0 0,1-1-1,0-1 1,1-1 0,0 0-1,18 8-218,-29-16 78,1 0-1,0-1 1,0 1-1,0-2 0,1 1 1,-1-1-1,0 0 1,1-1-1,-1 0 1,1 0-1,0-1 1,-1 0-1,1-1 1,0 0-1,-1 0 1,1-1-1,-1 0 0,0 0 1,1-1-1,-1 0 1,2-2-78,17-11 182,-1-2 0,-1-1 0,0-1 0,-2-2 0,0 0 1,-2-1-1,0-1 0,-2-1 0,-1 0 0,1-4-182,15-17 125,6-11-223,-2-1-1,-3-2 0,-2-1 1,-3-3 98,-17 38-711,13-36-4546,-26 51 676,-5 2-1648</inkml:trace>
  <inkml:trace contextRef="#ctx0" brushRef="#br1" timeOffset="18588.007">2932 3989 11360,'-58'-28'4979,"-89"-13"-929,103 32-3598,-1 2 0,-1 2 1,1 2-1,-1 2 0,1 2 1,-1 2-1,1 2 1,0 2-1,0 2 0,1 2 1,-8 4-453,34-9-9,1 2 0,0-1-1,0 2 1,1 0 0,0 1 0,1 1 0,0 0 0,1 1 0,0 1 0,1 0 0,0 1 0,1 0 0,-1 3 9,-5 9-26,1 1 0,1 1 0,2 0 0,1 0 0,1 2 1,1-1-1,2 2 0,1-1 0,1 1 0,2 0 0,1 0 0,1 1 0,2 0 0,1-1 0,2 6 26,1-15 2,1 0 1,0 0-1,2-1 1,0 1-1,1-1 0,2-1 1,0 0-1,1 0 1,1 0-1,0-2 0,2 1 1,0-1-1,1-1 1,1-1-1,1 0 0,0-1 1,1 0-1,0-2 1,1 0-1,20 11-2,-20-17 48,1-1 0,0-1 0,0 0 0,0-2 0,1 0 0,-1-1 0,1-1 0,0 0 0,-1-2 0,1 0 0,0-2 0,-1 0 0,0-1 0,0-1 0,0 0 0,0-2 0,-1 0 0,6-4-48,9-2 63,1-2-1,-2-1 1,0-2 0,-1-1-1,-1-1 1,-1-1 0,-1-2 0,0-1-1,-2-1 1,6-10-63,-19 21 37,0-1 0,-2 0 0,0-1 0,0-1 0,-1 0-1,-1 0 1,-1-1 0,-1 1 0,0-2 0,-1 1 0,-1-1 0,-1 0 0,-1 0 0,0-1 0,-2 1 0,0 0-1,-1-1 1,-1 1 0,0-1 0,-2 0-37,-4-4 9,-2-1 0,0 1 0,-1 1-1,-2 0 1,0 0 0,-2 1 0,0 1-1,-1 0 1,-1 1 0,-1 1 0,-1 0 0,-1 1-1,0 1 1,-1 1 0,-1 1 0,0 1 0,-14-6-9,22 12-12,-1 0 1,1 1 0,-1 1 0,-1 1 0,1 0 0,-1 1 0,0 0 0,0 1 0,0 1 0,0 0 0,-1 1 0,1 1 0,0 0 0,-8 2 11,-13 7-23,0 2-1,1 1 1,0 1 0,1 3 0,1 0-1,0 2 1,2 2 0,0 1 0,1 1-1,1 1 1,1 2 0,2 1 0,0 1 0,-18 26 23,20-28-28,2 1 1,1 0 0,1 2-1,1 0 1,2 1 0,1 1-1,1 1 1,-1 8 27,12-30-19,1 0 1,1 1 0,-1 0-1,2-1 1,-1 1-1,1 0 1,1 0-1,0 0 1,0 0 0,1-1-1,0 1 1,1 0-1,0 0 1,0-1 0,1 1-1,1-1 1,-1 0-1,1 0 1,1 0-1,0-1 1,0 1 0,3 3 18,3 0-11,0-1 0,1 0 0,0 0 0,1-1 1,0-1-1,1 0 0,0-1 0,0 0 1,1-1-1,-1-1 0,2 0 0,-1-1 0,0-1 1,1-1-1,0 0 0,7 1 11,3-2 5,0 0 0,0-1 0,0-2 0,-1 0 0,1-2 0,0-1 0,-1-1 0,0-1 0,0-1 0,3-3-5,2-3 34,-2-1 0,0-2 0,0 0 0,-2-2 1,9-8-35,-19 15 54,-1-1 1,0 0 0,-1-2-1,0 1 1,-1-2 0,0 0-1,-2 0 1,1-1 0,-2-1-1,0 1 1,-1-2 0,6-16-55,-9 18 38,-1-1 1,0 1 0,-1-1 0,-1 1 0,0-1-1,-2 0 1,0-1 0,-1 1 0,0 0 0,-1 0-1,-1 0 1,-1 0 0,-1 1 0,0-1 0,-1 1 0,0-1-1,-2 1 1,-2-4-39,0 2 27,-1 2 1,0 0-1,-2 0 0,1 0 0,-2 2 0,0 0 1,-1 0-1,0 1 0,-1 1 0,-12-8-27,18 14-4,-1 2-1,1-1 1,-1 1-1,0 1 1,-1-1-1,1 2 1,0-1-1,-1 2 1,1-1-1,-1 1 1,0 1-1,1 0 1,-1 1-1,0 0 1,1 0-1,-1 1 1,1 0-1,0 1 1,-8 3 4,-1 1-33,0 0 1,0 2-1,1 0 0,0 1 1,1 1-1,0 1 1,1 0-1,0 1 0,-12 13 33,3 2-100,0 2-1,2 0 1,2 1-1,0 2 1,2 0-1,2 1 1,-7 19 100,15-34-27,1 1 0,1-1 0,1 1 0,1 1 0,0-1 0,2 1 0,0-1 0,2 1 0,0 0 0,1 0 0,1 0 0,1 0 0,1 0 0,1-1 0,0 1 0,8 18 27,-9-29-5,1-1 0,1 1 1,-1-1-1,2 0 1,-1 0-1,1 0 1,0-1-1,1 0 0,0 0 1,0-1-1,1 0 1,0 0-1,0 0 1,1-1-1,0-1 0,0 1 1,0-2-1,0 1 1,1-1-1,0 0 1,0-1-1,0 0 0,0-1 1,0 0-1,1-1 1,-1 0-1,0 0 1,9-2 4,-1-2 41,0-1 0,-1-1 0,1 0 0,-1-1 0,0-2 0,-1 1 0,0-2 0,0 0 0,-1-1 0,0 0 0,0-1 0,-2-1 0,1-1 0,-1 1 0,-1-2 0,3-4-41,-1 3 32,-1 0 0,-1-1 1,0 0-1,-2-1 1,1 0-1,-2 0 1,0-1-1,-2-1 1,0 1-1,0-1 1,-2 0-1,0-1 1,-2 1-1,0-1 0,-1 0 1,-1 0-1,-1 0 1,0 0-1,-2 0 1,0 1-1,-1-1 1,-2 0-1,-5-16-32,4 20 11,0-1-1,-2 1 1,0 0 0,-1 1-1,-1 0 1,0 1 0,-1-1-1,0 2 1,-1 0 0,-1 0-1,0 1 1,-1 1 0,0 0-1,-1 1 1,0 0 0,0 2-1,-1-1-10,10 8-20,1 0-1,-1 0 1,0 1-1,0-1 0,1 1 1,-1 0-1,0 1 0,0 0 1,1-1-1,-1 2 0,1-1 1,-1 1-1,1 0 0,-1 0 1,1 0-1,0 1 1,0 0-1,0 0 0,0 0 1,0 0-1,1 1 0,0 0 1,0 0-1,0 0 0,0 1 1,0-1-1,1 1 0,0 0 1,0 0-1,0 0 1,0 2 20,-61 151-406,48-116 300,2-1-1,2 2 0,1 0 1,3 0-1,-4 41 107,10-64-20,0 0 1,1 0-1,0 0 1,2 0-1,1 0 1,0 0-1,1-1 0,1 1 1,1-1-1,1 0 1,1 0-1,0 0 1,1-1-1,1 0 1,3 3 19,-9-18 3,-1 0 1,1 0-1,-1 0 1,1 0-1,0-1 1,0 1-1,1-1 1,-1 0 0,0 0-1,1 0 1,-1 0-1,1 0 1,-1-1-1,1 0 1,0 1-1,0-2 1,0 1 0,0 0-1,-1-1 1,1 1-1,0-1 1,0 0-1,0-1 1,0 1-1,0-1 1,0 1 0,0-1-1,0 0 1,-1-1-1,1 1 1,0-1-1,-1 1 1,1-1-1,-1 0 1,0 0 0,2-1-4,8-8 33,0-1 1,-1 0 0,0 0-1,-1-1 1,-1-1 0,0 0-1,0 0 1,-2-1 0,0 0-1,0 0 1,2-11-34,-8 24 3,24-53 91,-3-1 1,-2-1-1,10-43-94,-24 74 38,-2 0 1,-1-1-1,-1 0 1,-1 1-1,-1-1 1,-2 0-1,0 0 1,-2 1-1,-4-18-38,-21-33 48,27 75-49,1 1 0,-1 0-1,0-1 1,1 1 0,-1 0-1,0 0 1,0 0 0,0-1-1,0 1 1,0 0 0,-1 0-1,1 1 1,0-1 0,0 0-1,-1 0 1,1 1-1,0-1 1,-1 0 0,1 1-1,-1-1 1,1 1 0,0 0-1,-1-1 1,1 1 0,-1 0-1,1 0 1,-1 0 0,1 0-1,-1 0 1,1 1 0,-1-1-1,1 0 1,-1 1 0,1-1-1,-1 1 1,1-1 0,0 1-1,-1-1 1,1 1 0,0 0-1,0 0 1,-1 0 0,1 0-1,0 0 1,0 0 0,0 0-1,0 0 1,0 0 0,0 1-1,1-1 1,-1 0 0,0 1 1,-124 190-133,-105 149 47,142-212 118,61-92-32,27-38-6,1 1 0,-1-1 1,0 1-1,0-1 0,-1 1 0,1-1 0,0 1 0,0-1 0,0 1 0,0-1 0,0 1 1,0 0-1,-1-1 0,1 1 0,0-1 0,0 1 0,-1-1 0,1 1 0,0 0 1,-1-1-1,1 1 0,0 0 0,-1-1 0,1 1 0,0 0 0,-1 0 0,1-1 0,-1 1 1,1 0-1,-1 0 0,1-1 0,-1 1 0,1 0 0,0 0 0,-1 0 0,1 0 1,-1 0-1,1 0 0,-1 0 0,1 0 0,-1 0 0,1 0 0,-1 0 0,1 0 0,-1 0 1,1 0-1,-1 1 0,1-1 0,-1 0 0,1 0 0,-1 1 0,1-1 0,0 0 1,-1 0-1,1 1 0,0-1 0,-1 0 0,1 1 0,0-1 0,-1 0 0,1 1 0,0-1 1,-1 1-1,1-1 0,0 1 0,0-1 0,0 1 0,-1-1 6,4-19-37,1 0-1,1 1 1,0-1-1,1 1 1,1 0-1,1 1 1,1 0 0,0 0-1,1 0 1,1 2-1,1-2 38,3-7-14,142-223-50,-40 71 170,-69 131-106,-36 47 22,-9 4-16,-1 0 1,0 0-1,-1 0 1,1 0-1,-1 0 1,0 0-1,-1 1 1,0-1 0,0 0-1,0 0 1,0 1-1,-1-1 1,-1 1-7,2-6 0,-13 89 9,-4-1 0,-4 0 1,-4-1-1,-6 6-9,20-58 0,-77 203 128,88-239-125,0 1 0,0 0 0,0 0 0,0-1 0,0 1 0,0 0 0,0-1 0,0 1 0,0 0 0,-1-1 0,1 1 0,0 0 0,0-1 0,-1 1 0,1-1 0,0 1 0,-1 0 0,1-1 0,-1 1 0,1-1 0,-1 1 0,1-1 0,-1 1 0,1-1 0,-1 1 1,1-1-1,-1 0 0,1 1 0,-1-1 0,0 0 0,1 0 0,-1 1 0,0-1 0,1 0 0,-1 0 0,0 0 0,1 0 0,-1 0 0,0 0 0,1 0 0,-1 0 0,0 0 0,0 0 0,1 0 0,-1 0-3,1-35-13,19-19-83,2 0 0,2 2 0,21-32 96,17-40-64,-56 112 53,39-87 48,5 2 1,28-41-38,-59 114 27,-7 22 108,-12 20-14,-107 524 108,91-438-192,16-99 55,3-15-51,3-27-8,0-5-29,2 0 1,1 1-1,3 0 1,1 0 0,2 1-1,2 1 1,1 1-1,3 0 1,0 1 0,3 1-1,1 1 1,1 1 0,2 2-1,1 0 1,16-11-5,32-1 59,-74 43-57,-1 1 0,1-1 0,-1 1 0,1 0 0,0 0 0,-1-1 0,1 1 0,0 0 0,-1 0 1,1 1-1,0-1 0,-1 0 0,1 0 0,0 1 0,-1-1 0,1 1 0,-1 0 0,1-1 1,-1 1-1,1 0 0,-1 0 0,0 0 0,1 0 0,-1 0 0,0 0 0,0 0 0,1 0 1,-1 1-1,0-1 0,0 0 0,0 1 0,-1-1 0,1 1 0,0-1 0,0 1 0,-1-1 1,1 1-1,-1-1 0,0 1 0,1 0 0,-1 1-2,4 76 127,-10-51-102,-1 0 0,-2 0 0,0-1-1,-2 1 1,-1-2 0,-1 0 0,-1-1 0,-1 0 0,-4 2-25,-1 5 7,-1-1 0,-1-2 0,-2 0 0,-1-1 0,-2-1 0,-15 11-7,41-36-9,-1 0-1,1 0 0,-1 0 0,0 0 0,1-1 0,-1 1 0,0-1 0,0 1 0,-1-1 0,1 1 1,0-1-1,0 0 0,-1 0 0,1 0 0,0 0 0,-1-1 0,1 1 0,-1-1 0,1 1 0,-1-1 1,1 0-1,-1 0 0,1 0 0,-1 0 0,1 0 0,-1-1 0,1 1 0,-1-1 0,1 0 0,-1 0 0,1 0 1,0 0-1,-1 0 0,1 0 0,0 0 0,0-1 0,0 1 0,0-1 0,0 0 0,0 1 0,1-1 1,-2-1 9,-3-12-42,1 0 0,0 0 0,1 0 0,1 0 0,0-1 0,1 1 0,1-1 0,0 0 0,2 1 0,-1-1 1,2 0-1,0 1 0,1-1 0,3-11 42,-3 9-19,1-1 0,0 0 0,1 1 0,1 0 0,1 0 0,0 0 0,2 1 0,0 0 0,0 1 1,2 0-1,0 0 0,1 1 0,0 1 0,1 0 0,1 0 0,0 2 0,1 0 0,0 0 0,1 1 0,13-6 19,-25 15 0,0 0 1,0 0-1,0 0 0,0 1 0,0 0 0,1 0 1,-1 0-1,0 0 0,1 0 0,-1 1 0,1 0 1,-1 0-1,0 0 0,1 1 0,-1-1 0,1 1 1,-1 0-1,0 0 0,0 1 0,0-1 0,1 1 1,-1 0-1,-1 0 0,1 0 0,0 1 0,0 0 1,2 2-1,-2 0 3,-1 0 1,0 0 0,0 0 0,0 0 0,-1 0 0,1 1 0,-2-1 0,1 1 0,0 0 0,-1-1 0,0 1-1,0 0 1,-1 0 0,0 0 0,0-1 0,0 1 0,-1 0 0,1 0 0,-2 3-4,-2 7 15,0 1 0,-1-1 0,0 0 1,-2 0-1,0 0 0,-4 5-15,-10 15 49,-2-2 0,-2 0 0,-1-2 0,-1-1 0,-2 0-49,19-19 18,-1-1-1,0-1 1,0 0-1,-1 0 1,0-1-1,-1-1 1,0 0-1,0 0 1,-1-2-1,0 1 0,0-2 1,0 0-1,-1-1 1,1 0-1,-1-1 1,0 0-1,0-2 1,-8 1-18,10-3-5,0 1 1,-1-2-1,1 1 0,0-2 1,-1 0-1,1-1 0,1 0 1,-1-1-1,1 0 0,-1-1 1,1 0-1,1-1 0,0 0 1,0-1-1,0 0 0,1-1 1,0 0-1,1-1 0,0 0 1,0-1-1,1 1 0,0-1 1,1-1-1,0 0 0,1 0 1,1 0-1,0 0 0,0-1 1,1 0-1,1 0 0,0 0 1,0-8 4,4 7-19,0-1 1,0 1 0,1 0-1,1 0 1,1 0 0,0 0 0,1 0-1,0 1 1,1 0 0,0 0-1,1 0 1,1 1 0,0 0-1,0 0 1,2 1 0,-1 0 0,1 1-1,7-6 19,-3 3-32,2 1 0,-1 0 0,1 1 0,1 0 0,0 2 0,1 0 0,0 0-1,0 2 1,0 0 0,1 2 0,0 0 0,1 0 0,10 1 32,-22 3-13,1 0 1,-1 1-1,1 0 0,-1 0 1,1 1-1,-1 0 1,1 0-1,-1 1 0,0 0 1,0 1-1,0 0 1,0 0-1,0 1 0,0 0 1,-1 0-1,0 0 1,0 1-1,0 1 0,0-1 1,-1 1-1,0 0 1,3 4 12,-1 1 2,0-1 1,-2 1 0,1 0-1,-1 0 1,-1 1 0,0 0-1,0 0 1,-2 0 0,1 1-1,-1-1 1,-1 1 0,0-1-1,-1 1 1,-1 0 0,0 0-1,0 0 1,-1-1 0,-1 1-1,0 0 1,-1-1 0,0 1-1,-3 4-2,-8 20 48,-1 0 0,-3-1 0,-1-1 0,-1 0 0,-2-2 0,-2 1-48,8-16 23,-1 0-1,-2-1 0,1-1 1,-2 0-1,0-2 1,-1 0-1,0-1 0,-1-1 1,0-1-1,-1-1 1,0-2-1,-1 0 0,0-1 1,0-1-1,0-1 1,-1-2-1,1 0 0,-1-2 1,0 0-1,-22-3-22,36 2-10,0 0 0,-1-1 0,1 0 0,0-1 0,0 0 0,1 0-1,-1-2 1,0 1 0,1-1 0,0-1 0,0 1 0,0-2 0,0 0 0,1 0 0,0 0 0,0-1-1,1 0 1,0-1 0,-4-5 10,4 2-19,1 0-1,0-1 1,1 0-1,0 0 1,1 0-1,0 0 1,1-1-1,1 0 1,0 0-1,1 0 1,0 0-1,1-1 1,0 1-1,1 0 1,1 0-1,0-1 1,0 1-1,5-13 20,-2 7-21,2-1 0,1 1 0,0 0 0,2 1 0,0 0 0,1 0 0,0 1 0,2 0 0,0 0 0,1 2 1,0 0-1,4-3 21,38-31-59,1 3 0,3 2 1,52-29 58,-98 63-4,1 2 0,-1 0 0,2 1 0,-1 0 1,1 1-1,0 0 0,1 2 0,-1 0 0,1 0 0,0 1 1,0 1-1,0 1 0,0 0 0,11 2 4,-20 0 15,-1 0-1,0 0 1,1 1-1,-1 0 1,0 0-1,0 1 1,0-1-1,0 1 1,0 1-1,-1-1 0,1 1 1,-1 0-1,0 0 1,0 0-1,-1 1 1,1 0-1,-1 0 1,0 0-1,0 0 1,-1 1-1,0-1 1,0 1-1,0 0 1,0 0-1,-1 0 1,0 0-1,0 1 1,0 3-15,2 12 47,0 0 1,-2 0-1,0 0 1,-2 1-1,0-1 1,-2 0 0,0 0-1,-1 1 1,-2-2-1,0 1 1,-1 0 0,-1-1-1,-5 9-47,8-15 27,-1-1 0,0 0 0,-1 0 0,-1 0 0,0-1 0,0 1 0,-2-2 0,1 1 0,-2-1 0,0-1-1,0 0 1,-1 0 0,0-1 0,-1 0 0,0-1 0,0 0 0,-1-1 0,0-1 0,-1 0 0,-2 0-27,-3-2 9,0-1-1,-1 0 1,1-2 0,-1 0 0,0-1 0,1-1-1,-1-1 1,0-1 0,1-1 0,-1 0-1,1-2 1,0 0 0,0-1 0,1-1 0,-1 0-1,1-2 1,-2-1-9,10 4-21,0-1 0,0 0 1,0 0-1,1-1 0,0 0 0,1 0 0,0-1 0,0 0 0,1-1 0,0 0 1,0 0-1,1 0 0,1-1 0,0 0 0,0 0 0,1 0 0,0 0 1,1-1-1,0 0 0,1 0 0,1 0 0,0 0 0,0-8 21,1 8-31,1-1 1,0 1-1,1 0 0,0 0 0,1 1 0,0-1 0,1 0 1,0 1-1,1 0 0,1 0 0,-1 0 0,2 1 1,-1-1-1,1 1 0,1 1 0,0 0 0,0 0 1,4-3 30,5-3-14,0 0 1,1 2 0,1 0 0,0 0 0,0 2 0,1 1 0,1 0 0,0 1-1,0 1 1,0 2 0,1 0 0,0 1 0,21-2 13,-35 6-4,1 0-1,-1 1 1,1-1-1,0 2 1,-1-1 0,1 1-1,-1 1 1,0 0 0,1 0-1,-1 0 1,0 1 0,0 0-1,0 1 1,0 0-1,-1 0 1,0 1 0,0 0-1,0 0 1,0 0 0,-1 1-1,0 0 1,3 4 4,2 4 5,-2-1-1,0 2 1,-1 0 0,0 0-1,-1 0 1,-1 1 0,-1-1-1,0 2 1,-1-1 0,0 0 0,-2 1-1,1 8-4,0 16 34,-2 1 0,-2 0 0,-1-1 0,-6 23-34,8-50 0,-1-1 1,-1 1 0,0 0-1,-1-1 1,0 1-1,-1-1 1,0 0-1,-1 0 1,-1-1-1,0 0 1,-1 0 0,0 0-1,-1 0 1,0-1-1,-1-1 1,0 1-1,0-1 1,-1-1 0,-10 8-1,5-11-16,-1 1 1,1-2 0,-1 0 0,0-1 0,-1 0-1,1-2 1,0 0 0,-1 0 0,1-2 0,-1 0 0,0-1-1,1 0 1,-14-4 15,16 3-22,0 0-1,0-1 1,0 0-1,0-1 1,0-1-1,1 0 1,0-1-1,0 0 1,0-1-1,1 0 1,0-1-1,0-1 0,1 0 1,0 0-1,0-1 1,1-1-1,1 0 1,0 0-1,0 0 1,1-1-1,1-1 1,0 1-1,1-1 1,0 0-1,0-1 1,2 0-1,0 0 23,0-4-26,2 0-1,0 1 0,2-1 1,-1 0-1,2 0 1,1 0-1,0 0 0,1 0 1,1 1-1,1 0 0,0-1 1,1 1-1,1 1 1,0 0-1,2 0 0,-1 0 1,2 1-1,3-4 27,6-7-26,1 2 1,1 0-1,2 1 1,0 0-1,1 2 1,1 1-1,1 2 0,0 0 1,27-13 25,-43 25-4,1 0 0,0 1 0,0-1 0,0 2 1,1 0-1,0 0 0,-1 1 0,1 1 0,0 0 0,0 0 0,1 1 0,-1 1 0,0 0 1,0 1-1,0 0 0,0 1 0,0 0 0,0 1 0,0 0 0,0 1 0,-1 0 1,7 4 3,-6 0 17,0 1-1,-1 0 1,0 0 0,-1 1 0,0 1 0,0 0 0,-1 0 0,-1 0 0,0 1 0,0 1 0,-1-1 0,-1 1-1,0 1 1,4 12-17,0 4 61,-2 1 0,0-1 0,-2 1 0,-2 1 0,0-1 0,-2 12-61,-3-9 47,-2 1-1,-1-1 1,-2 0-1,-1 0 1,-1-1-1,-2 0 1,-9 19-47,11-29 1,-1 0 0,-1 0 0,-1-1 0,-1 0 0,-4 3-1,11-18 9,0 0 1,0-1-1,-1 1 1,0-2-1,0 1 0,0 0 1,-1-1-1,1 0 1,-1-1-1,-1 0 0,1 0 1,0 0-1,-1-1 1,0 0-1,0 0 0,0-1 1,-3 1-10,-6-2-3,0-1 1,0 0-1,0-1 0,0-1 1,1 0-1,-1-2 0,1 0 1,0 0-1,0-2 0,0 0 1,0 0-1,1-2 0,0 0 1,-6-5 2,7 5-23,0 0 0,1-2 0,0 0 0,0 0 0,1-1 0,1 0 0,0-1 0,0 0 0,1-1 0,1-1 0,0 1 0,0-1 0,2-1 0,0 1 0,0-1 0,2-1 0,0 1 0,0-1 0,2 0 0,0 0 0,1 0 0,0 0 0,1 0 0,1 0 0,1-1 0,0 1 0,1 0 0,1 0 0,2-9 23,8-3-16,1 0-1,1 1 1,2 1-1,0 1 1,2 0-1,0 1 1,2 1 0,1 1-1,0 1 1,2 1-1,0 1 1,10-5 16,13-15-6,-28 23 19,1 1 0,1 0-1,0 2 1,0 0 0,1 1-1,10-2-12,-25 11 8,1 0 1,0 0-1,0 1 0,0 0 0,0 0 0,1 1 1,-1 0-1,0 1 0,1-1 0,-1 2 0,0-1 1,1 1-1,-1 1 0,0-1 0,0 1 0,0 1 1,0-1-1,0 1 0,0 1 0,4 2-8,-2 3 41,-1 1-1,1 0 1,-1 1-1,-1 0 1,0 0-1,-1 1 1,0 0 0,-1 0-1,0 0 1,-1 1-1,0 0 1,-1 0-1,0 0 1,-1 1-1,-1-1 1,0 1-1,-1 0 1,0 0-1,-2-1 1,0 12-41,-1 5 33,-1 1 1,-2-1-1,-1 0 0,-1-1 1,-1 1-1,-2-2 0,-1 1 1,-1-1-1,-2-1 0,0 0 1,-2-1-1,-13 16-33,23-32 15,-1-1 0,0 1 0,-1-1 0,0 0 0,-1-1 0,0 0 0,0 0 0,0-1 0,-1 0 0,0-1 1,-1 0-1,1 0 0,-1-1 0,0-1 0,-1 0 0,1 0 0,-2-1-15,-5 2 2,0-2 0,-1 1 0,1-2 0,-1-1 1,0 0-1,1-1 0,-1-1 0,0-1 0,1-1 0,-14-3-2,25 3-9,0 1 1,0-1-1,1 0 0,-1 0 1,1-1-1,0 0 0,0 0 1,0 0-1,0-1 0,1 0 0,0 0 1,0 0-1,0-1 0,1 0 1,-1 0-1,2 0 0,-1 0 0,0-1 1,1 1-1,1-1 0,-1 0 1,1 0-1,0 0 0,0 0 0,1 0 1,0 0-1,0-1 0,1 1 1,0 0-1,0-2 9,5-12-15,0-1 0,2 1 0,0 0 0,1 1 0,1-1 0,1 2 0,1-1 0,0 1 0,2 1 1,5-6 14,16-23-4,3 2 0,1 2 0,2 1 0,10-5 4,-37 34-9,2 0 1,0 1 0,0 1 0,1 1 0,1 0-1,-1 1 1,2 0 0,-1 2 0,1 0-1,0 1 1,0 1 0,1 0 0,5 1 8,-13 2 16,0 0-1,1 1 1,-1 0 0,0 1-1,0 0 1,0 1 0,1 0 0,-1 1-1,0 0 1,0 1 0,-1 0-1,1 0 1,-1 1 0,1 1-1,-1 0 1,0 0 0,-1 1 0,5 4-16,-4 2 38,-1 1 1,0 0 0,-1 1-1,0 0 1,-1 0 0,-1 1 0,0 0-1,-1 0 1,-1 0 0,0 1-1,-1-1 1,-1 1 0,0 0 0,-1 0-1,-1-1 1,-1 1 0,0 0 0,-1 0-1,0 0 1,-1-1 0,-1 1-1,-1-1 1,-6 14-39,0 1 38,-2 0-1,-1-1 0,-1 0 1,-2-2-1,-1 1 0,-1-2 1,-1-1-1,-1 0 0,-1-2 1,-1 0-1,-13 8-37,28-24-7,-2 0 0,1 0 0,-1-1 0,0 0 0,0-1 0,0 0 0,-1-1 0,0 0 0,0-1 0,0 0 0,0 0 0,0-1 0,-1-1 0,1 0 0,-1 0 1,1-1-1,-1-1 0,1 0 0,0 0 0,-1-1 0,1-1 0,0 0 0,-4-2 7,11 3-15,0 0 1,0 0-1,0-1 1,0 1 0,1-1-1,-1 0 1,1 0-1,0-1 1,0 1-1,0 0 1,0-1-1,0 0 1,1 0-1,0 0 1,0 0-1,0 0 1,0 0 0,1 0-1,-1-1 1,1 1-1,0-1 1,1 1-1,-1-1 1,1 1-1,0-5 15,0-4-22,1 1-1,0-1 0,1 0 0,1 0 0,0 0 0,1 1 1,0 0-1,5-9 23,-1 2-17,4-14-12,2 0 1,1 1-1,2 0 1,1 2-1,1 0 1,1 1-1,2 1 1,20-20 28,-31 38-18,0 0 1,1 0-1,1 2 1,-1-1-1,1 1 1,1 1 0,12-4 17,-22 9-2,0 0 1,1 1 0,-1-1 0,1 1 0,-1 1-1,1-1 1,0 0 0,-1 1 0,1 0-1,0 0 1,-1 1 0,1-1 0,0 1 0,-1 0-1,1 0 1,-1 1 0,1-1 0,-1 1 0,0 0-1,1 0 1,-1 1 0,0-1 0,-1 1 0,1 0-1,0 0 1,-1 0 0,2 2 1,1 1 17,-1 0 1,-1 0-1,1 1 1,-1 0-1,0 0 1,0 0-1,-1 0 1,0 1-1,0-1 1,-1 1-1,0-1 1,-1 1-1,1 0 1,-1 0-1,-1 0 1,1 0-1,-2 0 1,1 2-18,-3 16 30,-1-1 1,-2 1 0,0-1 0,-2-1 0,0 1-1,-2-1 1,-1-1 0,0 0 0,-14 19-31,4-9-1,-1-1-1,-1-2 1,-2 0 0,-11 8 1,30-33-14,0 0 0,-1-1 0,1 0 0,-1-1 0,0 1 0,0-1 0,-1 0 0,1-1 0,-1 0 0,1 0 0,-1-1 1,1 0-1,-1 0 0,0 0 0,0-1 0,1-1 0,-1 1 0,0-1 0,0 0 0,1-1 0,-1 0 0,1 0 1,-5-2 13,7 2-17,0 1 0,0-1 1,0 0-1,0-1 1,0 1-1,0-1 0,1 0 1,-1 0-1,1 0 1,0 0-1,-1-1 0,2 0 1,-1 0-1,0 0 1,1 0-1,0-1 0,0 1 1,0-1-1,1 0 1,-1 0-1,1 0 0,0 0 1,1 0-1,-1 0 1,1-1-1,0 1 0,0-4 17,0-5-27,0 0 0,2 0 0,0 0 0,0 1-1,1-1 1,1 0 0,0 1 0,1-1 0,0 1 0,4-6 27,-4 9-16,8-25-20,2 0 0,2 2 0,1 0 0,1 0 1,2 2-1,1 0 0,15-15 36,69-43-96,-98 85 90,-1 0-1,1 0 0,0 1 0,0 0 1,1 0-1,-1 0 0,1 1 1,-1 0-1,1 1 0,0-1 1,-1 2-1,1-1 0,0 1 1,0 0-1,-1 1 0,4 0 7,-5 1 15,0 0-1,-1 1 1,1-1-1,-1 1 1,0 1 0,0-1-1,0 1 1,-1 0-1,1 0 1,-1 0-1,0 0 1,0 1 0,0 0-1,-1 0 1,0 0-1,0 0 1,0 0-1,0 1 1,-1-1-1,0 1 1,0 0 0,0-1-1,-1 1 1,0 0-1,0 0 1,-1 2-15,3 11 35,-2-1 1,0 1-1,-1 0 1,-1 0-1,0-1 0,-2 1 1,0-1-1,-1 1 1,-1-1-1,-1 0 1,0-1-1,-1 1 0,-1-1 1,-8 11-36,-7 11 85,-3-1 0,-1 0 1,-1-3-1,-14 13-85,41-47 6,-7 9 16,0-2 0,0 1 0,-1-1 0,0 0 0,0-1 0,-1 0 0,0-1 0,0 0 0,0 0 0,-1-1 0,0 0 0,0-1 0,0 0 0,-1-1 0,1 0 0,-10 0-22,-4-2 7,0-2 0,0 0 1,0-2-1,0-1 1,-21-6-8,34 8-17,0-1-1,1 0 1,-1-1 0,1 0-1,0-1 1,0 0 0,0-1 0,1 0-1,0 0 1,0-1 0,1-1-1,0 0 1,0 0 0,0-1 0,1 0-1,1 0 1,0-1 0,0 0-1,0 0 1,1 0 0,1-1 0,0 0-1,1 0 1,0-1 0,0 1-1,1-1 1,1 0 0,0 0 0,0-7 17,6-3-39,2-1 0,0 2 0,2-1 1,0 1-1,1 0 0,1 0 0,1 1 0,1 1 1,1 0-1,0 0 0,2 2 0,0 0 1,1 0-1,0 1 0,9-5 39,-6 2-7,1 1 0,0 0-1,1 2 1,0 0 0,2 2 0,0 0-1,0 2 1,1 0 0,1 2-1,0 0 1,13-2 7,-31 10 1,1 0-1,-1 1 1,1 0 0,-1 0-1,1 1 1,0-1 0,-1 2-1,1-1 1,-1 1 0,1 0-1,-1 1 1,1-1 0,-1 2-1,0-1 1,0 1-1,0 0 1,0 0 0,0 1-1,-1 0 1,1 0 0,-1 1-1,0 0 1,0 0 0,-1 0-1,1 1 0,4 8 19,0 0 0,-1 0 0,0 1 0,-1 1 0,-1-1-1,0 1 1,-2 1 0,1-1 0,-2 1 0,0 0 0,-1 0 0,-1 0 0,-1 0-1,0 0 1,-1 1 0,-1-1 0,-1 0 0,0 0 0,-1 0 0,-1 0-1,0 0 1,-2-1 0,0 0 0,0 0 0,-2 0 0,-5 8-19,-84 144 219,91-156-211,-1-1 1,0 1 0,0-1-1,-2-1 1,1 1 0,-1-1 0,-1-1-1,1 0 1,-2 0 0,1-1 0,-1 0-1,-1-1 1,1 0 0,-1-1-1,0 0 1,0-1 0,-1 0 0,0-1-1,0-1 1,0 0 0,0 0 0,-8-1-9,-1-3 3,0-1 0,-1-1 1,1-1-1,1-1 0,-1-1 1,1 0-1,0-2 1,0-1-1,1 0 0,1-2 1,-13-8-4,18 10-24,0-1 0,1 0 0,0-1 1,1-1-1,0 0 0,0 0 0,2-1 0,0-1 0,0 0 1,1 0-1,1-1 0,0 0 0,1 0 0,1-1 1,0 0-1,1 0 0,1 0 0,1-1 0,0 0 0,1 1 1,1-1-1,0 0 0,1 0 0,1 0 0,1 0 0,0 1 1,1-1-1,1 1 0,1-1 0,4-8 24,6-7-39,2 2 0,1 0-1,1 1 1,2 1 0,1 1-1,1 1 1,1 0 0,21-15 39,-15 12-36,1 1 1,2 1-1,0 3 1,2 0-1,33-16 36,-49 30-3,0 2-1,0 0 1,0 1-1,1 1 1,0 0-1,1 2 1,-1 1 0,1 0-1,-1 1 1,1 1-1,0 2 1,14 1 3,-20-1 20,0 2 1,0-1-1,0 2 0,-1 0 1,0 1-1,1 0 1,-2 1-1,1 1 0,-1 0 1,0 1-1,0 0 1,-1 1-1,0 0 0,-1 1 1,0 1-1,-1-1 1,6 8-21,-6-1 45,0 1 0,-1-1-1,-1 2 1,-1-1 0,-1 1 0,0 0 0,-1 0 0,-1 0 0,-1 1 0,-1 0 0,-1-1 0,0 1 0,-2 0 0,0 0 0,-1-1 0,-1 1 0,-1-1 0,-1 0 0,0 0 0,-2 0 0,0 0 0,-1-1 0,-3 5-45,-6 4 22,0-1 0,-2-1 0,0-1 0,-2-1 0,-1 0 0,0-2 0,-2 0 0,-10 6-22,21-16 1,0-1-1,-1-1 1,0 0 0,0 0-1,-1-2 1,0 0-1,0 0 1,-1-1 0,-6 1-1,-4-2-35,1-1 0,-1 0 0,0-2 0,0-1 0,0-2 0,0 0 0,0-1 0,1-2 0,-15-4 35,31 7-33,1-1 1,-1 0 0,1-1-1,-1 0 1,1 0 0,0-1-1,1 0 1,-1 0 0,0-1-1,1 0 1,0-1-1,1 1 1,-1-1 0,1 0-1,0-1 1,0 0 0,1 0-1,0 0 1,0 0 0,1-1-1,0 0 1,0 0-1,1 0 1,0 0 0,0-1-1,1 1 1,0-1 0,0 1-1,0-9 33,5 1-31,0 0-1,1 0 0,1 1 1,0-1-1,2 1 1,-1 0-1,2 1 1,-1 0-1,2 0 0,0 0 1,1 1-1,0 1 1,1 0 31,5-10-28,1 2 0,0 0 1,1 2-1,1 0 1,1 0-1,1 2 1,0 1-1,1 0 1,1 2-1,0 0 0,1 2 1,16-6 27,-30 13 3,1 0 0,0 1 0,0 0 0,0 0 0,0 1 0,0 1 0,1 0 0,-1 1 0,0 0 0,1 0 0,-1 1 0,0 1 0,0 0 0,0 0 0,0 1 0,0 1 0,0-1 0,-1 2 0,1 0 0,-1 0 0,0 1 0,-1 0 0,0 0 0,0 1 0,7 7-3,-10-7 15,0 0 1,0 0 0,-1 1-1,0 0 1,-1 0 0,1 0 0,-2 1-1,1-1 1,-1 1 0,0 0 0,-1 0-1,0 0 1,-1 0 0,0 1 0,0-1-1,-1 0 1,0 0 0,0 1-1,-1-1 1,-1 0-16,-5 19 32,-2 0-1,-1-1 1,-1 0-1,-2-1 1,0 0-1,-2-1 1,0 0-1,-2-2 1,-1 0-1,-1 0 1,0-2-32,7-5 18,-1 0-1,0-1 1,0-1-1,-2 0 1,0-1 0,0 0-1,-1-2 1,-1 1 0,0-2-1,0 0 1,-1-2 0,0 0-1,-1 0-17,-8-2 8,-1-1 0,0-1 0,1-2 0,-1-1 0,0-1 0,0-1 0,0-1 0,0-2 0,1 0 0,-10-5-8,23 7-21,1 0 0,0-2-1,0 1 1,0-1 0,0-1-1,1-1 1,0 0 0,0 0-1,0-1 1,1 0 0,0-1-1,0-1 1,1 1 0,0-2-1,0 1 1,1-2 0,0-1 21,4 5-18,1-1 1,0 0-1,1 0 1,0 0-1,0-1 1,1 1-1,0-1 1,1 0-1,0 1 1,0-1 0,0 0-1,2 0 1,-1 1-1,1-1 1,0 0-1,0 1 1,1-1-1,1 0 1,-1 1-1,1 0 1,1 0 0,3-7 17,13-19-42,1 1 1,1 0 0,2 2 0,2 1 0,0 1 0,2 1 0,9-5 41,-11 5-1,3 2 1,0 1-1,1 1 0,1 2 1,1 1-1,2 1 1,-1 2-1,2 1 1,0 2-1,19-5 1,-50 19 4,-1 0-1,1 0 1,0 1-1,-1-1 1,1 1-1,0-1 1,0 1-1,-1 0 1,1 1-1,0-1 1,0 1-1,-1 0 1,1-1-1,0 1 1,-1 1-1,1-1 1,-1 1-1,0-1 1,1 1-1,-1 0 1,0 0-1,0 0 1,0 1-1,0-1 1,0 1-1,-1 0 1,1 0-1,-1-1 1,0 2-1,0-1 1,0 0-1,0 0 1,0 1-1,-1-1 1,1 1 0,-1-1-1,0 1 1,0 1-4,2 19 43,-1 0 0,-1 0 0,-1 0 0,-1 0 0,-1 0 0,-1-1 0,-1 1 0,-2-1 0,0 1 0,-1-2 0,-1 1 0,-2-1 1,-1 2-44,-3 12 38,-2 0 0,-1-2 0,-1 0 0,-2-1 1,-16 20-39,28-42 14,-1-1 1,0 0-1,0 0 0,-1-1 1,0 0-1,-1 0 1,0-1-1,0-1 1,0 0-1,-1 0 1,-1-1-1,1-1 1,-1 0-1,1 0 1,-1-2-1,-1 1 1,-7 0-15,13-3 11,-1-1 0,0 1 0,0-1 1,0-1-1,1 1 0,-1-2 0,0 1 0,0-1 1,1 0-1,0-1 0,-1 0 0,1 0 0,0-1 1,0 0-1,1-1 0,-1 1 0,1-2 0,0 1 1,0-1-1,-4-4-11,-1-8-20,1 0 0,1 0 0,0-1 1,2-1-1,0 1 0,1-1 0,1-1 0,1 1 1,1-1-1,1 0 0,0 0 0,2 0 0,0 0 1,3-16 19,-2 16-18,0 0 0,2 0 0,1 0 0,0 0 0,2 1 0,0-1 0,2 1 0,6-15 18,-4 14-34,0-1 1,2 2-1,0-1 1,2 2-1,0-1 1,1 2-1,1 0 1,0 0-1,1 2 1,1 0-1,1 1 1,0 0-1,1 2 1,1 0-1,0 1 1,0 1-1,2 1 1,15-5 33,-25 13 3,0 1 0,-1 1 0,1 0 0,-1 0 1,1 1-1,0 1 0,-1-1 0,0 2 0,1 0 0,-1 0 0,0 1 0,0 1 1,-1 0-1,1 0 0,-1 1 0,-1 0 0,1 1 0,-1 0 0,0 0 0,0 1 1,-1 0-1,0 1 0,0 0 0,-1 0 0,-1 1 0,1-1 0,-2 1 0,1 1 1,2 7-4,-1-3 27,0-1 1,-2 2-1,0-1 1,0 1 0,-2-1-1,0 1 1,0 0-1,-2 0 1,0 1 0,-1-1-1,0 0 1,-1 0-1,-1 0 1,-1 0 0,0 0-1,-1 0 1,-5 12-28,2-10 14,0 0-1,-1-1 1,0 0-1,-2 0 1,0-1 0,-1 0-1,0-1 1,-1 0 0,-1-1-1,-1 0 1,0-1-1,0 0 1,-1-2 0,-1 1-1,0-2 1,0 0 0,-1-1-1,-2 0-13,-5-3-5,-1-1 1,1-1-1,-1-1 0,0-1 1,0-1-1,0-1 0,0-2 1,0 0-1,1-1 0,-1-2 0,1-1 1,0 0-1,0-2 0,1-1 1,0-1-1,0 0 0,-9-8 5,24 14-19,-1-1-1,2 1 1,-1-2-1,0 1 1,1-1-1,0 0 1,1-1-1,-1 1 1,1-1-1,0-1 1,1 1-1,0-1 1,0 0-1,1 0 1,0 0-1,0-1 1,1 1-1,0-1 1,0 0-1,1 0 1,0 0 0,1 0-1,0 0 1,0-1-1,1 1 1,1-5 19,1 3-19,0-1 1,1 1 0,1-1 0,0 1 0,0 0 0,1 1 0,0-1 0,1 1 0,1 0 0,-1 0 0,2 0-1,-1 1 1,1 1 0,0-1 0,1 1 0,8-6 18,8-4-26,0 1-1,1 1 1,0 2-1,1 0 1,1 2 0,3-1 26,-16 6-8,1 0 0,-1 1 0,1 1 0,0 0 0,0 1 0,0 0 0,1 2 0,-1 0 0,1 1 0,0 0 0,-1 1 0,1 1 0,0 1 0,-1 1 0,1 0 0,14 5 8,-19-1 34,0 1 1,0 0-1,-1 1 0,-1 0 1,1 0-1,-2 2 1,1-1-1,-1 1 1,-1 0-1,0 1 1,-1 0-1,0 0 1,0 0-1,-1 1 1,-1 0-1,-1 1 1,0-1-1,0 1 1,-1-1-1,-1 1 1,0 0-1,-1 0 1,-1 0-1,0 0 0,-1 0 1,0 0-1,-1 0 1,-3 13-35,1-11 51,0 0 0,0 0-1,-2 0 1,0-1 0,0 0 0,-1 0 0,-1 0 0,-1-1 0,0 0 0,-1-1-1,0 0 1,-1-1 0,-6 5-51,12-13 15,-1 0-1,0-1 1,0 0-1,0 0 1,-1 0 0,1-1-1,-1 0 1,1 0-1,-1-1 1,0 1-1,0-1 1,1-1 0,-1 0-1,0 0 1,0 0-1,0-1 1,0 0-1,1 0 1,-1 0 0,0-1-1,-1-1-14,-11-3 62,1-1-1,1-1 0,0-1 1,0 0-1,0-1 1,2-1-1,-3-2-61,11 8-3,0 0 1,1-1-1,-1 0 0,1 0 0,1 0 1,-1-1-1,1 0 0,0 0 0,0 0 1,1-1-1,0 1 0,0-1 0,1 0 0,0 0 1,0 0-1,1-1 0,0 1 0,1-1 1,0 1-1,0-1 0,1 0 0,0 1 1,0-1-1,1 1 0,0-1 0,1 1 1,0-3 1,4-3-21,0 1 0,1 0 0,0 0 0,1 0-1,1 1 1,0 1 0,0-1 0,1 2 0,1-1-1,0 1 1,0 1 0,1 0 0,0 0-1,1 2 1,0-1 0,0 1 0,0 1 0,1 1-1,0 0 1,0 0 0,0 1 0,1 1-1,-1 1 1,13-1 22,-20 2 20,0 0 0,0 0 0,0 1 0,0 0 0,0 1 0,0-1 0,0 1 0,-1 1 0,1-1 0,0 1 0,-1 0 0,1 1 0,-1 0 0,1 0 0,-1 0 0,0 0 0,-1 1 0,1 0-1,-1 0 1,1 1 0,-1 0 0,0 0 0,-1 0 0,1 0 0,-1 1 0,0 0 0,-1-1 0,1 2 0,-1-1 0,0 0 0,-1 0 0,0 1 0,0 0 0,0-1 0,0 5-20,-3 5 28,-1-1-1,-1 1 1,-1-1 0,0 1-1,0-1 1,-2-1 0,0 1-1,-1-1 1,0 0 0,-6 8-28,6-8-43,-2 1-51,-1 0 0,0-1 0,-1-1 0,-1 0 0,0 0 0,0-1 0,-1-1-1,-1 0 1,0-1 0,-1 0 0,1-1 0,-2-1 0,1 0 0,-1-1-1,0-1 1,-1 0 0,0-1 0,1-1 0,-2-1 0,1 0 0,0-2-1,0 1 1,-10-2 94,-57-19-442,82 18 429,0 0-1,0 0 0,0 0 1,0 0-1,0 0 1,0 0-1,0 0 1,1-1-1,-1 1 0,1-1 1,-1 1-1,1-1 1,-1 0-1,1 0 1,0 0-1,0 1 1,0-1-1,0 0 0,0 0 1,0 0-1,1-1 1,-1 1-1,1 0 1,-1 0-1,1 0 0,0 0 1,0 0-1,0-1 1,0 1-1,0 0 1,0 0-1,1 0 1,-1 0-1,1-1 0,0 1 1,-1 0-1,1 0 14,5-7-66,0 0 0,0 1-1,1 0 1,0 0 0,0 1-1,1 0 1,-1 0 0,2 1-1,-1 0 1,1 0 0,0 1-1,5-3 67,2-1-217,159-113-6711,-121 78 1622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8:56.262"/>
    </inkml:context>
    <inkml:brush xml:id="br0">
      <inkml:brushProperty name="width" value="0.05" units="cm"/>
      <inkml:brushProperty name="height" value="0.05" units="cm"/>
    </inkml:brush>
  </inkml:definitions>
  <inkml:trace contextRef="#ctx0" brushRef="#br0">8714 7442 7712,'2'-5'3778,"-4"11"-618,19 122 301,-3 165-1829,-8-20-805,5-126-699,-5-112-453,-6-35 247,0 0-1,0 0 1,0 0 0,0-1 0,1 1 0,-1 0 0,0 0-1,0 0 1,0 0 0,1 0 0,-1-1 0,0 1 0,0 0 0,1 0-1,-1 0 1,0 0 0,0 0 0,1 0 0,-1 0 0,0 0-1,0 0 1,0 0 0,1 0 0,-1 0 0,0 0 0,0 0-1,1 0 1,-1 0 0,0 0 0,0 1 0,1-1 0,-1 0 0,0 0-1,0 0 1,0 0 0,1 0 0,-1 0 0,0 1 0,0-1-1,0 0 1,0 0 0,1 0 0,-1 1 0,0-1 0,0 0-1,0 0 1,0 0 0,0 1 0,0-1 0,0 0 0,0 0 0,0 1-1,0-1 79,13-23-6796,-8 8 2706</inkml:trace>
  <inkml:trace contextRef="#ctx0" brushRef="#br0" timeOffset="1">8884 8123 6016,'-22'4'3742,"22"-5"1342,35-17-2999,56-6-47,20 2-1420,-19 4-3076,-64 3-2993,-21 1 1297</inkml:trace>
  <inkml:trace contextRef="#ctx0" brushRef="#br0" timeOffset="2">9276 7496 6016,'-18'32'6224,"-19"5"-1995,35-29-4088,0 0 0,0 0 0,1 0 1,0 0-1,1 0 0,0 1 0,0-1 0,0 0 1,1 0-1,1 4-141,1 22 294,-1 186 762,-2-6-282,9-47-396,-8-150-403,-1-15-111,0 0-1,-1 0 1,1 0-1,0 0 1,0 0 0,0 0-1,1 1 1,-1-1-1,0 0 1,1 0 0,-1 0-1,1 0 1,0 0-1,0 0 1,0 0 0,0 0-1,0-1 1,0 1-1,0 0 1,0 0 0,1-1-1,-1 1 1,2 0 136,21-36-10485,-8 15 6405</inkml:trace>
  <inkml:trace contextRef="#ctx0" brushRef="#br0" timeOffset="3">9897 7525 4832,'-2'-2'-319,"-8"-10"1497,-18 6 7892,26 6-8871,-29 0 1516,13-2-1432,0 2 0,1 0 1,-1 0-1,0 2 0,1 0 0,-1 1 1,1 1-1,0 1 0,0 0 1,0 1-1,1 1 0,0 1-283,8-3-15,1 1 0,0 0-1,1 0 1,-1 1 0,1 0 0,1 0-1,-1 1 1,1-1 0,1 1 0,-1 0-1,1 0 1,1 1 0,0-1 0,0 1-1,0 0 1,1-1 0,0 1 0,1 0 0,0 0-1,0 1 1,1 3 15,12 159 112,42 76-224,-30-72 267,4-57-155,-17-71 21,-11-46-7,1 0 0,-1-1-1,0 1 1,0-1 0,1 1 0,-1 0 0,1-1-1,0 1 1,-1-1 0,1 1 0,0-1 0,0 0-1,0 1 1,0-1 0,0 0 0,0 1-1,0-1 1,0 0 0,1 0 0,-1 0 0,0 0-1,1 0 1,-1 0 0,1-1 0,-1 1 0,1 0-1,-1-1 1,1 1 0,-1-1 0,1 0 0,0 1-1,-1-1 1,1 0 0,0 0 0,-1 0-1,1 0 1,0 0 0,-1 0 0,1-1 0,-1 1-1,2-1-13,34-12-53,-1-1 0,0-2-1,-1-2 1,12-9 53,-20 5-2260,-16 3-2925,-8 6 1825,11-2-453</inkml:trace>
  <inkml:trace contextRef="#ctx0" brushRef="#br0" timeOffset="4">9545 8152 5632,'-1'1'2986,"-3"2"-1527,4-3 2277,45-15-1192,-3-3-2163,2 3 0,0 2 1,1 1-1,32-2-381,22 3-3082,-50 6-4908,-31-3 3900</inkml:trace>
  <inkml:trace contextRef="#ctx0" brushRef="#br0" timeOffset="5">10251 8440 5024,'-33'-63'7742,"16"-6"-5026,23-74 729,3 72-3045,3 0 0,3 1 0,3 1 0,3 0 0,19-40-400,-39 105 4,0-1 0,0 1-1,1-1 1,0 1 0,0-1-1,0 1 1,0 0 0,0 0-1,1 0 1,0 0 0,0 1-1,0-1 1,0 1 0,0 0 0,1 0-1,0 0 1,-1 0 0,1 0-1,0 1 1,1 0 0,-1 0-1,0 0 1,0 0 0,1 1-1,-1-1 1,1 1 0,0 0-1,-1 1 1,5-1-4,1 5 64,-1 1 1,0 1-1,0 0 0,0 0 0,-1 0 0,0 1 1,0 0-1,0 1 0,-1 0 0,0 0 1,-1 1-1,0-1 0,0 1 0,-1 1 1,0-1-1,-1 1 0,0 0 0,0 0 1,-1 0-1,0 0 0,-1 1 0,0-1-64,6 30-64,-1 1-1,-3-1 0,-1 1 0,-2-1 1,-2 15 64,1-24-77,-3 9-835,-1 0 0,-2-1 0,-2 1-1,-8 22 913,9-34-932,-5 9-1835,2-17-2690,9-18 860,1-2 1584</inkml:trace>
  <inkml:trace contextRef="#ctx0" brushRef="#br0" timeOffset="6">10090 8162 8416,'10'5'5712,"22"-5"-4061,-22 0-1084,33-3 140,0-2 0,0-1 0,0-3 0,0-1-707,32-7 313,-75 17-316,219-36-38,-146 32-2712,-1 6-3596,-43 3 2280</inkml:trace>
  <inkml:trace contextRef="#ctx0" brushRef="#br0" timeOffset="7">10995 7648 7712,'-14'6'4181,"-10"27"-346,24 70-1388,9-40-1947,2 0-1,16 53-499,-8-41 63,29 121-90,-32-139-3834,-16-51-432,-5-10-1547</inkml:trace>
  <inkml:trace contextRef="#ctx0" brushRef="#br0" timeOffset="8">11071 7843 5248,'11'-15'2528,"-11"15"-1344,12-4-448,-7 4 896</inkml:trace>
  <inkml:trace contextRef="#ctx0" brushRef="#br0" timeOffset="9">11121 7824 13856,'21'0'543,"-1"1"0,0 1 1,0 1-1,0 1 0,0 1 0,-1 0 1,0 2-1,14 6-543,-10-4 201,0 0 0,-1 2 0,-1 1 0,0 1 0,0 1-1,-1 0 1,-1 2 0,-1 0 0,14 16-201,-27-27 50,-1 1 0,1-1 1,-1 1-1,-1 1 0,1-1 0,-1 0 0,0 1 0,0-1 1,-1 1-1,0 0 0,0 0 0,-1 0 0,0 0 1,0 0-1,-1 0 0,1 1 0,-2-1 0,1 0 0,-1 0 1,0 0-1,0 0 0,-1 0-50,-9 16 41,-1-1 0,-1-1 0,-1 0 0,0-1-1,-2 0 1,0-2 0,-2 1 0,0-2 0,-1-1 0,0 0 0,-1-1 0,-3 0-41,-8 8-94,0-1 1,-2-2 0,0-1-1,-25 10 94,34-18-457,-1-1 1,0-1-1,0-1 0,-1-1 0,0-2 0,-20 2 457,-4-16-4986,37-5 538</inkml:trace>
  <inkml:trace contextRef="#ctx0" brushRef="#br0" timeOffset="10">10472 5810 3008,'0'-10'1920,"-5"10"-1024,-1-5 0,6 5 768</inkml:trace>
  <inkml:trace contextRef="#ctx0" brushRef="#br0" timeOffset="11">10450 5771 11072,'-10'-54'4053,"3"138"1568,-4 111-3754,6 143-689,5-68-303,-6-153-571,6 98-133,6-145-219,-1 37 21,-4-93-1286,1-22-1504,1-4 1043,2-13-2092,1-8-1254</inkml:trace>
  <inkml:trace contextRef="#ctx0" brushRef="#br0" timeOffset="12">10118 5747 1760,'-1'1'65,"1"1"27,-1 0 0,1 0 1,-1 0-1,0 0 1,0 0-1,1-1 0,-1 1 1,-1 0-1,1-1 1,0 1-1,0-1 1,-1 1-1,1-1 0,0 1 1,-1-1-1,0 0 1,1 0-1,-1 0 0,0 0 1,1 0-1,-2 0-92,-51 33 3557,4 5 1206,47-36-4372,2-2-171,0 1 0,-1 0-1,1-1 1,-1 1 0,1-1 0,-1 1-1,0-1 1,1 0 0,-1 0-1,0 1 1,0-1 0,0-1 0,0 1-1,0 0 1,0 0 0,0-1 0,-1 1-1,1-1 1,0 0 0,0 0 0,0 1-1,0-1 1,-2-1-220,21-29 3285,116-146-1247,42-67-1500,-171 236-496,1 1 1,-1 0-1,1 0 0,1 0 0,-1 0 1,1 1-1,0 0 0,0 0 0,0 1 0,1 0 1,-1 0-1,1 0 0,0 1 0,0 0 0,0 0 1,1 1-1,-1 0 0,1 0 0,-1 1 0,1 0 1,0 0-1,-1 1 0,1 0 0,0 0 0,0 0 1,-1 1-1,1 1 0,-1-1 0,1 1 1,-1 1-1,1-1 0,-1 1 0,0 0 0,0 1 1,3 2-43,7 9 73,-1 1 1,-1 1 0,-1 0 0,0 0-1,-1 2 1,9 16-74,-1 0 66,-1 1-1,-1 1 0,-2 0 1,-1 5-66,57 186 272,-62-197-528,-11-30-304,13-17-7504,2 6 2875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0:28.830"/>
    </inkml:context>
    <inkml:brush xml:id="br0">
      <inkml:brushProperty name="width" value="0.05" units="cm"/>
      <inkml:brushProperty name="height" value="0.05" units="cm"/>
      <inkml:brushProperty name="color" value="#FFC114"/>
    </inkml:brush>
  </inkml:definitions>
  <inkml:trace contextRef="#ctx0" brushRef="#br0">90 1 17375,'-22'13'4928,"16"-2"-2688,-5-2-1856,5-3 1088,1-2-768,-6 1-192,5 1-384,-5-6-96,11 0-32,0 0-640,-6 0-288,1-11-1664,5-4-1088,11-4-2655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46:01.996"/>
    </inkml:context>
    <inkml:brush xml:id="br0">
      <inkml:brushProperty name="width" value="0.05" units="cm"/>
      <inkml:brushProperty name="height" value="0.05" units="cm"/>
      <inkml:brushProperty name="color" value="#FFC114"/>
    </inkml:brush>
    <inkml:brush xml:id="br1">
      <inkml:brushProperty name="width" value="0.2" units="cm"/>
      <inkml:brushProperty name="height" value="0.2" units="cm"/>
    </inkml:brush>
    <inkml:brush xml:id="br2">
      <inkml:brushProperty name="width" value="0.05" units="cm"/>
      <inkml:brushProperty name="height" value="0.05" units="cm"/>
    </inkml:brush>
  </inkml:definitions>
  <inkml:trace contextRef="#ctx0" brushRef="#br0">43 9285 3008,'1'0'243,"0"-1"0,-1 1 0,1 0 0,0-1 0,0 1 0,0 0 0,0 0 0,0 0 0,0 0-1,0 0 1,0 0 0,0 0 0,0 0 0,0 0 0,0 0 0,0 0 0,0 1 0,0-1 0,0 0 0,0 1 0,0-1 0,-1 1 0,1-1 0,0 1 0,0-1 0,0 1 0,-1 0 0,1-1 0,0 1 0,-1 0 0,1 0-243,22 10 2756,0-8-1949,143 7 3349,-157-10-4014,1-2 0,-1 1 0,0-1-1,0-1 1,0 1 0,0-2 0,-1 1-1,1-1 1,-1 0 0,0-1 0,0 0-1,0 0 1,-1-1 0,0 0 0,0 0-1,5-6-141,-8 9 21,0-1 0,-1 0 0,1 0 0,0 0 0,-1 0 0,0 0 0,0-1 0,-1 1 0,1-1 0,-1 0 0,0 0 0,0 0 0,0 0 0,-1 0 0,1 0 0,-2 0 0,1 0 0,0-1 0,-1 1 0,0 0 0,0-1 0,0 1 0,-1 0 0,0 0 0,0-1 0,0 1 0,-1 0 0,0 0 0,0 0 0,0 0 0,0 1 0,-4-5-21,1 5-24,0-1 0,0 2-1,-1-1 1,1 1 0,-1-1 0,0 2-1,0-1 1,0 1 0,-1-1-1,1 2 1,-1-1 0,1 1 0,-1 0-1,1 0 1,-1 1 0,1 0-1,-1 0 1,-3 1 24,0-1-56,0 1-1,0 1 1,0-1 0,0 2 0,0-1-1,1 1 1,-1 1 0,1 0 0,0 0-1,0 1 1,0 0 0,1 0-1,0 1 1,0 0 0,0 0 0,1 1-1,-1 0 1,2 1 0,-1 0 0,1 0-1,0 0 1,1 0 0,0 1-1,0 0 1,1 0 0,0 0 0,1 1-1,0 0 1,-1 4 56,-1 8-22,0 1 0,2-1 1,0 1-1,2-1 0,0 1 0,2 0 0,0-1 1,1 1-1,2-1 0,0 1 0,2 1 22,-1-12 2,0 0 0,1 0 0,0 0 0,1 0 0,0-1 0,1 0 0,0-1 0,1 0 1,0 0-1,0-1 0,1 0 0,1 0 0,9 5-2,-12-8 57,0 0 0,1-1 0,-1 0 0,1 0 0,0-1 0,1 0 0,-1-1 0,1 0 0,-1-1 0,1 0 0,0 0 0,0-1 0,0 0 0,0-1 0,0 0 0,7-1-57,-8 1-24,0-1 1,0 0-1,-1-1 1,1 0-1,0 0 1,-1-1-1,1 0 1,-1 0-1,0-1 0,0 0 1,0-1-1,-1 1 1,0-2-1,0 1 1,0-1-1,0 0 1,-1 0 23,65-82-5493,-49 63 1061</inkml:trace>
  <inkml:trace contextRef="#ctx0" brushRef="#br0" timeOffset="541.454">722 9530 6944,'-1'1'160,"0"0"0,0-1 0,0 1 1,1 0-1,-1-1 0,0 1 0,0 0 0,0-1 1,0 1-1,0-1 0,0 0 0,0 1 0,0-1 1,0 0-1,-1 1 0,1-1 0,0 0 1,0 0-1,0 0 0,0 0 0,0 0 0,0 0 1,0 0-1,-1-1 0,1 1 0,0 0 0,0-1 1,0 1-1,0-1 0,0 1 0,0-1 0,0 1 1,0-1-1,0 1 0,1-1 0,-1 0 0,0 0 1,0 0-1,0 1 0,1-1 0,-1 0 1,0 0-1,1 0 0,-1 0 0,1 0 0,-1 0 1,1 0-1,0 0 0,-1 0 0,1 0-160,-6-16 278,2 1-1,-1-1 0,2 0 1,0 0-1,1 0 0,1-1 0,0 1 1,2 0-1,0-1 0,1-1-277,20-83 102,-22 101-99,0 0-1,1-1 1,-1 1 0,0 0 0,1 0 0,-1 0 0,1 0-1,-1 0 1,1 0 0,0 0 0,-1 0 0,1 1 0,0-1-1,-1 0 1,1 0 0,0 0 0,0 1 0,0-1 0,0 0-1,0 1 1,0-1 0,0 1 0,0-1 0,0 1 0,0 0-1,0-1 1,0 1 0,0 0 0,0 0 0,0 0 0,0-1-1,1 1 1,-1 0 0,0 1 0,0-1 0,0 0 0,0 0-1,0 0 1,0 1 0,0-1 0,0 0 0,0 1-1,0-1 1,0 1 0,0 0 0,0-1 0,0 1 0,0 0-1,1 0-2,7 12 60,0 1 1,0-1-1,-1 2 0,-1-1 0,0 1 0,-1 0 0,2 10-60,-1-5 49,-7-20-48,0-1-1,1 1 1,-1 0 0,0-1 0,0 1 0,0 0 0,1-1 0,-1 1-1,0 0 1,1 0 0,-1-1 0,0 1 0,1 0 0,-1-1-1,0 1 1,1 0 0,-1 0 0,0 0 0,1 0 0,-1-1 0,1 1-1,-1 0 1,0 0 0,1 0 0,-1 0 0,1 0 0,-1 0 0,0 0-1,1 0 1,-1 0 0,1 0 0,-1 0 0,0 0 0,1 0-1,-1 1 1,1-1 0,-1 0 0,0 0 0,1 0 0,-1 0 0,0 1-1,1-1 1,-1 0 0,0 0 0,1 1 0,-1-1 0,0 0-1,0 1 1,1-1 0,-1 0 0,0 1 0,0-1 0,1 0 0,-1 1-1,0-1 1,0 1 0,0-1 0,0 0 0,0 1 0,0-1-1,0 1 1,0-1 0,0 0 0,0 1 0,0-1 0,0 1 0,0-1-1,0 0 1,0 1 0,0 0-1,13-36-25,-10 25 65,41-72-112,-42 79 66,1 0 1,-1 1-1,1 0 1,0-1 0,0 1-1,-1 0 1,1 0-1,1 0 1,-1 1 0,0-1-1,0 1 1,1-1-1,-1 1 1,0 0-1,1 1 1,-1-1 0,1 1-1,0-1 1,-1 1-1,1 0 1,-1 0 0,1 0-1,-1 1 1,4 0 5,4 3 26,0 0 0,0 1 0,0 0 0,-1 0 0,0 1 0,0 0 0,0 1 0,-1 1 0,7 6-26,-5-1-91,0 0 0,0 1 0,-2 0 0,0 0 0,0 1 0,-1 0 0,-1 1 0,-1 0 0,5 15 91,-8-23-157,0 2-223,12 33-1053,-7-12-2556,-7-18-1051,4-11 939</inkml:trace>
  <inkml:trace contextRef="#ctx0" brushRef="#br0" timeOffset="965.771">1278 9246 8416,'11'64'5327,"-5"-20"-4462,22 96-124,-12-22-133,-28-129 240,4-1-775,-1 0 0,2-1 0,0 0 0,0 0 0,1 0 0,1-1 0,0 0 0,1 0 0,1-1 0,-1-2-73,2 4-20,0 1 0,1 0-1,0 0 1,1-1 0,0 1-1,1 0 1,1 0-1,-1-1 1,2 1 0,0 0-1,0 1 1,1-1-1,1 0 1,0 1 0,0 0-1,1 0 1,5-5 20,-9 12-20,2-1 10,0-1-1,-1 0 1,2 1 0,-1-1-1,1 1 1,0 0-1,0 1 1,0-1 0,1 1-1,-1 0 1,1 1-1,0-1 1,0 1-1,6-2 11,-12 5 2,1 0-1,0 0 0,0 0 1,0 0-1,0 0 0,0 0 1,0 0-1,0 1 0,-1-1 1,1 0-1,0 0 0,0 1 1,0-1-1,-1 1 0,1-1 1,0 1-1,0-1 0,-1 1 1,1-1-1,0 1 0,-1 0 1,1-1-1,-1 1 0,1 0 1,0-1-1,-1 1 0,0 0 1,1 0-1,-1 0 0,0-1 1,1 1-1,-1 0 0,0 0 1,0 0-1,1 0 0,-1 0 1,0 0-1,0-1 0,0 1 1,0 0-1,0 0 0,-1 1-1,0 41-514,0-37 471,0 0-1,0-1 1,0 0 0,-1 1 0,1-1 0,-1 0-1,-1 0 1,1 0 0,-1 0 0,0 0 0,0 0-1,0-1 1,-1 1 0,1-1 0,-1 0 0,0 0-1,-1-1 1,1 1 0,0-1 0,-2 1 43,-37 11-3333,26-11-491</inkml:trace>
  <inkml:trace contextRef="#ctx0" brushRef="#br0" timeOffset="1223.851">1532 8859 8064,'0'29'3136,"0"-10"-1696,0 10-1184,0-8 736,0-3-480,0 7-64,0 10-384,0 4-32,0 0-32,0 0 64,0 0 64,0 1-480,0-1-160,0-5-1408,-5-5-800,5-5-1056</inkml:trace>
  <inkml:trace contextRef="#ctx0" brushRef="#br0" timeOffset="1456.857">1393 9133 6944,'11'19'2880,"-11"-5"-1536,0 1-672,0-5 864,6 1-512,-1-2-160,6-3-352,6-3-64,11-3-256,0 0-256,5-3-64,4-9 32,8 3 64,-1 0-768,-5 0-320,-5-3-1824,-8 3-2720,1 0 2368</inkml:trace>
  <inkml:trace contextRef="#ctx0" brushRef="#br0" timeOffset="1688.851">1807 8987 9312,'5'18'3424,"1"-12"-1824,-1-3-1536,-5 3 672,12-1-416,4 5-96,6-1-224,6-3-96,6-1 64,3-5 0,-4 0 96,1 0-512,-7 0-256,-4-11-1504,-1-4-864,0 0-704</inkml:trace>
  <inkml:trace contextRef="#ctx0" brushRef="#br0" timeOffset="1891.859">2139 8877 11840,'3'41'3968,"-3"-17"-2145,0 15-1311,0-20 960,0 16-480,0 9-32,0 10-416,0 9-160,0 6-224,-3 5-32,-3-2 0,-5 2-864,-6-5-384,-11-10-1280,-5-5-671,0 4-2177</inkml:trace>
  <inkml:trace contextRef="#ctx0" brushRef="#br0" timeOffset="2633.615">391 10205 4448,'-4'-8'1038,"3"5"-703,-1 0 0,1 0 0,0 0 1,-1 1-1,0-1 0,0 0 0,1 1 0,-2-1 0,1 1 1,0 0-1,0 0 0,-1 0 0,1 0 0,-1 0 1,1 0-1,-1 1 0,0-1 0,0 1 0,0 0 1,0 0-1,0 0 0,0 0 0,0 1 0,-1-1-335,-6 1 369,0 2 0,1-1 0,-1 1 0,0 0 0,0 1 0,1 0 0,0 1 0,-1 0 0,1 0 0,1 1 0,-1 0 0,1 1 0,-1 0 0,2 0 0,-8 7-369,-1 3 204,0 1-1,1 0 1,1 1 0,1 1 0,1 0-1,-6 13-203,4 1 25,2 0-1,1 1 0,2 1 0,1 0 1,2 0-1,1 0 0,2 1 0,2-1 1,1 1-1,1 0 0,5 18-24,48 258-85,-53-298-481,-1-14-3481,-1-14 713,-4-6-1092</inkml:trace>
  <inkml:trace contextRef="#ctx0" brushRef="#br0" timeOffset="2868.61">6 10671 8064,'-6'9'3232,"6"-9"-1728,6 6-1152,-6-6 736,3 0-192,9-6 96,4-3-481,6-1-223,12-4-192,10-7-64,6 3 0,-7 3-32,7 0 0,-5 0-576,-6 6-127,-6-2-1633,-7-2-800,2-2-960</inkml:trace>
  <inkml:trace contextRef="#ctx0" brushRef="#br0" timeOffset="3035.818">699 10480 6400,'-5'20'2816,"-1"-16"-1536,-5 1-768,6 1 736</inkml:trace>
  <inkml:trace contextRef="#ctx0" brushRef="#br0" timeOffset="3286.607">644 10530 14336,'-16'5'474,"0"1"1,0 0 0,1 1 0,0 1 0,0 1 0,-6 4-475,17-10-12,0 0 0,0 1-1,1-1 1,-1 1 0,1 0 0,-1-1 0,1 1 0,0 1 0,1-1 0,-1 0 0,1 1-1,0-1 1,0 1 0,0 0 0,1 0 0,-1 0 0,1 0 0,0 0 0,1 0 0,-1 0-1,1 0 1,0 0 0,1 2 12,0 0-17,1-1 0,-1 1 0,2 0 0,-1-1 0,1 0 0,0 0 1,0 0-1,1 0 0,0 0 0,0-1 0,0 1 0,0-1 0,1 0 0,0 0 0,0-1 0,1 0 0,0 1 17,-3-3 41,-1 0 0,0 0 0,1 0-1,0 0 1,-1-1 0,1 1 0,0-1 0,-1 0 0,1 0-1,0 0 1,0 0 0,0 0 0,0-1 0,0 1 0,0-1-1,0 0 1,0 0 0,0 0 0,1 0 0,-1-1 0,0 1-1,0-1 1,0 0 0,-1 1 0,1-1 0,0-1 0,0 1-1,0 0 1,-1-1 0,1 1 0,-1-1 0,1 0-41,3-5 171,-1 0 0,0 0 0,0-1 0,-1 0 0,0 1 0,0-2 0,-1 1 0,0 0 0,0-1 0,-1 1 0,0-1 0,-1 1 0,1-1 0,-2 0 0,1 0 0,-2-4-171,2-5 47,0 0 0,-2 0 0,0 0 0,-1 0 0,-1 0 0,-2-4-47,0-22-3856,5 39 550,5-1-1323</inkml:trace>
  <inkml:trace contextRef="#ctx0" brushRef="#br0" timeOffset="3589.611">870 10157 7328,'-21'-45'6864,"40"94"-1695,4 41-4031,1 1-966,31 96 218,15 56-204,-68-165-2186,-6-69-5067,8-23-185,6-8 3988</inkml:trace>
  <inkml:trace contextRef="#ctx0" brushRef="#br0" timeOffset="4158.619">1300 10494 4640,'0'3'330,"-1"0"1,1-1-1,-1 1 1,0-1-1,0 1 0,0-1 1,0 1-1,0-1 1,-1 0-1,1 0 1,-1 0-1,0 0 0,1 0 1,-1 0-1,0 0 1,0 0-1,0 0 0,0-1 1,-1 1-1,1-1 1,0 0-1,0 0 1,-3 1-331,0-1 142,0 1 1,0 0-1,0 0 1,1 0 0,-1 0-1,0 1 1,1 0-1,0 0 1,-1 0 0,1 1-1,0-1 1,1 1-1,-1 0 1,1 0 0,-1 0-1,1 0 1,1 1-1,-1-1 1,0 1 0,1 0-1,0 0 1,0 0 0,1 0-143,-1 7-14,0-1 0,1 1 1,1-1-1,0 1 1,0 0-1,1-1 0,1 1 1,0-1-1,0 0 1,1 1-1,1-1 0,0 0 1,0-1-1,1 1 1,1-1-1,-1 0 0,2 0 1,-1-1-1,1 1 1,5 3 13,-11-11 42,0-1 0,0 0 1,0 0-1,0 0 1,1 1-1,-1-1 1,0 0-1,0 0 1,1-1-1,-1 1 1,1 0-1,-1 0 0,1-1 1,-1 1-1,1-1 1,-1 1-1,1-1 1,-1 0-1,1 1 1,0-1-1,-1 0 1,1 0-1,0 0 0,-1 0 1,1-1-1,-1 1 1,1 0-1,0-1 1,-1 1-1,1-1 1,-1 1-1,1-1 1,-1 0-1,0 0 1,1 1-1,-1-1 0,0 0 1,1 0-1,-1 0 1,0-1-1,0 1 1,0 0-1,0 0 1,0-1-1,0 1 1,0 0-1,0-1 0,-1 1 1,1-1-1,-1 1 1,1-1-43,5-21 417,0 0 1,-2 0-1,0 0 1,-2-1-1,0-13-417,2-8 478,29-297 887,-13 137-1135,-19 186-129,3 34 144,-3 160-207,17 53-177,-16-214 129,0 1-1,1-1 1,1 0 0,0-1-1,1 1 1,1-1 0,0 0-1,0 0 1,2 0-1,-1-1 1,2-1 0,-1 1-1,2-1 1,-1 0 0,2-1-1,-1-1 1,7 5 10,-15-12-100,1 0-1,0 0 1,0-1-1,-1 1 1,1-1-1,0 0 1,0 1-1,1-1 1,-1-1 0,0 1-1,0 0 1,0-1-1,1 0 1,-1 1-1,0-1 1,0-1-1,1 1 1,-1 0 0,0-1-1,0 0 1,0 1-1,0-1 1,1 0-1,-1-1 1,0 1 0,-1-1-1,1 1 1,0-1-1,0 0 1,-1 0 100,53-41-4981,-33 18 581</inkml:trace>
  <inkml:trace contextRef="#ctx0" brushRef="#br0" timeOffset="4584.612">1642 10558 7872,'3'29'4396,"-2"-27"-4316,0 1 1,0-1-1,0 0 1,0-1 0,0 1-1,0 0 1,1 0-1,-1 0 1,1-1-1,-1 1 1,1-1-1,0 1 1,-1-1-1,1 1 1,0-1-1,0 0 1,0 0-1,0 0 1,0 0 0,0-1-1,0 1 1,0 0-1,1-1 1,-1 1-1,0-1 1,0 0-1,1 0-80,4 2 209,1-1-1,0-1 0,-1 1 0,1-1 1,0 0-1,0-1 0,-1 0 0,1 0 1,0-1-1,-1 0 0,1 0 1,-1-1-1,0 0 0,0 0 0,0-1 1,0 1-1,-1-1 0,1-1 0,4-4-208,-9 6 49,1 0-1,-1 0 0,0-1 0,0 1 1,0-1-1,-1 0 0,1 1 0,-1-1 1,0 0-1,0 0 0,0 0 0,-1 0 1,1 0-1,-1 0 0,0 0 0,0 0 1,0 0-1,-1 0 0,0 0 0,1 0 1,-1 0-1,-1 1 0,1-1 0,0 0 1,-1 0-1,0 1 0,0-1 0,0 1 1,0 0-1,0-1 0,-1 1 0,0 0 1,1 0-1,-1 1 0,0-1 0,-1 0 1,1 1-1,0 0 0,-1 0 0,1 0 1,-1 0-1,1 1 0,-5-2-48,3 2 13,0-1 0,0 1 0,0 1 0,0-1 1,-1 1-1,1 0 0,0 0 0,0 0 0,-1 1 0,1-1 0,0 2 0,0-1 0,0 0 0,0 1 1,0 0-1,0 0 0,1 0 0,-1 1 0,1 0 0,-1 0 0,1 0 0,0 0 0,0 0 1,0 1-1,1 0 0,-2 2-13,-3 3 16,1 1 1,0 0-1,1 0 1,0 1-1,1 0 1,0 0 0,0 0-1,1 0 1,1 1-1,0 0 1,0 1-17,1 1 14,0 1 0,0 0 1,2 0-1,0-1 1,1 1-1,0 0 0,1 0 1,1-1-1,0 1 0,4 10-14,-5-19-2,0-1 0,0 1 0,1-1-1,-1 0 1,1 0 0,0 0 0,0-1-1,1 1 1,0-1 0,-1 0-1,1 0 1,1 0 0,-1 0 0,0-1-1,1 1 1,0-1 0,0 0-1,0-1 1,0 1 0,0-1 0,1 0-1,-1-1 1,1 1 0,-1-1 0,1 0-1,0 0 1,-1-1 0,6 1 2,-4-2-277,0 1 0,-1-1 0,1 0 0,0 0 0,-1-1-1,1 0 1,-1 0 0,1-1 0,-1 1 0,0-2 0,2 0 277,60-50-6520,-35 19 2019</inkml:trace>
  <inkml:trace contextRef="#ctx0" brushRef="#br0" timeOffset="4899.902">2100 10324 7712,'11'78'5866,"11"35"-3663,-13 2 1061,-6-211 3428,-1 66-6452,1 0 0,2 1 0,1-1 1,1 1-1,1 1 0,1-1 0,5-5-240,-2 8-253,2 1-1,1 1 1,0 0 0,2 1-1,1 0 1,0 2 0,2 0-1,0 1 1,2 1 0,16-11 253,-5 7-1429,-18 13-1069,-1 0 0,0-1 1,-1 0-1,0-1 0,0-1 0,6-9 2498,12-28-5429</inkml:trace>
  <inkml:trace contextRef="#ctx0" brushRef="#br0" timeOffset="24592.072">2678 4086 7328,'-15'-5'1726,"10"3"-1378,0-1 0,0 2 0,0-1 0,0 0 0,-1 1 1,1 0-1,-1 0 0,1 1 0,-1 0 0,1 0 0,-1 0 0,1 0 0,-1 1 0,1 0 0,0 0 1,-3 1-349,-3 3 269,0 0 0,1 0 0,-1 1 0,2 0 0,-1 1 0,0 0 0,1 1 0,1 0 0,-1 0 0,1 1 0,-4 5-269,0 1 50,0 1 0,1 0 0,0 1 0,2 0-1,0 0 1,1 1 0,0 0 0,2 1-1,0 0 1,1 0 0,1 0 0,1 0 0,0 1-1,2-1 1,0 1 0,1-1 0,1 1-1,1 0 1,1-1 0,0 0 0,4 10-50,-3-19-20,0-1 1,1 0-1,0 0 1,1 0-1,-1 0 1,2-1-1,-1 0 1,1 0-1,0-1 1,1 0-1,-1 0 1,1-1-1,1 0 1,-1 0-1,1-1 1,0 0-1,1-1 1,-1 0-1,1 0 1,0-1-1,-1 0 1,1-1-1,1 0 1,-1 0-1,0-1 1,0-1-1,1 1 1,-1-2-1,10-1 20,-9-1-538,0 0 0,0-2 0,-1 1 0,1-1 0,-1-1 0,0 0-1,0 0 1,4-5 538,41-43-7252,-22 3 3274</inkml:trace>
  <inkml:trace contextRef="#ctx0" brushRef="#br0" timeOffset="24961.101">2986 4110 6208,'-4'2'560,"-1"0"1,0 0-1,1 0 0,-1 0 1,1 1-1,0-1 0,0 1 1,0 0-1,0 0 0,0 1 1,1-1-1,-1 1 1,1 0-1,-2 2-560,-28 36 1219,25-34-1191,0 1 0,1 0 0,0 1 0,0 0 0,1 0 0,0 0 0,1 1 0,0 0 0,1 0 0,-2 6-28,4-5-33,0 0 1,0 1-1,1-1 1,1 0 0,0 1-1,0-1 1,2 0-1,-1 0 1,2 1 0,-1-1-1,2-1 1,-1 1 0,2 0-1,4 8 33,-9-19 45,1 1-1,0 0 1,0 0-1,0-1 0,0 1 1,0 0-1,0-1 1,0 1-1,0-1 1,1 0-1,-1 1 1,1-1-1,-1 0 0,1 0 1,-1 0-1,1 0 1,0 0-1,-1 0 1,1 0-1,0-1 1,0 1-1,0-1 0,0 1 1,0-1-1,-1 0 1,1 0-1,0 0 1,0 0-1,0 0 0,0 0 1,0 0-1,0 0 1,0-1-1,0 1 1,-1-1-1,1 0 1,0 1-1,0-1 0,-1 0 1,1 0-1,0 0 1,-1 0-1,1 0 1,-1 0-1,1-1 1,-1 1-1,0-1 0,1 1-44,4-10 301,0 0 0,0 0-1,-1 0 1,-1 0-1,0-1 1,-1 0 0,0 0-1,0 0 1,-1 0-1,-1 0 1,0-7-301,1-10 253,-1-1-1,-1 1 1,-2-1-1,-1 0 1,-5-20-253,-9-33-5844,16 77 927</inkml:trace>
  <inkml:trace contextRef="#ctx0" brushRef="#br0" timeOffset="25524.629">3179 4453 8416,'-18'33'2938,"18"-33"-2866,0-1 0,0 1 1,0 0-1,0-1 0,0 1 0,0 0 0,0-1 0,0 1 0,0-1 0,0 1 0,0 0 0,0-1 0,0 1 0,0 0 0,0-1 1,0 1-1,0 0 0,0-1 0,0 1 0,-1 0 0,1-1 0,0 1 0,0 0 0,0 0 0,-1-1 0,1 1 0,0 0 0,0 0 1,-1-1-1,1 1 0,0 0 0,0 0 0,-1-1 0,1 1 0,0 0 0,-1 0 0,1 0 0,0 0 0,-1 0 0,1 0 0,0 0 1,-1-1-1,1 1 0,0 0 0,-1 0 0,1 0 0,0 0 0,-1 0 0,1 1 0,-1-1 0,1 0 0,0 0 0,-1 0 0,1 0 0,0 0 1,0 0-1,-1 1 0,1-1 0,0 0 0,-1 0 0,1 0 0,0 1 0,0-1 0,-1 0 0,1 0 0,0 1 0,0-1 0,-1 0 1,1 0-1,0 1-72,0-2 5,-4-16 310,1 1 1,0-1-1,1-1 1,1 1-1,1 0 1,1-13-316,0-3 320,-2 1-148,1 7-174,0 0 1,1-1-1,2 1 0,5-24 2,-8 48 0,1-1-1,-1 0 0,1 0 0,-1 1 1,1-1-1,0 1 0,0-1 0,0 0 1,0 1-1,0-1 0,0 1 1,0 0-1,0-1 0,1 1 0,-1 0 1,0 0-1,1 0 0,-1 0 0,1 0 1,-1 0-1,1 0 0,0 0 0,-1 1 1,1-1-1,0 1 0,0-1 0,-1 1 1,1 0-1,0 0 0,0-1 0,-1 1 1,1 0-1,0 1 0,0-1 0,0 0 1,-1 0-1,1 1 0,0-1 0,0 1 1,-1 0-1,1-1 0,-1 1 0,1 0 1,4 3 1,1 0 0,-1 1 0,-1 0 0,1 0-1,-1 1 1,0-1 0,0 1 0,0 0-1,-1 0 1,0 1 0,0 0 0,-1-1-1,0 1 1,0 0 0,2 6-1,14 28-38,23 28 64,-41-69-25,-1 1-1,0-1 0,1 1 0,-1-1 0,1 0 0,-1 1 0,1-1 0,-1 1 1,1-1-1,-1 0 0,1 1 0,-1-1 0,1 0 0,-1 0 0,1 1 0,-1-1 1,1 0-1,0 0 0,-1 0 0,1 0 0,-1 0 0,1 0 0,0 0 1,-1 0-1,1 0 0,-1 0 0,1 0 0,0 0 0,-1 0 0,1 0 0,-1-1 1,1 1-1,0 0 0,-1 0 0,1-1 0,-1 1 0,1 0 0,-1-1 0,1 1 1,-1 0-1,1-1 0,-1 1 0,0-1 0,1 1 0,-1-1 0,0 1 0,1-1 1,-1 1-1,0-1 0,1 0 0,14-35 112,-11 25-92,8-22-38,-7 19 17,-1 0 0,2 0 0,0 0-1,0 1 1,1 0 0,1 1-1,0-1 1,1 1 0,0 1-1,1 0 1,5-5 1,-13 15 16,-1 0-1,1-1 0,0 1 1,-1 0-1,1 0 1,0 0-1,0 0 1,0 1-1,0-1 1,0 0-1,0 1 1,0 0-1,0-1 0,0 1 1,0 0-1,0 0 1,0 0-1,0 0 1,0 0-1,0 0 1,0 1-1,0-1 1,0 1-1,0-1 1,-1 1-1,1 0 0,0 0 1,0 0-1,0 0 1,-1 0-1,1 0 1,0 0-1,-1 1 1,1-1-1,-1 1 1,1-1-1,-1 1-15,40 66 399,14 63-1018,-54-142-8053,-1-7 4630</inkml:trace>
  <inkml:trace contextRef="#ctx0" brushRef="#br0" timeOffset="26023.16">3802 4199 8256,'0'0'98,"0"-1"1,0 1 0,-1 0 0,1-1-1,0 1 1,0-1 0,-1 1 0,1-1-1,0 1 1,-1 0 0,1-1 0,-1 1-1,1 0 1,-1-1 0,1 1 0,0 0-1,-1 0 1,1 0 0,-1-1 0,1 1-1,-1 0 1,1 0 0,-1 0 0,1 0-1,-1 0 1,1 0 0,-1 0-1,0 0 1,1 0 0,-1 0 0,1 0-1,-1 0 1,1 0 0,-1 0 0,1 1-1,-1-1 1,1 0 0,0 0 0,-1 1-1,1-1 1,-1 0 0,1 0 0,-1 1-1,1-1 1,0 0 0,-1 1 0,1-1-1,0 1 1,-1-1 0,1 1-1,0-1 1,0 0 0,-1 1 0,1-1-1,0 1 1,0-1 0,0 1 0,0-1-1,-1 1 1,1-1 0,0 1 0,0-1-1,0 1 1,0 0 0,0-1 0,0 1-1,1-1 1,-1 1 0,0-1 0,0 1-99,-4-8 300,1 0 0,0 0 1,0 0-1,0-1 0,1 1 0,0-1 1,0 1-1,1-1 0,0 0 1,0-3-301,-2-11 186,1 6-172,0 0 1,1-1 0,1 1-1,0-1 1,1 1 0,1-1-1,1 1 1,2-8-15,-5 23-2,0 0-1,0 0 1,0-1-1,0 1 0,0 0 1,0 0-1,1 0 1,-1 0-1,0 0 1,1 0-1,-1 0 1,1 0-1,-1 0 1,1 0-1,-1 0 1,1 0-1,0 0 1,-1 0-1,1 0 1,0 1-1,0-1 1,0 0-1,0 0 1,0 1-1,0-1 1,0 1-1,0-1 1,0 1-1,0-1 0,0 1 1,0 0-1,0-1 1,0 1-1,0 0 1,0 0-1,0 0 1,0 0-1,1 0 1,-1 0-1,0 0 1,0 0-1,0 0 1,0 0-1,0 1 1,0-1-1,0 1 1,0-1-1,0 0 1,0 1-1,0 0 1,0-1-1,0 1 0,0 0 1,0-1-1,0 2 3,6 4-59,0 1 0,-1-1 0,0 2 0,-1-1 0,1 1 0,-2-1 0,1 1 0,-1 1 0,0-1 0,0 0 0,0 6 59,27 49-55,-30-62 66,0 0 0,-1 0-1,1-1 1,0 1-1,0 0 1,0-1 0,-1 1-1,1 0 1,0-1-1,0 1 1,0-1 0,0 1-1,0-1 1,0 0 0,0 1-1,0-1 1,0 0-1,0 0 1,0 0 0,0 1-1,0-1 1,0 0-1,0 0 1,1-1 0,-1 1-1,0 0 1,0 0-1,0 0 1,0-1 0,0 1-1,0-1 1,0 1-1,0-1 1,0 1 0,-1-1-1,1 1 1,0-1-1,0 0 1,0 1 0,-1-1-1,1 0 1,0 0-1,-1 0 1,1 1 0,0-1-1,-1 0 1,1 0-1,-1 0 1,0 0 0,1 0-1,-1 0 1,0 0-1,1 0 1,-1 0 0,0 0-1,0-1 1,0 1-1,0 0 1,0-1-11,7-10 100,75-104 241,-80 112-282,-1 0-1,2 0 1,-1 0-1,0 0 1,1 0-1,0 1 1,0 0-1,0-1 1,0 1-1,1 0 1,-1 0-1,1 1 1,0-1-1,-1 1 1,1 0-1,0 0 1,0 0-1,1 0 1,-1 1-1,0 0 1,1 0-1,-1 0 1,0 0-1,1 1 1,-1-1-1,1 1 1,-1 0-1,1 1 1,-1-1-1,1 1 1,-1 0-1,0 0 1,2 0-59,5 6 63,0 0-1,0 1 1,-1 0 0,0 1 0,0 0 0,-1 0-1,0 1 1,-1 1 0,0-1 0,-1 1 0,4 7-63,26 45-3231,-15-24-2522,-21-40 211,-1-12 1340</inkml:trace>
  <inkml:trace contextRef="#ctx0" brushRef="#br0" timeOffset="26212.178">4426 3802 11168,'0'6'3872,"-6"9"-2113,6 3-1663,0-3 800,0 9-512,0 2-32,6 8-384,-1 5-64,1 0 32,-1-4-1248,1-5-671,-1-12-2369,1-12-1696,0-21 3168</inkml:trace>
  <inkml:trace contextRef="#ctx0" brushRef="#br0" timeOffset="26375.142">4303 3318 10688,'-11'0'3808,"6"10"-2048,-1-1-2368,6 0 416,0 2-2080,6-7-1120,-1 7-608,6-7 544</inkml:trace>
  <inkml:trace contextRef="#ctx0" brushRef="#br0" timeOffset="26625.145">4535 3328 10016,'-6'71'6410,"24"143"-1260,1-112-5320,4-1 1,7 7 169,12-8-1617,-4-39-2766,-17-47-5020,-24-27 5681</inkml:trace>
  <inkml:trace contextRef="#ctx0" brushRef="#br0" timeOffset="26876.331">4535 3773 11520,'-11'0'3904,"11"5"-2113,0-1-1407,0-4 864,5 6-800,7-6-128,4 0-288,7 0-128,21-6 64,4-3-1248,8-15-639,5-6-1857,0-3-2784,4-12 2976</inkml:trace>
  <inkml:trace contextRef="#ctx0" brushRef="#br0" timeOffset="27127.676">5251 3265 12480,'-5'0'1750,"-16"0"3260,-24 13-1611,29-3-3054,-99 75 254,102-71-709,1 0 1,0 1-1,1 1 0,1 0 0,0 0 0,1 1 1,-3 10 109,9-20-82,0 1-1,0-1 1,1 1 0,0 0 0,1 0 0,-1 0 0,2 0 0,-1 0 0,1 0 0,0 0 0,1 0 0,0 0 0,0 0 0,1 0 0,0 0 0,0 0 0,1 0 0,3 6 82,0-6-6,0-1 0,0 0 0,1 0 0,0 0 1,1-1-1,-1 0 0,1-1 0,1 0 0,-1 0 0,0 0 0,1-1 0,0-1 0,0 1 0,0-2 1,1 1-1,-1-1 0,1 0 0,-1-1 0,7 0 6,10 2 304,-10-4-101,-1 2 0,1 0 0,0 0 0,0 2 0,-1 0 0,1 1 0,-1 0 0,0 1 0,0 1 0,-1 0 0,0 1 0,0 1-1,0 0 1,-1 1 0,0 0 0,-1 1 0,0 1 0,2 3-203,-11-9 42,-1 0-1,0 0 0,0 0 1,-1 1-1,1-1 1,-1 1-1,0-1 1,-1 1-1,1-1 0,-1 1 1,0 0-1,-1-1 1,1 1-1,-1-1 1,0 1-1,-1-1 0,1 1 1,-1-1-1,0 0 1,0 0-1,-1 0 0,0 0 1,0 0-1,0-1 1,0 1-1,-1-1 1,1 1-1,-1-1 0,0-1 1,-2 2-42,-130 126-2608,60-74-1795,-8-18-5791,30-28 4525</inkml:trace>
  <inkml:trace contextRef="#ctx0" brushRef="#br1" timeOffset="-42837.436">1426 6918 5248,'0'-34'4213,"-5"27"-2239,3 3-1646,-1 0-1,1 1 1,-1 0 0,0-1 0,0 1 0,0 0-1,0 0 1,0 1 0,-1-1 0,1 1 0,-1-1-1,0 1 1,1 0 0,-1 0 0,0 1 0,0-1-1,-2 1-327,-9-2 210,0 1 0,-1 0 0,1 2-1,-1 0 1,1 0 0,-1 1-1,1 1 1,0 1 0,0 0-1,0 1 1,0 1 0,0 0-1,1 1 1,0 0 0,0 1-1,1 1 1,0 0 0,0 1-1,0 0-209,-11 8 121,1 2 0,0 0-1,2 1 1,0 1 0,1 1-1,1 0 1,1 2 0,-10 18-121,1 7 25,1 1 1,3 2-1,3 0 1,1 1 0,2 4-26,11-33-12,0 1 0,1 1 1,2-1-1,1 0 0,0 1 1,2 0-1,1-1 1,1 1-1,2-1 0,0 0 1,3 6 11,2-6 0,1-1 0,1 0 1,2 0-1,0-1 0,1-1 1,2 0-1,0-1 1,1-1-1,1-1 0,1 0 1,1-1-1,0-1 0,1-1 1,1-1-1,15 8 0,-6-7 8,1 0-1,1-3 1,1 0-1,0-2 1,0-2 0,1-1-1,7 0-7,-12-5 15,1-1 1,-1-1-1,1-1 0,-1-2 0,1-1 0,7-3-15,-2-2 79,-2-1 0,1-1 1,-1-2-1,-1-2 0,0 0 0,-1-3 1,10-6-80,96-70 410,-124 82-359,0-1-1,-1 0 1,-1 0-1,0-1 1,-1-1-1,0 0 1,-1 0-1,0-1 1,-2 0-1,0-1 1,0 0-1,-1 0 1,-1-1-1,-1 0 1,1-5-51,8-39 60,-3 0 0,-2-1 0,-3 1 0,-2-13-60,-4-96 117,-2 155-104,0-1 0,-1 0 0,-1 1-1,0 0 1,-1 0 0,-1 0 0,0 0 0,-1 1 0,-1 0 0,0 1 0,-1-1-1,0 2 1,-1-1 0,0 1 0,-1 1 0,-4-3-13,-6-5 11,0 2 0,-2 0 0,0 1 0,0 2 0,-1 0-1,-1 2 1,-1 0 0,-21-6-11,15 7-91,-1 2 0,1 1 0,-2 1 0,1 2 0,-1 1-1,0 2 1,1 1 0,-1 2 0,0 1 0,0 1 0,-8 4 91,21-3-447,12-4-20,0 2 0,0-1 0,1 1-1,-1 0 1,1 1 0,-1 0 0,1 0-1,0 1 1,0 0 0,0 1 0,1-1-1,-3 3 468,9-6-158,1-1 0,-1 1 0,0-1-1,1 1 1,-1-1 0,1 1-1,-1-1 1,1 1 0,-1-1-1,1 1 1,-1 0 0,1-1 0,0 1-1,-1 0 1,1 0 0,0-1-1,0 1 1,-1 0 0,1-1-1,0 1 1,0 0 0,0 0-1,0 0 1,0-1 0,0 1 0,0 0-1,0 0 1,0-1 0,0 1-1,1 0 1,-1 0 0,0-1-1,0 1 1,1 0 0,-1-1 0,0 1-1,1 0 1,-1-1 0,1 1-1,-1 0 1,1 0 158,19 13-4277</inkml:trace>
  <inkml:trace contextRef="#ctx0" brushRef="#br1" timeOffset="-41127.588">4882 6776 7712,'-4'-4'4177,"-18"5"-1800,-62 17 2119,-108 26-1989,3-4-1665,-7 14-564,165-46-284,1 2 0,1 1 0,0 1 0,0 1 1,1 2-1,1 1 0,0 1 0,2 1 0,0 2 0,1 0 1,-19 22 5,28-26-36,2 1 0,0 0 0,2 1 0,-1 1 1,2 0-1,1 0 0,-4 11 36,3-6-32,2 1 0,0 1 0,1-1 0,2 1 0,0 0 0,2 1 0,1-1 0,1 3 32,3-2-17,2-1 0,0 1 0,2-1 0,1 0 0,0 0 0,2-1 0,2 0 0,0 0 0,1-1 0,1-1 0,3 2 17,11 9-40,2-2-1,1 0 1,1-2-1,2-2 0,0-1 1,2-1-1,31 16 41,-29-16-9,-5-5 10,0-1 0,0-1 1,2-2-1,0-2 0,1-1 0,1-2 0,0-1 1,1-1-1,3-2-1,25 3 33,-1-3 0,1-3 1,1-2-1,19-5-33,-62 0 42,0-1 0,-1-2 0,0 0 1,0-2-1,0 0 0,-1-1 0,0-1 0,-1-1 0,0-1 0,0-1 0,-1 0 1,-1-2-1,0 0 0,13-14-42,-8 5 95,-1-1 0,-2-1 0,0-1 0,-2 0 1,-1-2-1,-1 0 0,-1-1 0,-2 0 0,-1-1 0,0-3-95,1-5 50,-2-1 0,-2-1 0,-1 1 0,-2-1 0,-2-1 0,-1 1 0,-3 0 0,-1-1 0,-2 1 0,-1-1 0,-4-6-50,-2 1 49,-2 2 0,-2 0 1,-1 0-1,-21-38-49,7 18 5,23 47-5,-1 0 0,-1 1 0,0 0 0,-1 0 0,0 0 0,-1 1 0,-1 1 0,-1 0 0,0 0 0,0 1 0,-12-8 0,10 11-59,-1 0-1,1 2 1,-2 0 0,1 1-1,-1 0 1,0 1-1,-15-3 60,1 1-480,-1 2 0,0 2 0,0 0 0,0 3 0,0 0 0,0 2 0,-20 3 480,47-4-281,1 1-1,-1-1 0,1 1 0,-1 0 1,1 0-1,0 0 0,-1 0 0,1 1 0,0-1 1,0 1-1,0 0 0,0 0 0,0 0 1,0 0-1,1 0 0,-1 1 0,1-1 1,-1 1-1,1 0 0,0 0 0,0 0 0,0 0 1,1 0-1,-2 2 282,-4 29-4405</inkml:trace>
  <inkml:trace contextRef="#ctx0" brushRef="#br1" timeOffset="-39843.124">8150 6913 3008,'11'-23'3957,"-11"22"-2058,-12-6 3574,2-1-4253,-79 4 1585,48 4-2537,1 2 0,-1 1-1,1 2 1,0 2 0,1 2-1,0 1 1,0 2 0,1 2 0,0 1-1,1 2-267,14 0-9,0 0 1,2 2-1,0 0 0,1 1 0,1 1 0,1 1 0,1 1 0,1 0 0,1 1 1,1 1-1,1 0 0,1 1 0,-1 8 9,9-26-7,-9 15-20,1 1 0,1 0 0,1 1 0,1 0-1,2 0 1,0 1 0,2 0 0,1 1 0,1-1 0,1 0 0,1 1 0,1 0 0,2-1 0,3 19 27,-2-18-27,2-1-1,0 1 1,2-1 0,0 0-1,2-1 1,1 0-1,1 0 1,2-1 0,0-1-1,1 0 1,1 0 0,1-2-1,1 0 1,1-1-1,9 8 28,21 4 0,2-1 0,0-3 0,2-2 0,13 3 0,-32-14 29,0-2-1,0-1 0,1-1 0,1-2 1,-1-1-1,2-2 0,-1-1 1,0-2-1,1-2 0,9-1-28,-19 0 72,1-2 0,0 0 0,-1-2 0,0-1 0,0-1 0,0-1 0,-1-1 0,0-2 0,0 0 0,-1-2 0,-1 0 0,0-2 0,-1 0 0,9-9-72,-7-2 131,0-1 0,-2-1 0,-1-2-1,-2 0 1,0-1 0,-2 0 0,-1-2 0,-2 0 0,-1 0-1,-2-2 1,-1 1 0,-1-1 0,-2-1 0,-2 1 0,2-30-131,-5 32 32,-1 0 0,-2 0 1,0 0-1,-3 0 1,0 0-1,-2 1 0,-2-1 1,0 1-1,-3 1 1,0 0-1,-2 0 1,-1 1-1,-8-11-32,7 11-4,-2 0 0,-1 1 0,-2 0 0,0 2-1,-2 0 1,-1 2 0,0 0 0,-2 1 0,-1 2 0,-1 1 0,0 1 0,-1 1 0,-3 0 4,24 15-229,0 1 0,-1-1 0,0 1 0,1 0 1,-1 1-1,0 0 0,0 0 0,0 1 0,0 0 1,0 0-1,0 0 0,1 1 0,-1 1 0,0-1 1,0 1-1,1 1 0,-1-1 0,1 1 1,0 1-1,-7 3 229,-73 57-5152,42-26 635</inkml:trace>
  <inkml:trace contextRef="#ctx0" brushRef="#br1" timeOffset="-34688.495">10615 7011 5248,'-39'-39'5840,"27"31"-4398,7 3-1180,1 1 1,-2 0-1,1 0 1,0 1-1,-1 0 1,1 0-1,-1 0 1,0 0-1,0 1 1,0 0-1,0 0 1,-1 1-1,1 0 1,0 0-1,-1 0 1,1 1-1,-1 0 1,1 0-1,0 1 1,-1-1-1,-1 2-262,-101 66 1591,74-43-1251,-117 97 742,95-76-828,2 3-1,-37 44-253,65-63 279,13-17-243,1 1 1,1 0-1,1 1 1,0 1 0,0-1-1,2 2 1,0-1-1,1 2 1,-5 12-37,10-16-5,0-1 0,0 1 1,1-1-1,1 1 0,0 0 0,1-1 1,1 1-1,0 0 0,0 0 0,2-1 1,0 1-1,0-1 0,1 0 0,1 0 0,0 0 1,1-1-1,0 1 0,1-1 0,7 9 5,22 27 22,3-2-1,1-2 0,2-1 1,3-2-1,0-2 0,52 32-21,-72-55 36,0-1 0,1-1-1,1-1 1,1-2 0,-1 0-1,2-2 1,-1-1 0,1-1 0,0-2-1,1-1 1,-1-1 0,1-1-1,11-2-35,-13 0 64,2 3 59,1-2-1,-1-1 1,0-2 0,1 0 0,-1-3-1,0 0 1,-1-2 0,1-1-1,-1-1-122,-16 0 93,-1 0 0,0-1 0,0 0 0,-1-1 0,-1 0 0,1-1 0,-2 0 0,0 0-1,0-1 1,-1-1 0,-1 1 0,0-1 0,-1 0 0,0-1 0,-1 0 0,-1 1 0,-1-2 0,0 1 0,1-13-93,8-59 181,-3 0 0,-4-1 1,-4 0-1,-6-33-181,5 102 14,-1 1 1,-1-1-1,0 0 0,-1 1 1,-2-1-1,0 1 0,0 0 1,-2 0-1,0 1 0,-1 0 1,-1 0-1,0 1 0,-2 0 1,0 1-1,0 0 0,-2-1-14,-33-24-22,-1 1-1,-2 3 1,-1 2-1,-2 2 1,-2 2-1,-11-3 23,17 8-94,-96-43-2418,143 67 2280,-1 0 0,1 0 0,-1 1 1,1-1-1,-1 1 0,0 0 0,1-1 0,-1 1 0,0 0 1,1 0-1,-1 0 0,0 0 0,1 0 0,-1 0 1,1 0-1,-1 1 0,0-1 0,1 1 0,-1-1 0,1 1 1,-1 0-1,1-1 0,-1 1 0,1 0 0,0 0 0,-1 0 1,1 0-1,0 0 0,0 0 0,-1 1 0,1-1 0,0 1 233,-1 15-5105</inkml:trace>
  <inkml:trace contextRef="#ctx0" brushRef="#br1" timeOffset="-33023.391">2105 7423 3008,'-11'-6'1920,"0"18"-1024,5-3-1056,1 0 2496,-1 0-576</inkml:trace>
  <inkml:trace contextRef="#ctx0" brushRef="#br1" timeOffset="-32787.49">2061 7467 12512,'13'8'296,"1"-1"1,0-1 0,0 0 0,0-1 0,1-1 0,0 0 0,0-1-1,0 0 1,0-1 0,0-1 0,1-1 0,-1 0 0,0-1 0,10-1-297,16 1 537,237-14 1260,-79-30-1002,-140 25-1564,-22 0-6702,-22 11 3082</inkml:trace>
  <inkml:trace contextRef="#ctx0" brushRef="#br1" timeOffset="-32406.498">2866 7065 7328,'26'23'4970,"19"8"-2148,-6-12-2264,106 62 1351,-138-76-1805,1 1 0,-1 1 0,0-1 0,0 1 0,-1 0 0,0 0 0,0 1 0,-1 0-1,0 0 1,0 0 0,-1 1 0,0-1 0,0 1 0,-1 0 0,2 8-104,-5-6 27,0-1-1,-1 0 1,0 1 0,-1-1-1,0 0 1,0 0 0,-1 0-1,-1 0 1,1 0 0,-2-1-1,1 0 1,-1 0 0,-1 0-1,1 0 1,-2-1 0,1 0-1,-3 2-26,-126 179-3434,114-147 661,13 2-2427</inkml:trace>
  <inkml:trace contextRef="#ctx0" brushRef="#br1" timeOffset="-31669.479">5351 7673 6016,'6'8'3574,"11"1"-2850,-13-8-270,12 6 229,-1-1 0,1-1 0,1-1 1,-1 0-1,1-1 0,-1-1 0,1 0 1,12-1-684,-4 1 469,112 2 1738,1-5 0,45-11-2207,-4 2 450,6 8-986,-106 3-5525,-57-2 1597,-4-2-154</inkml:trace>
  <inkml:trace contextRef="#ctx0" brushRef="#br1" timeOffset="-31327.026">6343 7223 6208,'25'24'4466,"-18"-20"-4068,1 1 92,1 0 0,-1 0 1,1-2-1,0 1 0,0-1 1,1 0-1,-1-1 1,0 0-1,4 0-490,33 9 1090,-24-3-740,0 1-1,0 1 0,-1 1 1,0 1-1,-1 1 0,-1 0 1,0 2-1,13 12-349,-26-21 66,0 0-1,0-1 1,-1 2 0,0-1 0,0 1-1,0 0 1,-1 0 0,0 0-1,-1 1 1,1-1 0,-1 1-1,-1 0 1,1 0 0,-1 0 0,-1 0-1,0 0 1,0 0 0,0 0-1,-1 1 1,0-1 0,-1 0-1,0 6-65,-6 14 62,-1-1 0,-1 0 0,-1 0 0,-1-1 0,-9 15-62,-2 1-429,-2-2 0,-1 0 0,-3-2 1,0 0-1,-3-2 429,25-29-210,-4 4-923,0-1 1,1 2 0,0-1-1,1 1 1,0 1-1,1-1 1,1 1 0,-3 7 1132,7 2-4272</inkml:trace>
  <inkml:trace contextRef="#ctx0" brushRef="#br1" timeOffset="-30621.023">8725 7757 6016,'-1'7'3358,"6"-5"639,1-2-2808,209-24 2874,-84 14-4074,-42 9-2767,-56 0-112,-5-2-1478</inkml:trace>
  <inkml:trace contextRef="#ctx0" brushRef="#br1" timeOffset="-30286.027">9089 7393 7328,'-1'1'151,"0"-1"1,0 1-1,1-1 1,-1 1-1,0-1 1,1 1-1,-1 0 1,1-1-1,-1 1 1,1 0-1,-1-1 1,1 1-1,0 0 1,-1 0-1,1-1 1,0 1-1,-1 0 1,1 0-1,0 0 1,0-1-1,0 1 1,0 0-1,0 0 0,0 0 1,0 0-1,0-1 1,0 1-1,0 0 1,0 0-1,0 0 1,1 0-1,-1-1 1,0 1-1,1 0 1,-1 0-1,0-1 1,1 1-1,-1 0 1,1-1-1,-1 1 1,1 0-1,0 0-151,2 2 206,0 1-1,1-1 0,0 1 0,0-1 1,0 0-1,0-1 0,0 1 1,0-1-1,1 1 0,-1-1 0,1 0 1,0-1-1,-1 1 0,1-1 1,3 0-206,14 6 376,0 0-170,-1 0 1,0 2-1,0 0 0,0 1 0,-1 1 0,-1 1 1,0 1-1,-1 1 0,0 0 0,-1 1 1,0 1-1,6 10-206,-16-18 60,-1-1 0,0 1 0,0 1 0,-1-1 0,0 1 1,-1 0-1,0 0 0,0 0 0,-1 1 0,0-1 0,-1 1 0,0 0 1,0 0-1,-1 0 0,0 0 0,-1 0 0,0 0 0,-1 2-60,-6 16-335,-2-1-1,-1 1 1,-1-1 0,-1-1-1,-1 0 1,-1-1-1,-1 0 1,-2-1-1,0-1 1,-6 4 335,11-12-689,-37 65-5150,45-40 1482</inkml:trace>
  <inkml:trace contextRef="#ctx0" brushRef="#br1" timeOffset="-5472.863">1477 8055 4640,'-17'10'829,"-41"8"1702,48-20-2176,0 0-1,0-1 1,0 0 0,1 0 0,0-1-1,0 0 1,0-1 0,0 0 0,0-1-1,1 0 1,0 0 0,0 0 0,1-1 0,0-1-1,0 1 1,1-1 0,0 0 0,-2-3-355,-13-12 536,3 1-145,1-2 0,1 0 0,2 0 0,0-1 0,1-1 0,1-1 0,2 0 0,1 0 0,1-1-1,-2-11-390,8 25 74,0 0 0,1-1-1,0 1 1,1 0 0,0 0-1,1 0 1,1 0 0,0 0-1,1 0 1,1 0 0,1-2-74,-3 9-1,1-1 1,0 1 0,0-1 0,1 1-1,-1 0 1,2 0 0,-1 1 0,1-1-1,0 1 1,0 0 0,1 1 0,0-1-1,0 1 1,0 0 0,0 0 0,1 1-1,0 0 1,0 0 0,8-3 0,-12 6 24,1 0 1,-1 1-1,1-1 1,-1 1-1,1-1 1,-1 1-1,1 0 1,0 1 0,-1-1-1,1 1 1,-1-1-1,1 1 1,-1 0-1,1 0 1,-1 0-1,1 1 1,-1 0-1,0-1 1,0 1-1,0 0 1,0 0-1,0 0 1,0 1 0,-1-1-1,1 1 1,-1 0-1,0-1 1,1 1-1,0 3-24,3 2 55,-1 0 0,0 1-1,0 0 1,-1 0 0,0 1 0,-1-1-1,0 1 1,-1 0 0,0 0-1,0 3-54,1-4 26,-2 0-1,1 0 0,-2 1 0,1-1 1,-1 0-1,0 1 0,-1-1 1,0 0-1,-1 1 0,0-1 0,0 0 1,-1 0-1,0 0 0,0 0 1,-1-1-1,-1 0 0,1 1 0,-1-1 1,-1-1-1,1 1 0,-1-1 1,0 0-1,-1 0 0,0-1 0,0 0 1,0 0-1,-4 1-25,4-3 20,0 0 0,-1-1 0,0 0 0,1 0 0,-1-1 0,-1 0 0,1-1 0,0 1 0,0-2 0,0 1 0,-1-1 0,1 0-1,0-1 1,0 0 0,-1 0 0,1-1 0,0 0 0,0 0 0,0-1 0,1 0 0,-1 0 0,1-1 0,-1 0 0,1 0 0,0-1 0,1 0 0,-1 0 0,1-1 0,0 1 0,0-1 0,1-1 0,0 1 0,0-1 0,0 0 0,0-2-20,1-1-2,0-1 1,0 1 0,1-1 0,0-1 0,1 1-1,0 0 1,1 0 0,0-1 0,1 1-1,0-1 1,1 1 0,1 0 0,-1-1 0,2 1-1,-1 0 1,2 0 0,-1 1 0,1-1 0,4-5 1,3-7-33,0 1 1,2 1-1,1 1 1,0-1-1,1 2 1,1 0-1,1 1 1,10-7 32,84-57-138,-106 79 141,1 0 0,-1 1 0,0 0 0,1 0 0,-1 0-1,1 1 1,0 0 0,-1 0 0,1 0 0,0 0 0,0 1 0,0 0 0,0 1-1,-1-1 1,1 1 0,0 0 0,-1 0 0,1 1 0,0 0 0,-1 0-1,0 0 1,1 1-3,4 4 32,-2 0 0,1 0-1,-1 1 1,0 1-1,0-1 1,-1 1-1,0 0 1,-1 1 0,0 0-1,0 0 1,-1 0-1,0 1 1,2 9-32,-2-4 38,0 1 0,-1-1 0,-1 1 0,0 0 0,-2 0 0,0 0 0,0 0 0,-2 0 0,0 1 0,-1-1 0,-1 0 0,0-1-1,-2 1 1,1-1 0,-2 1 0,0-2 0,-7 13-38,7-20 10,0 0-1,0-1 1,0 0-1,-1 0 1,0 0-1,0 0 1,-1-1-1,0-1 1,0 1-1,-1-1 1,1-1-1,-1 1 1,0-2-1,0 1 1,0-1-1,-1 0 1,1-1-1,-1 0 1,0-1-1,1 0 1,-1 0-1,0-1 1,-8-1-10,-4 2 3,-1 0 1,1-2-1,-1-1 1,1 0-1,0-2 0,0-1 1,0 0-1,0-2 1,1 0-1,0-2 0,-16-8-3,29 13-11,0 0 0,1 0 0,0-1 0,0 0 0,0 0 0,1-1 0,-1 0 0,1 0 0,0 0 0,1-1-1,0 1 1,0-1 0,0-1 0,1 1 0,0-1 0,1 1 0,-1-1 0,2 0 0,-1 0 0,1-1 0,0 1 0,1-1 0,0 1-1,0 0 1,1-1 0,0-7 11,2 1-15,0 1 1,1 0-1,1 0 0,0 0 0,1 1 0,1-1 0,0 1 0,0 0 1,2 1-1,-1 0 0,2 0 0,-1 1 0,2-1 0,-1 2 0,2 0 1,-1 0-1,1 0 0,1 2 0,-1-1 0,2 2 0,-1-1 0,1 2 1,0 0-1,0 0 0,1 1 0,-1 1 0,1 0 0,3 0 15,-8 2-4,1 1 0,-1 0 0,0 0 0,1 0-1,-1 1 1,0 1 0,1 0 0,-1 0 0,0 1 0,0 0 0,0 0-1,0 1 1,0 1 0,0-1 0,-1 1 0,0 1 0,0-1-1,0 1 1,0 1 0,-1 0 0,0 0 0,0 0 0,4 5 4,0 2 34,0-1 0,-1 1 0,-1 1 0,0 0 0,-1 0 0,-1 1 0,0 0 0,-1 0 0,0 1 0,-2-1 0,1 1 0,-2 0 0,0 2-34,-1 15 83,-1-1 0,-1 0 0,-2 1-1,-3 8-82,4-32 10,1-2-7,0 1 0,0-2 0,-1 1 0,0 0 0,0 0 0,-1 0 0,0 0 0,0-1 0,-1 1 0,1-1 0,-2 1-1,1-1 1,-1 0 0,1 0 0,-2-1 0,1 1 0,-1-1 0,1 0 0,-2 0 0,1 0-3,-9 2 3,0-1 1,0-1-1,0 0 0,0-1 1,-1-1-1,1 0 0,-1-1 1,0 0-1,0-1 0,0-1 1,1-1-1,-1 0 0,0 0 1,0-2-1,1 0 0,-4-1-3,8 2-16,1 0-1,-1-1 1,0 0-1,1 0 0,0-1 1,0 0-1,0-1 1,0 0-1,1 0 0,0-1 1,0 0-1,0 0 1,1-1-1,0 0 0,0-1 1,1 1-1,0-1 1,0 0-1,1-1 0,0 1 1,0-1-1,1 0 1,0 0-1,1-1 1,0 1-1,0-1 0,-1-9 17,4 5-18,1 1 0,1-1 0,0 1-1,0 0 1,1-1 0,1 1 0,0 1-1,1-1 1,0 0 0,1 1 0,0 0-1,1 1 1,6-8 18,4-5-35,2 1 1,1 0-1,0 1 0,2 2 1,16-13 34,-32 26-2,1 0 1,0 1-1,1-1 1,-1 1-1,1 1 1,0-1-1,1 1 0,-1 1 1,1 0-1,0 0 1,0 0-1,0 1 1,1 1-1,-1-1 1,1 2-1,-1-1 1,1 1-1,0 1 1,0 0-1,-1 0 1,9 2 1,-5 4 0,-1 1 0,-1 1 0,0 0 0,0 0 0,0 1 0,-1 1 0,0 0 0,-1 0 0,0 0 0,-1 2 0,0-1 0,5 10 0,2 6 41,0 0-1,-2 0 1,-1 1 0,-1 1 0,-1 0 0,2 15-41,-9-31 25,1-1 0,-2 1 0,0 0 0,-1 0 0,0 0 0,-1 0 0,0 0 0,-1 0 0,0 0 0,-1 0 0,-1 0 0,0-1 0,-1 1 0,0-1-1,-1 0 1,0 0 0,-1 0 0,0-1 0,-1 0 0,0 0 0,-1-1 0,-3 4-25,7-11 0,0 0 0,0 0 0,0-1 0,-1 0 0,1 0 0,0 0 0,-1 0 0,1 0 0,-1-1 0,0 0 0,0 0 0,1 0 0,-1-1 0,0 0 0,0 1 0,0-2 0,0 1 0,-16 0-34,0-1-1,0-1 0,0 0 0,0-2 0,0-1 1,1 0-1,0-1 0,0-2 0,0 0 0,1-1 1,-14-9 34,20 11-27,0-1 1,0-1-1,1 0 1,0-1 0,1 0-1,0-1 1,1 0-1,0-1 1,0 0-1,1 0 1,1-1 0,0 0-1,1-1 1,1 0-1,0 0 1,-4-13 26,7 15-17,1-1 0,1 1 0,0-1 0,0 1 1,1-1-1,1 1 0,0 0 0,1-1 0,0 1 0,1 0 0,0 0 0,1 0 0,0 0 0,1 0 1,0 1-1,1 0 0,0 0 0,2-1 17,10-14-31,1 1 0,1 1 0,2 1 0,0 0-1,1 2 1,16-11 31,-30 24-8,0 0 0,0 1-1,1 0 1,0 1 0,1 0-1,-1 1 1,1 0 0,0 0-1,1 1 1,-1 1 0,1 0-1,-1 0 1,1 1 0,0 1 0,0 0-1,0 0 1,0 1 0,0 1-1,0 0 1,0 1 0,-1 0-1,1 1 1,-1 0 0,1 1-1,3 2 9,-1 1 20,0 2-1,-1 0 0,0 1 0,0 0 0,-1 1 1,-1 0-1,0 1 0,0 0 0,-1 0 0,-1 1 1,0 1-1,-1 0 0,0 0 0,-2 0 0,1 1 1,-2 0-1,1 0 0,-2 1 0,0 0 0,-1 5-19,-1-6 27,-1-1 0,0 0-1,-2 1 1,0-1 0,0 0-1,-1 0 1,-1 1 0,0-1-1,-1-1 1,-1 1 0,0-1-1,0 1 1,-2-2 0,1 1-1,-5 4-26,3-5 23,-1 1 0,0-1 0,-1-1-1,0 0 1,-1-1 0,0 1 0,0-2-1,-1 0 1,-1 0 0,1-1 0,-2-1-1,1 0 1,-1-1 0,0 0 0,-4 0-23,-19 2-12,-1-1 0,0-2 0,0-1 1,-1-2-1,-35-4 12,59 2-13,1 0 0,0-1 0,0-1 0,0-1 1,0 0-1,1 0 0,-1-2 0,1 0 0,0 0 0,0-1 0,0 0 0,1-2 0,0 1 1,1-1-1,-1-1 0,2 0 0,-1-1 0,1 0 0,0 0 0,1-1 0,1 0 0,0-1 1,0 0-1,-4-9 13,8 7-22,0 0 0,0 0 0,1 0 0,1-1 0,1 1 1,0-1-1,1 0 0,0 1 0,1-1 0,1 1 0,0-1 1,1 1-1,1 0 0,0 0 0,1 0 0,0 1 0,1-1 1,1 1-1,0 0 0,0 1 0,5-4 22,6-7-25,2 1-1,0 1 1,2 0 0,0 2-1,2 1 1,0 0 0,0 2-1,23-11 26,-31 20-5,1 0 1,0 1-1,1 0 0,-1 1 0,1 2 0,0-1 0,0 2 0,0 1 0,0 0 0,1 1 0,-1 1 0,0 0 1,0 2-1,0 0 0,0 1 0,-1 1 0,0 0 0,1 1 0,-2 1 0,1 1 0,-1 1 0,0 0 0,-1 0 1,0 2-1,10 9 5,-8-5 36,0 0 0,-1 2 1,-1 0-1,-1 0 0,0 2 0,-1 0 1,-1 0-1,8 19-36,-14-26 29,-1-1 1,-1 2 0,0-1-1,-1 1 1,0-1-1,0 1 1,-2 0-1,0 0 1,0 0-1,-1 0 1,-1 0-1,0 0 1,0 0-1,-2-1 1,1 1-1,-3 3-29,1-3 20,-1-1-1,0 1 0,-1-1 1,-1 0-1,0 0 1,0-1-1,-1 0 0,-1 0 1,0 0-1,0-1 1,-1-1-1,0 0 0,-1 0 1,0-1-1,0 0 1,-1-1-1,0-1 0,0 1 1,0-2-1,-1 0 1,0 0-1,-3-1-19,-11 3-5,0-2 1,0-1-1,-1-2 0,0 0 1,1-2-1,-1-1 1,1-1-1,-1-2 0,1 0 1,0-2-1,0-1 0,1-1 1,-1-1-1,2-2 1,-5-3 4,16 9-27,1-1 0,1-1 1,-1 0-1,1 0 0,1-2 1,-1 1-1,1-1 0,1-1 1,0 0-1,0-1 0,1 1 1,0-2-1,1 1 0,0-1 1,1-1-1,1 1 0,0-1 1,0-1-1,-2-9 27,7 10-18,0 0 0,1-1 1,1 1-1,0 0 0,0 0 0,2 0 1,0 0-1,0 1 0,1-1 0,0 1 0,1 0 1,1 0-1,0 0 0,1 1 0,0 0 1,0 0-1,1 0 0,1 1 0,-1 1 0,2-1 1,-1 1-1,1 1 0,1 0 0,4-3 18,4-3-22,-1 0 0,1 1 0,1 0-1,1 2 1,-1 1 0,2 0 0,-1 2 0,1 0-1,0 1 1,1 2 0,0 0 0,0 1-1,0 1 1,0 2 0,0 0 0,1 1 0,-1 2-1,11 2 23,-13 1 26,-1 1 0,1 1 0,-2 1 0,1 1-1,-1 0 1,-1 2 0,0 0 0,0 1 0,-1 1 0,0 0-1,-1 1 1,-1 1 0,-1 1 0,0 0 0,0 1 0,-2 0-1,0 1 1,-1 0 0,0 3-26,-7-10 18,0 1 0,-1 0-1,0 0 1,-1 0 0,0 0 0,-1 0-1,0 0 1,-1 1 0,-1-1 0,0 0 0,0 0-1,-1 0 1,-1 0 0,0 0 0,0 0-1,-1-1 1,-1 1 0,0-1 0,0 0 0,-1-1-1,-1 1 1,0-1 0,0-1 0,-1 1-1,0-1 1,-1 0 0,-7 6-18,-5 7 13,0 0 0,-1-2 0,-1 0 0,-1-1 0,-1-2 0,-1 0 0,-14 5-13,-7-2-114,-2-3-1,0-2 1,-1-2 0,0-2 0,-39 2 114,74-9-60,0-1 0,0-1 0,-1 0 0,1-1 0,-1 0 0,1-2 1,0 0-1,-1 0 0,1-2 0,0 0 0,-1 0 0,2-2 0,-1 1 0,0-2 0,1 0 0,0-1 0,-6-4 60,16 4-18,-1 1 0,1-1 0,0 0-1,0 0 1,1-1 0,0 1-1,1-1 1,-1 0 0,1 0 0,1 1-1,0-1 1,0 0 0,0 0-1,1-1 1,0 1 0,1 0 0,-1 0-1,2 0 1,-1 0 0,1 1-1,0-1 1,1 0 0,0 1 0,0-1-1,1 1 1,-1 0 0,2 0-1,2-3 19,22-39-52,3 2 0,2 1 0,2 2-1,2 1 1,5-1 52,-17 16-38,1 1-1,1 1 1,2 2 0,1 0 38,-21 17 2,0 1 1,1 0-1,0 0 1,0 1-1,1 1 1,0-1 0,-1 2-1,1 0 1,0 0-1,1 1 1,-1 1 0,0 0-1,0 1 1,2 0-3,13 4 19,-1 1 0,0 1 1,0 2-1,-1 0 0,0 2 0,-1 1 1,0 0-1,0 2 0,-2 1 1,1 1-1,-2 0 0,0 2 0,13 14-19,-21-20 35,0 0-1,-1 1 1,0 0-1,-1 1 1,0 0-1,-1 1 1,-1 0-1,0 0 1,-1 1-1,-1 1 1,0-1-1,-1 1 1,-1 0-1,0 0 1,2 14-35,-7-24 25,0 0 0,0 1-1,-1-1 1,0 0 0,0 0 0,0 0 0,-1 0 0,0 0 0,0 0 0,0 0 0,-1 0 0,0-1 0,0 1 0,-1-1 0,1 0 0,-1 0 0,0 0-1,0 0 1,-1-1 0,1 0 0,-6 4-25,-118 70 200,103-65-209,15-8 7,-15 8-34,-1 0 1,-1-2 0,0 0-1,-18 3 36,-2-4-41,-1-3 1,0-1-1,0-2 0,-1-3 0,1-1 0,-3-3 41,31 2-25,1-1 1,0-1-1,-1 0 1,2-1-1,-1-1 1,0-1-1,1-1 1,0-1-1,1 0 1,-15-9 24,27 14-17,1-1 0,0 0 0,0 0 0,0 0 0,0 0 0,1 0-1,-1-1 1,1 0 0,0 0 0,1 1 0,-1-2 0,1 1 0,0 0 0,0 0 0,1-1 0,-1 1 0,1-1 0,0 1 0,1-1 0,-1 0 0,1 1 0,0-1 0,1 1 0,-1-1 0,2-4 17,1-5-21,1 0-1,0 0 1,1 0-1,0 0 1,1 1-1,1 0 1,1 1-1,8-13 22,131-154-46,-91 117 76,-40 43-42,1 0-1,1 1 1,1 1 0,0 1-1,2 0 1,-1 2-1,2 0 1,0 1-1,14-5 13,-24 13 4,-1 1 0,1 1 0,1 0-1,-1 0 1,1 1 0,-1 1 0,1 0-1,0 1 1,0 0 0,0 1 0,0 1-1,-1 0 1,1 0 0,0 1 0,0 1-1,-1 0 1,0 1 0,1 0 0,-2 1-1,1 0 1,0 1 0,-1 0 0,0 1-1,0 0 1,-1 1 0,0 0 0,1 2-4,-3-1 23,0-1 0,-1 1 0,0 1 1,0-1-1,-1 1 0,0 0 0,-1 1 0,0-1 1,-1 1-1,0 0 0,0 0 0,-1 1 0,-1-1 0,0 0 1,-1 1-1,0 0 0,0-1 0,-1 1 0,-1 0 1,-1 5-24,-5 3 29,-1 0 1,-1-1-1,0 0 1,-2 0-1,0-1 1,-1-1-1,-1 0 1,0-1 0,-1 0-1,-1-1 1,-1 0-1,0-2 1,-2 1-30,1 1 9,-1-2 1,0 0 0,-1-1-1,0-1 1,-1 0 0,0-2 0,-1-1-1,0 0 1,-1-1 0,1-1-1,-3-1-9,-15 4-17,-1-1 0,1-2 0,-1-1 0,0-3-1,-1-1 1,1-2 0,0-1 0,0-3 0,-19-4 17,46 4-23,1 0 1,-1 0-1,1-1 0,1 0 1,-1-1-1,1-1 1,0 0-1,1 0 1,0-1-1,0 0 0,1-1 1,0 0-1,1-1 1,0 1-1,0-2 1,1 1-1,1-1 1,0 0-1,1 0 0,0-1 1,1 1-1,0-1 1,1 0-1,0 0 1,1 0-1,0-13 23,0 6-8,1 1 1,1-1-1,1 1 0,1-1 1,0 1-1,1 0 0,2 0 0,-1 0 1,2 1-1,1-1 0,0 1 1,1 1-1,1-1 0,1 2 0,0-1 1,2 1-1,-1 1 0,5-4 8,2-1-22,0 2 0,1 0-1,1 1 1,1 1-1,1 0 1,0 2 0,0 1-1,2 0 1,-1 2-1,2 1 1,-1 1 0,1 1-1,1 1 1,-1 1-1,2 1 23,-1 3 16,1 1 0,-1 1 0,0 1 0,0 1 0,0 2 0,0 1 0,-1 0 0,1 2 0,-1 1 0,-1 1 0,0 2 0,0 0 0,-1 1 0,0 1 0,-1 2 0,-1 0 0,0 1 0,-1 1 0,-1 0 0,0 2 0,-2 1 0,0 0 0,-1 1 0,-1 0 0,-1 1 0,10 22-16,-21-35 27,0-1-1,0 1 0,-1-1 0,0 1 1,0 0-1,-1 0 0,0 0 0,-1 0 0,0 0 1,-1 0-1,1 0 0,-2-1 0,1 1 1,-1 0-1,0 0 0,-1-1 0,0 1 1,-1-1-1,1 0 0,-2 0 0,1 0 1,-2 0-27,-4 8 28,-2-1 1,0 0 0,-1-1 0,-1 0 0,0-1 0,-1 0 0,0-1 0,-1-1 0,-11 6-29,4-4 34,0 0 0,0-2 0,-1-1 0,0-1 0,-1-1 0,0-1 0,-1-1 0,-12 0-34,10-1-20,0-1 0,0-2 1,0-1-1,0-1 0,-1-1 1,1-2-1,0-1 0,0-1 1,1-1-1,-1-1 0,1-2 1,1-1-1,0-1 0,0-1 1,1-1-1,-14-10 20,29 13-12,0 1 0,1-1 0,0-1-1,0 0 1,1 0 0,1-1 0,0 0 0,0 0 0,1 0-1,1-1 1,0 0 0,1 0 0,0-1 0,1 1 0,1-1-1,0 1 1,1-1 0,0 0 0,1 0 0,0 0 0,2 1-1,-1-1 1,2 0 0,0 1 0,0-1 0,1 1 0,1 0-1,0 0 1,1 1 0,0 0 0,1 0 0,3-5 12,4-1-20,1 1 1,0 1 0,1 0-1,1 1 1,0 1-1,1 0 1,0 1 0,1 1-1,1 1 1,0 1-1,10-4 20,-13 8-11,1 0 0,-1 1-1,1 0 1,0 2-1,0 0 1,0 1-1,1 0 1,-1 2 0,1 0-1,-1 1 1,0 1-1,0 1 1,0 1-1,0 0 1,0 1 0,-1 1-1,0 1 1,11 5 11,1 3 24,-1 1 0,0 1 1,-2 2-1,0 0 0,-1 2 1,-1 0-1,0 2 0,-2 1 0,-1 1 1,-1 1-25,-11-16 20,0 1-1,-1 0 1,-1 0 0,0 1 0,0 0 0,-1 0 0,-1 0-1,0 1 1,-1 0 0,0 0 0,-1 0 0,0 0 0,-1 1-1,-1-1 1,0 1 0,0-1 0,-2 1 0,0-1 0,0 1-1,-1-1 1,-1 0 0,0 1 0,-1-1 0,0-1 0,-5 9-20,-6 1 8,-1 0 0,-1-1 0,-1-1 0,-1-1 0,-1 0 0,0-1 0,-1-2 0,-1 0 0,-1-1 0,-5 2-8,9-8-19,-1 0-1,0-1 1,-1-1 0,1-1 0,-1-1 0,-1 0 0,1-2 0,0 0 0,-1-2 0,0 0-1,1-2 1,-12-1 19,3 1-89,0-2 1,1-1-1,-1-1 0,1-1 0,0-2 0,-17-7 89,34 11-33,0-1 0,0-1 0,0 0 0,1-1 0,0 0 0,1-1 0,0 0 0,0 0 0,0-1 0,1 0 0,1-1 0,0 0 0,0-1 0,1 1 0,0-1 0,-2-5 33,3-1-20,1 1 0,1-1 1,1 0-1,0 0 0,1-1 0,1 1 0,0-1 0,2 1 0,0 0 1,0-1-1,2 1 0,0 0 0,1 0 0,1 0 0,1 1 0,0 0 1,1 0-1,8-14 20,9-10-17,1 2 0,3 0 0,1 2 1,1 1-1,2 1 0,2 2 0,25-19 17,-45 39 5,0 0 0,1 1 1,0 1-1,1 0 0,0 1 0,1 1 0,0 0 0,0 2 0,1 0 0,-1 0 0,1 2 0,0 0 0,1 1 0,-1 1 0,1 1 0,-1 0 0,1 2 0,13 1-5,-9 0 90,1 1 1,-1 1-1,0 1 0,0 1 0,0 0 1,-1 2-1,0 1 0,-1 1 1,0 1-1,0 0 0,-1 2 0,-1 0 1,0 2-1,5 5-90,-7-4 70,-1 1 0,-1 1 0,0 0 1,-2 1-1,0 0 0,2 7-70,-10-17 25,0 0 0,-1 1 0,0-1-1,-1 1 1,0 0 0,-1 0 0,1 0 0,-2 0 0,0 0 0,0 0 0,-1 0 0,0 1 0,0-1 0,-2 0 0,0 5-25,-2-4 17,-2-1-1,1 0 1,-1 0 0,-1 0 0,1-1 0,-2 0 0,1 0-1,-1-1 1,-1 0 0,1 0 0,-1-1 0,-1 0 0,1 0-1,-1-1 1,0-1 0,-1 0 0,1 0 0,-1-1 0,-11 3-17,6 1-6,-1 0 0,-1-1 1,1-1-1,-1-1 1,0-1-1,-1 0 0,1-1 1,-1-1-1,1-1 1,-1 0-1,1-2 0,-1 0 1,1-1-1,-1-1 1,1 0-1,0-2 0,0 0 1,0-1-1,1 0 1,-6-5 5,17 7-19,0 0 1,1-1 0,-1 0-1,1 0 1,0-1-1,1 1 1,-1-1 0,1 0-1,0 0 1,1-1-1,0 1 1,0-1 0,0 0-1,0 1 1,1-1-1,0 0 1,1-1 0,-1-6 18,2-130-91,1 138 75,-1-4 5,0-2-4,0 0 0,0 0-1,1 0 1,1 0-1,0 0 1,0 0 0,1 1-1,1-1 1,0 1-1,0 0 1,1 0 0,1 0-1,0 1 1,0-1 0,1 2-1,1-1 1,-1 1-1,3-2 16,-5 8 0,-1 1 0,1 0 0,-1 0 0,1 0 0,0 1 0,-1-1 0,1 1 0,0 0 0,0 1 0,0-1 0,0 1 0,0 0 0,0 0 0,0 1 0,0 0 0,0-1 0,0 2 0,-1-1 0,1 0-1,0 1 1,0 0 0,91 54 12,-84-45-1,0 1-1,-1 0 1,0 0 0,-1 1-1,-1 1 1,0 0 0,0 0-1,-2 0 1,1 1 0,-2 0-1,0 1 1,-1-1 0,-1 1-1,0 0 1,-1 0 0,1 12-11,-5-18 18,0 0 0,-1-1 0,0 1 0,0 0 1,-1 0-1,-1-1 0,1 0 0,-1 0 0,-1 0 0,0 0 1,0 0-1,-1-1 0,1 0 0,-2 0 0,1-1 1,-1 0-1,-1 0 0,1 0 0,-1-1 0,0 0 0,-1 0 1,-2 0-19,6-2-3,-1 0-1,1-1 1,-1 0 0,1 0 0,-1-1 0,0 1 0,0-1 0,0-1-1,0 1 1,-1-1 0,1 0 0,0 0 0,-1-1 0,1 0 0,0 0-1,-1 0 1,1-1 0,0 0 0,-1 0 0,1-1 0,0 0-1,0 0 1,0 0 0,0-1 0,1 1 0,-1-1 0,1-1 0,-1 1-1,1-1 1,0 0 0,1 0 0,-1-1 0,1 1 0,-1-1 0,1 0-1,1 0 1,-1 0 0,1-1 0,-1-1 3,-3-16-70,1 0 0,1 0 0,1-1 0,1 0 0,2 1-1,0-1 1,1-3 70,-1 17-7,0 1-1,1-1 1,0 1-1,1-1 1,0 1 0,0-1-1,1 1 1,0 0-1,1-1 1,0 1-1,0 0 1,1 1-1,0-1 1,1 1-1,0 0 1,0 0-1,1 0 1,0 0-1,0 1 1,0 0 0,1 1-1,0-1 1,1 1-1,0 1 1,-1-1-1,2 1 1,-1 1-1,1-1 1,-1 1-1,3 0 8,-6 2 7,1 1-1,0-1 1,0 1 0,0 0-1,0 1 1,0-1-1,0 1 1,0 0-1,0 1 1,0-1 0,0 1-1,0 1 1,0-1-1,0 1 1,0 0-1,-1 0 1,1 0 0,-1 1-1,1 0 1,-1 0-1,0 1 1,0-1-1,0 1 1,-1 0-1,1 0 1,2 4-7,2 6-57,0 0 0,-1 0-1,0 1 1,-1 0 0,-1 1 0,-1-1 0,0 1-1,-1 0 1,0 0 0,-2 1 0,1 13 57,-5 12-1896,-11-18-2277,-3-15-2462,-5-20 1782</inkml:trace>
  <inkml:trace contextRef="#ctx0" brushRef="#br2" timeOffset="10318.67">1404 6987 7328,'-13'-3'882,"-44"2"2454,51 5-3332,0 0 0,0 1 0,1 0 0,0 0 0,0 0 0,0 1 0,0 0 0,1 0-1,0 0 1,0 0 0,1 1 0,0-1 0,0 1 0,0 0 0,1 0 0,0 0 0,0 0 0,1 0-1,0 1 1,0-1 0,1 0 0,0 1 0,1 3-4,-4 10-10,1 11-7,1 0 0,2 0 0,1 0 0,1 0 0,6 18 17,50 169 117,-20-17 219,-39-201-295,1 0-13,-1 0 1,1 0-1,-1 0 0,0 0 0,1 0 1,-1 0-1,0 0 0,0 0 0,0 0 1,0 1-1,0-1 0,0 0 0,0 0 1,0 0-1,0 0 0,-1 0 1,1 0-1,0 0 0,-1 0 0,1 0 1,0 0-1,-1 0 0,1 0 0,-1-1 1,0 1-1,1 0 0,-1 0 0,0 0 1,0-1-1,1 1 0,-1 0 0,0-1 1,0 1-1,0 0 0,0-1 0,0 1 1,0-1-1,0 1-28,-7-5 105,0 0 0,1 0-1,-1-1 1,1 1 0,0-2 0,0 1 0,0-1 0,1 0 0,0 0-1,0-1 1,1 0 0,-1 0-105,-14-16 59,-217-236 155,230 251-234,4 2 11,-1 1 1,0 0 0,0 0 0,0 0 0,0 0-1,-1 1 1,0 0 0,0 0 0,0 0-1,-1 0 1,1 1 0,-1 0 0,0 0-1,0 1 1,0-1 0,0 1 0,-1 0 8,4 3-5,0 1 0,0-1 0,0 1 0,0 0 0,0 0 0,0 0 0,0 0 0,1 0 0,0 1 0,-1-1 0,1 1 0,0 0 0,0-1 0,0 1 0,0 0 0,1 0 0,-1 0 0,1 0 0,0 1 0,0-1 0,0 0 0,0 1 0,0-1 0,1 0 0,-1 1 0,1-1 1,0 1-1,0-1 0,1 2 5,-3 5-8,0 0 0,1 1 1,0-1-1,1 0 0,0 1 1,1-1-1,0 1 0,1-1 1,0 0-1,0 0 0,1 0 1,1 0-1,0 0 0,0-1 1,0 1-1,1-1 0,1 0 1,0-1-1,0 1 1,0-1-1,1 0 0,0-1 1,7 5 7,-2-5 3,0-1 0,0 0 0,1-1 1,0-1-1,0 0 0,0-1 1,0 0-1,1-1 0,-1 0 1,1-1-1,0-1 0,-1 0 0,1-1 1,-1-1-1,1 0 0,-1 0 1,1-1-1,-1-1 0,0 0 1,-1-1-1,8-4-3,-9 3 19,-1 0 1,1-1-1,-1 0 1,0-1-1,0 0 1,-1 0-1,-1-1 1,1 0-1,-1-1 1,-1 0-1,1 0 0,-2-1 1,0 0-1,0 0 1,-1 0-1,0-1 1,-1 1-1,0-1 1,-1 0-1,1-5-19,-2 9 7,0 0 0,0 1 0,0-2 0,-1 1 0,0 0 1,-1 0-1,1 0 0,-2 0 0,1 0 0,-1-1 0,0 1 0,-1 0 0,0 0 0,0 1 0,-1-1 0,0 0 0,0 1 0,-1 0 0,0-1 0,0 1 0,-1 1 0,0-1 0,0 1 1,0 0-1,-1 0 0,0 0 0,0 1 0,-1 0 0,1 0 0,-1 0 0,-5-1-7,3 2 33,-1 1 0,0 0 0,0 1 0,0 0 0,0 1 1,0 0-1,-1 1 0,1 0 0,0 0 0,0 1 0,0 0 0,-1 1 0,1 0 1,1 1-1,-1 0 0,0 1 0,1 0 0,-1 0 0,-7 6-33,4 0-13,1 1-1,0 0 1,1 1-1,0 1 1,1-1-1,1 2 1,0-1-1,0 2 1,2-1-1,0 1 1,0 0-1,1 0 1,1 1-1,1-1 1,0 1-1,1 0 1,0 10 13,2-20-6,0 0 1,1 1-1,0-1 0,0 0 1,0 0-1,1 1 0,0-1 1,0 0-1,1 0 0,-1 0 1,2 0-1,-1 0 0,0-1 1,1 1-1,0-1 1,0 1-1,1-1 0,0 0 1,0 0-1,0 0 0,0-1 1,1 0-1,-1 1 0,1-2 1,0 1-1,0 0 0,1-1 1,-1 0-1,1 0 0,0-1 1,0 0-1,-1 0 1,1 0-1,5 0 6,6 0-46,0-1 0,0-1 0,0-1 0,0 0 0,0-1 0,-1-1 0,1-1 0,0 0 0,-1-1 0,0-1 0,0 0-1,9-7 47,26-6-620,21-9-911,14-13-2010</inkml:trace>
  <inkml:trace contextRef="#ctx0" brushRef="#br2" timeOffset="11791.224">1382 7232 4032,'-138'-58'3648,"121"54"-3431,0 1 1,0 0 0,-1 1-1,1 1 1,-1 0 0,1 1-1,0 2 1,-1-1 0,1 2-1,0 0 1,0 1-1,0 1 1,0 1 0,1 0-1,0 1 1,1 0 0,-1 2-1,1 0 1,1 0 0,0 1-1,-12 12-217,18-11-6,1 0-1,0 1 0,0 0 0,1 0 0,1 1 1,0 0-1,1 0 0,0 0 0,1 0 0,1 1 1,-1 10 6,-1-6-22,2 0 0,0 0-1,1 0 1,1 0 0,0 1 0,2-1 0,0 0 0,1 0 0,1 0 0,0 0 0,2-1 0,0 0 0,1 0 0,0 0 0,9 13 22,-15-27 9,0-1-1,0 0 1,1 1-1,-1-1 1,0 1 0,1-1-1,0 0 1,0 0-1,-1 0 1,1 0-1,0 0 1,1-1 0,-1 1-1,0-1 1,0 1-1,1-1 1,-1 0 0,1 1-1,-1-1 1,1-1-1,-1 1 1,1 0 0,0-1-1,0 1 1,-1-1-1,1 0 1,0 0 0,-1 0-1,1 0 1,0 0-1,0 0 1,-1-1 0,1 0-1,0 1 1,-1-1-1,1-1-8,3-4 57,-1 0 0,0-1-1,0 0 1,0 0 0,-1-1 0,-1 1-1,1-1 1,-1 0 0,0 0 0,-1 0-1,1-4-56,-2 9 16,49-220 310,-50 222-327,2-19-78,-2 20 78,0 0 0,-1 0 0,1 0 0,0 0-1,0 0 1,0 1 0,0-1 0,0 0 0,-1 0 0,1 0 0,0 0 0,0 0 0,0 0-1,0 0 1,-1 0 0,1 0 0,0 0 0,0 0 0,0 1 0,0-1 0,-1 0 0,1 0-1,0 0 1,0 0 0,0-1 0,0 1 0,-1 0 0,1 0 0,0 0 0,0 0 0,0 0-1,0 0 1,-1 0 0,1 0 0,0 0 0,0 0 0,0 0 0,0 0 0,-1-1 0,1 1-1,0 0 1,0 0 0,0 0 0,0 0 0,0 0 0,0-1 0,0 1 0,0 0 0,-1 0-1,1 0 1,0 0 0,0-1 0,0 1 0,0 0 0,0 0 0,0 0 0,0 0 0,0-1 1,-64 79 330,-35 131-148,93-171-230,22-52 48,-4-7 10,1 0 0,1 0 0,0 2-1,2 0 1,11-11-10,15-20 36,41-31-121,-82 80 85,0-1 0,0 1 0,0 0 1,0 0-1,0 0 0,0 0 0,0 0 1,0 1-1,1-1 0,-1 0 1,0 0-1,1 1 0,-1-1 0,1 1 1,-1-1-1,0 1 0,1 0 0,-1-1 1,1 1-1,-1 0 0,1 0 1,-1 0-1,1 0 0,-1 0 0,1 1 1,-1-1-1,1 0 0,-1 1 0,1-1 1,-1 1-1,0-1 0,1 1 0,-1 0 1,0-1-1,0 1 0,1 0 1,-1 0-1,0 0 0,0 0 0,0 0 1,0 0-1,0 0 0,0 1 0,0-1 1,-1 0-1,1 0 0,0 1 0,25 71 115,-24-64-88,36 204 613,-20-305-192,-7 35-395,-6 21-65,3 0-1,0 0 1,3 1 0,1 1-1,1 0 1,14-25 12,-27 58 0,0 0 1,0 0-1,0 0 1,0 0-1,0 0 1,0 0-1,1 1 1,-1-1-1,0 0 1,0 0-1,1 0 1,-1 0-1,1 0 1,-1 0-1,1 1 1,-1-1-1,1 0 1,-1 0-1,1 1 1,0-1-1,-1 0 1,1 1-1,0-1 1,0 1-1,-1-1 1,1 1-1,0-1 1,0 1-1,0-1 1,0 1-1,-1 0 1,1 0-1,0-1 1,0 1-1,0 0 1,0 0-1,0 0 1,0 0-1,0 0 1,0 0-1,0 0 1,0 0-1,0 1 1,0-1-1,-1 0 1,1 0-1,0 1 1,0-1-1,0 1 0,0-1 1,0 1-1,-1-1 1,1 1-1,0-1 1,-1 1-1,1 0 1,0-1-1,-1 1 1,1 0-1,0-1 1,-1 1-1,1 0 1,-1 0-1,0 0 1,1 0-1,38 231 219,-39-232-219,0-1 1,0 1 0,1-1 0,-1 1-1,0-1 1,0 1 0,1-1 0,-1 1 0,0 0-1,1-1 1,-1 1 0,0-1 0,1 1-1,-1 0 1,1-1 0,-1 1 0,1 0 0,-1 0-1,0-1 1,1 1 0,-1 0 0,1 0-1,-1 0 1,1 0 0,-1 0 0,1-1-1,-1 1 1,1 0 0,-1 0 0,1 0 0,0 0-1,-1 1 1,1-1 0,-1 0 0,1 0-1,-1 0 1,1 0 0,-1 0 0,0 1 0,1-1-1,-1 0 1,1 0 0,-1 1 0,1-1-1,-1 0 1,0 1 0,1-1 0,-1 0 0,1 1-1,-1-1 1,0 1 0,0-1 0,1 1-1,-1-1 1,0 0-1,46-201 155,-42 184-133,-3 7-43,1 0 0,1 1 0,-1-1 0,1 1 0,1 0 0,0 0 0,0 0 0,1 0 0,0 1 0,1-1 0,-1 1 1,7-5 20,-12 12-88,1 1 1,0-1-1,0 0 1,0 1-1,0 0 1,0-1-1,0 1 1,0-1-1,0 1 1,1 0-1,-1 0 1,0 0 0,0 0-1,0 0 1,0 0-1,0 0 1,0 0-1,0 0 1,0 0-1,0 0 1,0 1-1,1-1 1,-1 1-1,0-1 1,0 0-1,0 1 1,-1 0 0,1-1-1,0 1 1,0 0-1,0-1 1,0 1-1,-1 0 1,1 0-1,0 0 88,30 23-4874,-16-2 714</inkml:trace>
  <inkml:trace contextRef="#ctx0" brushRef="#br0" timeOffset="19622.087">2986 5355 5024,'-15'11'3984,"14"-11"-3126,1 0 188,0 0 79,-17 4 2603,13 1-3657,0 1-1,0 0 1,0 0 0,1 0 0,0 0-1,0 0 1,1 1 0,0-1-1,0 1 1,0 0 0,1 0 0,0-1-1,0 1 1,1 0-71,-1 3 28,-10 96 511,7-46-316,-2-1 0,-3 1 0,-3-2 0,-2 0 0,-14 34-223,-16 44 117,23-83-1402,20-50-304,1-3-795,0 0-662,0 0-804</inkml:trace>
  <inkml:trace contextRef="#ctx0" brushRef="#br0" timeOffset="20045.102">2346 6095 6208,'0'0'105,"0"0"1,0 1-1,0-1 1,0 0-1,0 0 1,-1 0-1,1 0 1,0 1-1,0-1 1,0 0-1,-1 0 1,1 0-1,0 0 1,0 0-1,0 0 1,-1 0-1,1 0 1,0 1-1,0-1 1,-1 0-1,1 0 1,0 0-1,0 0 1,-1 0-1,1 0 1,0 0-1,0 0 0,-1-1 1,1 1-1,0 0 1,0 0-1,0 0 1,-1 0-1,1 0 1,0 0-1,0 0 1,-1 0-1,1-1 1,0 1-1,0 0 1,0 0-1,0 0 1,-1 0-1,1-1 1,0 1-1,0 0 1,0 0-1,0 0 1,0-1-1,0 1 1,0 0-1,-1 0 1,1-1-1,0 1 1,0 0-1,0 0 1,0 0-1,0-1 1,0 1-106,9 18 143,1 0 0,1-1 0,0 0 0,1-1 0,1 0 0,1-1 0,0 0 0,7 5-143,25 28 152,6 11-104,2-2 0,3-3 0,20 13-48,-75-64 120,1-1 0,0 1 0,-1 0 0,1-1 0,0 1 0,0-1 0,0 0 0,0 0 0,0 0 0,1-1 0,-1 1 0,1-1 0,-1 1 0,1-1 1,0 0-1,-1-1 0,1 1 0,0-1 0,-1 1 0,1-1 0,0 0 0,0 0 0,-1-1 0,1 1 0,0-1 0,-1 0 0,1 0 0,0 0 0,-1 0 1,1-1-1,-1 0 0,0 1 0,0-1 0,1 0 0,-1-1 0,0 1 0,-1 0 0,1-1 0,1-1-120,8-16 341,-2 0 0,0-1 0,-2 0 0,0 0 0,-1-1 0,2-14-341,4-12-355,26-64-4114,-16 38-331</inkml:trace>
  <inkml:trace contextRef="#ctx0" brushRef="#br0" timeOffset="20958.463">3758 5752 3424,'35'-5'4792,"-25"7"-3798,280 60 2777,-23 21-2256,138 34 127,-334-89-1201,-2 2 0,-1 4 0,39 26-441,86 59 192,-173-118-3819,-6-17-5434,-9 2 5824</inkml:trace>
  <inkml:trace contextRef="#ctx0" brushRef="#br0" timeOffset="21408.458">5357 5969 6944,'0'33'2741,"10"-14"792,24-10-2780,-22-6-394,12 2-85,0 2-1,-1 1 1,0 1-1,-1 1 1,0 1-1,0 0 1,3 5-274,-19-12 82,0-1 1,-1 2 0,0-1-1,0 1 1,0 0-1,0 0 1,-1 0-1,0 0 1,0 1-1,-1 0 1,1 0 0,-1 0-1,0 0 1,-1 0-1,0 1 1,0-1-1,0 1 1,-1 0 0,1-1-1,-2 1 1,1 0-1,-1 0 1,0-1-1,0 1 1,-1 0 0,0 0-1,-1 2-82,-2 3 40,0 0 1,-1 1-1,0-2 0,-1 1 0,-1-1 1,0 0-1,0 0 0,-1-1 0,-1 1 0,0-2 1,0 0-1,0 0 0,-4 2-40,-16 12-779,-1-2 1,-1-1-1,-1-2 0,-2 0 779,25-13-4826,26-12-150</inkml:trace>
  <inkml:trace contextRef="#ctx0" brushRef="#br0" timeOffset="23210.898">4088 5047 3424,'58'-9'3536,"242"-16"1946,-125 24-3194,59 12-2288,-93-1 1358,-1 6-1,119 31-1357,-200-34 198,173 52 526,-148-37-641,1-4-1,34 4-82,91 25 262,-189-47-313,59 18 663,-1 4 0,60 31-612,-102-42 71,1-2 0,0-2-1,1-1 1,7-1-71,146 35 165,40 16 438,-168-45-347,-2 3 0,0 3 0,54 29-256,32-1 176,44 45 37,-80-26-213,-45-17 32,-25-28-74,3 0-12,11-6 156,9 40-97,36 49 91,-5-50-11,27-8-138,-57-12 32,77 57-1,-77-46 124,-10-3-76,-12-11-1924,-41-34 904,-5-6-11394,1 4 12501,-4-8-4561</inkml:trace>
  <inkml:trace contextRef="#ctx0" brushRef="#br0" timeOffset="23606.894">8504 6531 7328,'10'24'4128,"15"3"-3206,-15-19-703,-1 1-1,1-2 1,1 1 0,0-1-1,0-1 1,0 0-1,0 0 1,1-1-1,1 0-218,-3-1 76,-5-1 106,-1 0 1,1 0-1,0 0 0,0-1 1,0 0-1,0 0 0,1 0 1,-1 0-1,0-1 1,1 0-1,-1 0 0,1-1 1,-1 0-1,1 0 0,-1 0 1,1 0-1,-1-1 0,1 0 1,-1 0-1,1 0 1,-1-1-1,0 0 0,0 0 1,0 0-1,0-1 0,0 0 1,0 0-1,-1 0 0,1 0 1,-1-1-1,0 1 1,0-1-1,0 0 0,-1 0 1,1-1-1,0-1-182,6-19 649,-1-1 0,-1 0-1,-1-1 1,-1 0 0,-2 0 0,0 0 0,-2-10-649,4-10 258,1-45-418,-10 31-2725,-1 35-209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6:55.110"/>
    </inkml:context>
    <inkml:brush xml:id="br0">
      <inkml:brushProperty name="width" value="0.05" units="cm"/>
      <inkml:brushProperty name="height" value="0.05" units="cm"/>
    </inkml:brush>
  </inkml:definitions>
  <inkml:trace contextRef="#ctx0" brushRef="#br0">2932 3989 11360,'-58'-28'4979,"-89"-13"-929,103 32-3598,-1 2 0,-1 2 1,1 2-1,-1 2 0,1 2 1,-1 2-1,1 2 1,0 2-1,0 2 0,1 2 1,-8 4-453,34-9-9,1 2 0,0-1-1,0 2 1,1 0 0,0 1 0,1 1 0,0 0 0,1 1 0,0 1 0,1 0 0,0 1 0,1 0 0,-1 3 9,-5 9-26,1 1 0,1 1 0,2 0 0,1 0 0,1 2 1,1-1-1,2 2 0,1-1 0,1 1 0,2 0 0,1 0 0,1 1 0,2 0 0,1-1 0,2 6 26,1-15 2,1 0 1,0 0-1,2-1 1,0 1-1,1-1 0,2-1 1,0 0-1,1 0 1,1 0-1,0-2 0,2 1 1,0-1-1,1-1 1,1-1-1,1 0 0,0-1 1,1 0-1,0-2 1,1 0-1,20 11-2,-20-17 48,1-1 0,0-1 0,0 0 0,0-2 0,1 0 0,-1-1 0,1-1 0,0 0 0,-1-2 0,1 0 0,0-2 0,-1 0 0,0-1 0,0-1 0,0 0 0,0-2 0,-1 0 0,6-4-48,9-2 63,1-2-1,-2-1 1,0-2 0,-1-1-1,-1-1 1,-1-1 0,-1-2 0,0-1-1,-2-1 1,6-10-63,-19 21 37,0-1 0,-2 0 0,0-1 0,0-1 0,-1 0-1,-1 0 1,-1-1 0,-1 1 0,0-2 0,-1 1 0,-1-1 0,-1 0 0,-1 0 0,0-1 0,-2 1 0,0 0-1,-1-1 1,-1 1 0,0-1 0,-2 0-37,-4-4 9,-2-1 0,0 1 0,-1 1-1,-2 0 1,0 0 0,-2 1 0,0 1-1,-1 0 1,-1 1 0,-1 1 0,-1 0 0,-1 1-1,0 1 1,-1 1 0,-1 1 0,0 1 0,-14-6-9,22 12-12,-1 0 1,1 1 0,-1 1 0,-1 1 0,1 0 0,-1 1 0,0 0 0,0 1 0,0 1 0,0 0 0,-1 1 0,1 1 0,0 0 0,-8 2 11,-13 7-23,0 2-1,1 1 1,0 1 0,1 3 0,1 0-1,0 2 1,2 2 0,0 1 0,1 1-1,1 1 1,1 2 0,2 1 0,0 1 0,-18 26 23,20-28-28,2 1 1,1 0 0,1 2-1,1 0 1,2 1 0,1 1-1,1 1 1,-1 8 27,12-30-19,1 0 1,1 1 0,-1 0-1,2-1 1,-1 1-1,1 0 1,1 0-1,0 0 1,0 0 0,1-1-1,0 1 1,1 0-1,0 0 1,0-1 0,1 1-1,1-1 1,-1 0-1,1 0 1,1 0-1,0-1 1,0 1 0,3 3 18,3 0-11,0-1 0,1 0 0,0 0 0,1-1 1,0-1-1,1 0 0,0-1 0,0 0 1,1-1-1,-1-1 0,2 0 0,-1-1 0,0-1 1,1-1-1,0 0 0,7 1 11,3-2 5,0 0 0,0-1 0,0-2 0,-1 0 0,1-2 0,0-1 0,-1-1 0,0-1 0,0-1 0,3-3-5,2-3 34,-2-1 0,0-2 0,0 0 0,-2-2 1,9-8-35,-19 15 54,-1-1 1,0 0 0,-1-2-1,0 1 1,-1-2 0,0 0-1,-2 0 1,1-1 0,-2-1-1,0 1 1,-1-2 0,6-16-55,-9 18 38,-1-1 1,0 1 0,-1-1 0,-1 1 0,0-1-1,-2 0 1,0-1 0,-1 1 0,0 0 0,-1 0-1,-1 0 1,-1 0 0,-1 1 0,0-1 0,-1 1 0,0-1-1,-2 1 1,-2-4-39,0 2 27,-1 2 1,0 0-1,-2 0 0,1 0 0,-2 2 0,0 0 1,-1 0-1,0 1 0,-1 1 0,-12-8-27,18 14-4,-1 2-1,1-1 1,-1 1-1,0 1 1,-1-1-1,1 2 1,0-1-1,-1 2 1,1-1-1,-1 1 1,0 1-1,1 0 1,-1 1-1,0 0 1,1 0-1,-1 1 1,1 0-1,0 1 1,-8 3 4,-1 1-33,0 0 1,0 2-1,1 0 0,0 1 1,1 1-1,0 1 1,1 0-1,0 1 0,-12 13 33,3 2-100,0 2-1,2 0 1,2 1-1,0 2 1,2 0-1,2 1 1,-7 19 100,15-34-27,1 1 0,1-1 0,1 1 0,1 1 0,0-1 0,2 1 0,0-1 0,2 1 0,0 0 0,1 0 0,1 0 0,1 0 0,1 0 0,1-1 0,0 1 0,8 18 27,-9-29-5,1-1 0,1 1 1,-1-1-1,2 0 1,-1 0-1,1 0 1,0-1-1,1 0 0,0 0 1,0-1-1,1 0 1,0 0-1,0 0 1,1-1-1,0-1 0,0 1 1,0-2-1,0 1 1,1-1-1,0 0 1,0-1-1,0 0 0,0-1 1,0 0-1,1-1 1,-1 0-1,0 0 1,9-2 4,-1-2 41,0-1 0,-1-1 0,1 0 0,-1-1 0,0-2 0,-1 1 0,0-2 0,0 0 0,-1-1 0,0 0 0,0-1 0,-2-1 0,1-1 0,-1 1 0,-1-2 0,3-4-41,-1 3 32,-1 0 0,-1-1 1,0 0-1,-2-1 1,1 0-1,-2 0 1,0-1-1,-2-1 1,0 1-1,0-1 1,-2 0-1,0-1 1,-2 1-1,0-1 0,-1 0 1,-1 0-1,-1 0 1,0 0-1,-2 0 1,0 1-1,-1-1 1,-2 0-1,-5-16-32,4 20 11,0-1-1,-2 1 1,0 0 0,-1 1-1,-1 0 1,0 1 0,-1-1-1,0 2 1,-1 0 0,-1 0-1,0 1 1,-1 1 0,0 0-1,-1 1 1,0 0 0,0 2-1,-1-1-10,10 8-20,1 0-1,-1 0 1,0 1-1,0-1 0,1 1 1,-1 0-1,0 1 0,0 0 1,1-1-1,-1 2 0,1-1 1,-1 1-1,1 0 0,-1 0 1,1 0-1,0 1 1,0 0-1,0 0 0,0 0 1,0 0-1,1 1 0,0 0 1,0 0-1,0 0 0,0 1 1,0-1-1,1 1 0,0 0 1,0 0-1,0 0 1,0 2 20,-61 151-406,48-116 300,2-1-1,2 2 0,1 0 1,3 0-1,-4 41 107,10-64-20,0 0 1,1 0-1,0 0 1,2 0-1,1 0 1,0 0-1,1-1 0,1 1 1,1-1-1,1 0 1,1 0-1,0 0 1,1-1-1,1 0 1,3 3 19,-9-18 3,-1 0 1,1 0-1,-1 0 1,1 0-1,0-1 1,0 1-1,1-1 1,-1 0 0,0 0-1,1 0 1,-1 0-1,1 0 1,-1-1-1,1 0 1,0 1-1,0-2 1,0 1 0,0 0-1,-1-1 1,1 1-1,0-1 1,0 0-1,0-1 1,0 1-1,0-1 1,0 1 0,0-1-1,0 0 1,-1-1-1,1 1 1,0-1-1,-1 1 1,1-1-1,-1 0 1,0 0 0,2-1-4,8-8 33,0-1 1,-1 0 0,0 0-1,-1-1 1,-1-1 0,0 0-1,0 0 1,-2-1 0,0 0-1,0 0 1,2-11-34,-8 24 3,24-53 91,-3-1 1,-2-1-1,10-43-94,-24 74 38,-2 0 1,-1-1-1,-1 0 1,-1 1-1,-1-1 1,-2 0-1,0 0 1,-2 1-1,-4-18-38,-21-33 48,27 75-49,1 1 0,-1 0-1,0-1 1,1 1 0,-1 0-1,0 0 1,0 0 0,0-1-1,0 1 1,0 0 0,-1 0-1,1 1 1,0-1 0,0 0-1,-1 0 1,1 1-1,0-1 1,-1 0 0,1 1-1,-1-1 1,1 1 0,0 0-1,-1-1 1,1 1 0,-1 0-1,1 0 1,-1 0 0,1 0-1,-1 0 1,1 1 0,-1-1-1,1 0 1,-1 1 0,1-1-1,-1 1 1,1-1 0,0 1-1,-1-1 1,1 1 0,0 0-1,0 0 1,-1 0 0,1 0-1,0 0 1,0 0 0,0 0-1,0 0 1,0 0 0,0 1-1,1-1 1,-1 0 0,0 1 1,-124 190-133,-105 149 47,142-212 118,61-92-32,27-38-6,1 1 0,-1-1 1,0 1-1,0-1 0,-1 1 0,1-1 0,0 1 0,0-1 0,0 1 0,0-1 0,0 1 1,0 0-1,-1-1 0,1 1 0,0-1 0,0 1 0,-1-1 0,1 1 0,0 0 1,-1-1-1,1 1 0,0 0 0,-1-1 0,1 1 0,0 0 0,-1 0 0,1-1 0,-1 1 1,1 0-1,-1 0 0,1-1 0,-1 1 0,1 0 0,0 0 0,-1 0 0,1 0 1,-1 0-1,1 0 0,-1 0 0,1 0 0,-1 0 0,1 0 0,-1 0 0,1 0 0,-1 0 1,1 0-1,-1 1 0,1-1 0,-1 0 0,1 0 0,-1 1 0,1-1 0,0 0 1,-1 0-1,1 1 0,0-1 0,-1 0 0,1 1 0,0-1 0,-1 0 0,1 1 0,0-1 1,-1 1-1,1-1 0,0 1 0,0-1 0,0 1 0,-1-1 6,4-19-37,1 0-1,1 1 1,0-1-1,1 1 1,1 0-1,1 1 1,1 0 0,0 0-1,1 0 1,1 2-1,1-2 38,3-7-14,142-223-50,-40 71 170,-69 131-106,-36 47 22,-9 4-16,-1 0 1,0 0-1,-1 0 1,1 0-1,-1 0 1,0 0-1,-1 1 1,0-1 0,0 0-1,0 0 1,0 1-1,-1-1 1,-1 1-7,2-6 0,-13 89 9,-4-1 0,-4 0 1,-4-1-1,-6 6-9,20-58 0,-77 203 128,88-239-125,0 1 0,0 0 0,0 0 0,0-1 0,0 1 0,0 0 0,0-1 0,0 1 0,0 0 0,-1-1 0,1 1 0,0 0 0,0-1 0,-1 1 0,1-1 0,0 1 0,-1 0 0,1-1 0,-1 1 0,1-1 0,-1 1 0,1-1 0,-1 1 0,1-1 0,-1 1 1,1-1-1,-1 0 0,1 1 0,-1-1 0,0 0 0,1 0 0,-1 1 0,0-1 0,1 0 0,-1 0 0,0 0 0,1 0 0,-1 0 0,0 0 0,1 0 0,-1 0 0,0 0 0,0 0 0,1 0 0,-1 0-3,1-35-13,19-19-83,2 0 0,2 2 0,21-32 96,17-40-64,-56 112 53,39-87 48,5 2 1,28-41-38,-59 114 27,-7 22 108,-12 20-14,-107 524 108,91-438-192,16-99 55,3-15-51,3-27-8,0-5-29,2 0 1,1 1-1,3 0 1,1 0 0,2 1-1,2 1 1,1 1-1,3 0 1,0 1 0,3 1-1,1 1 1,1 1 0,2 2-1,1 0 1,16-11-5,32-1 59,-74 43-57,-1 1 0,1-1 0,-1 1 0,1 0 0,0 0 0,-1-1 0,1 1 0,0 0 0,-1 0 1,1 1-1,0-1 0,-1 0 0,1 0 0,0 1 0,-1-1 0,1 1 0,-1 0 0,1-1 1,-1 1-1,1 0 0,-1 0 0,0 0 0,1 0 0,-1 0 0,0 0 0,0 0 0,1 0 1,-1 1-1,0-1 0,0 0 0,0 1 0,-1-1 0,1 1 0,0-1 0,0 1 0,-1-1 1,1 1-1,-1-1 0,0 1 0,1 0 0,-1 1-2,4 76 127,-10-51-102,-1 0 0,-2 0 0,0-1-1,-2 1 1,-1-2 0,-1 0 0,-1-1 0,-1 0 0,-4 2-25,-1 5 7,-1-1 0,-1-2 0,-2 0 0,-1-1 0,-2-1 0,-15 11-7,41-36-9,-1 0-1,1 0 0,-1 0 0,0 0 0,1-1 0,-1 1 0,0-1 0,0 1 0,-1-1 0,1 1 1,0-1-1,0 0 0,-1 0 0,1 0 0,0 0 0,-1-1 0,1 1 0,-1-1 0,1 1 0,-1-1 1,1 0-1,-1 0 0,1 0 0,-1 0 0,1 0 0,-1-1 0,1 1 0,-1-1 0,1 0 0,-1 0 0,1 0 1,0 0-1,-1 0 0,1 0 0,0 0 0,0-1 0,0 1 0,0-1 0,0 0 0,0 1 0,1-1 1,-2-1 9,-3-12-42,1 0 0,0 0 0,1 0 0,1 0 0,0-1 0,1 1 0,1-1 0,0 0 0,2 1 0,-1-1 1,2 0-1,0 1 0,1-1 0,3-11 42,-3 9-19,1-1 0,0 0 0,1 1 0,1 0 0,1 0 0,0 0 0,2 1 0,0 0 0,0 1 1,2 0-1,0 0 0,1 1 0,0 1 0,1 0 0,1 0 0,0 2 0,1 0 0,0 0 0,1 1 0,13-6 19,-25 15 0,0 0 1,0 0-1,0 0 0,0 1 0,0 0 0,1 0 1,-1 0-1,0 0 0,1 0 0,-1 1 0,1 0 1,-1 0-1,0 0 0,1 1 0,-1-1 0,1 1 1,-1 0-1,0 0 0,0 1 0,0-1 0,1 1 1,-1 0-1,-1 0 0,1 0 0,0 1 0,0 0 1,2 2-1,-2 0 3,-1 0 1,0 0 0,0 0 0,0 0 0,-1 0 0,1 1 0,-2-1 0,1 1 0,0 0 0,-1-1 0,0 1-1,0 0 1,-1 0 0,0 0 0,0-1 0,0 1 0,-1 0 0,1 0 0,-2 3-4,-2 7 15,0 1 0,-1-1 0,0 0 1,-2 0-1,0 0 0,-4 5-15,-10 15 49,-2-2 0,-2 0 0,-1-2 0,-1-1 0,-2 0-49,19-19 18,-1-1-1,0-1 1,0 0-1,-1 0 1,0-1-1,-1-1 1,0 0-1,0 0 1,-1-2-1,0 1 0,0-2 1,0 0-1,-1-1 1,1 0-1,-1-1 1,0 0-1,0-2 1,-8 1-18,10-3-5,0 1 1,-1-2-1,1 1 0,0-2 1,-1 0-1,1-1 0,1 0 1,-1-1-1,1 0 0,-1-1 1,1 0-1,1-1 0,0 0 1,0-1-1,0 0 0,1-1 1,0 0-1,1-1 0,0 0 1,0-1-1,1 1 0,0-1 1,1-1-1,0 0 0,1 0 1,1 0-1,0 0 0,0-1 1,1 0-1,1 0 0,0 0 1,0-8 4,4 7-19,0-1 1,0 1 0,1 0-1,1 0 1,1 0 0,0 0 0,1 0-1,0 1 1,1 0 0,0 0-1,1 0 1,1 1 0,0 0-1,0 0 1,2 1 0,-1 0 0,1 1-1,7-6 19,-3 3-32,2 1 0,-1 0 0,1 1 0,1 0 0,0 2 0,1 0 0,0 0-1,0 2 1,0 0 0,1 2 0,0 0 0,1 0 0,10 1 32,-22 3-13,1 0 1,-1 1-1,1 0 0,-1 0 1,1 1-1,-1 0 1,1 0-1,-1 1 0,0 0 1,0 1-1,0 0 1,0 0-1,0 1 0,0 0 1,-1 0-1,0 0 1,0 1-1,0 1 0,0-1 1,-1 1-1,0 0 1,3 4 12,-1 1 2,0-1 1,-2 1 0,1 0-1,-1 0 1,-1 1 0,0 0-1,0 0 1,-2 0 0,1 1-1,-1-1 1,-1 1 0,0-1-1,-1 1 1,-1 0 0,0 0-1,0 0 1,-1-1 0,-1 1-1,0 0 1,-1-1 0,0 1-1,-3 4-2,-8 20 48,-1 0 0,-3-1 0,-1-1 0,-1 0 0,-2-2 0,-2 1-48,8-16 23,-1 0-1,-2-1 0,1-1 1,-2 0-1,0-2 1,-1 0-1,0-1 0,-1-1 1,0-1-1,-1-1 1,0-2-1,-1 0 0,0-1 1,0-1-1,0-1 1,-1-2-1,1 0 0,-1-2 1,0 0-1,-22-3-22,36 2-10,0 0 0,-1-1 0,1 0 0,0-1 0,0 0 0,1 0-1,-1-2 1,0 1 0,1-1 0,0-1 0,0 1 0,0-2 0,0 0 0,1 0 0,0 0 0,0-1-1,1 0 1,0-1 0,-4-5 10,4 2-19,1 0-1,0-1 1,1 0-1,0 0 1,1 0-1,0 0 1,1-1-1,1 0 1,0 0-1,1 0 1,0 0-1,1-1 1,0 1-1,1 0 1,1 0-1,0-1 1,0 1-1,5-13 20,-2 7-21,2-1 0,1 1 0,0 0 0,2 1 0,0 0 0,1 0 0,0 1 0,2 0 0,0 0 0,1 2 1,0 0-1,4-3 21,38-31-59,1 3 0,3 2 1,52-29 58,-98 63-4,1 2 0,-1 0 0,2 1 0,-1 0 1,1 1-1,0 0 0,1 2 0,-1 0 0,1 0 0,0 1 1,0 1-1,0 1 0,0 0 0,11 2 4,-20 0 15,-1 0-1,0 0 1,1 1-1,-1 0 1,0 0-1,0 1 1,0-1-1,0 1 1,0 1-1,-1-1 0,1 1 1,-1 0-1,0 0 1,0 0-1,-1 1 1,1 0-1,-1 0 1,0 0-1,0 0 1,-1 1-1,0-1 1,0 1-1,0 0 1,0 0-1,-1 0 1,0 0-1,0 1 1,0 3-15,2 12 47,0 0 1,-2 0-1,0 0 1,-2 1-1,0-1 1,-2 0 0,0 0-1,-1 1 1,-2-2-1,0 1 1,-1 0 0,-1-1-1,-5 9-47,8-15 27,-1-1 0,0 0 0,-1 0 0,-1 0 0,0-1 0,0 1 0,-2-2 0,1 1 0,-2-1 0,0-1-1,0 0 1,-1 0 0,0-1 0,-1 0 0,0-1 0,0 0 0,-1-1 0,0-1 0,-1 0 0,-2 0-27,-3-2 9,0-1-1,-1 0 1,1-2 0,-1 0 0,0-1 0,1-1-1,-1-1 1,0-1 0,1-1 0,-1 0-1,1-2 1,0 0 0,0-1 0,1-1 0,-1 0-1,1-2 1,-2-1-9,10 4-21,0-1 0,0 0 1,0 0-1,1-1 0,0 0 0,1 0 0,0-1 0,0 0 0,1-1 0,0 0 1,0 0-1,1 0 0,1-1 0,0 0 0,0 0 0,1 0 0,0 0 1,1-1-1,0 0 0,1 0 0,1 0 0,0 0 0,0-8 21,1 8-31,1-1 1,0 1-1,1 0 0,0 0 0,1 1 0,0-1 0,1 0 1,0 1-1,1 0 0,1 0 0,-1 0 0,2 1 1,-1-1-1,1 1 0,1 1 0,0 0 0,0 0 1,4-3 30,5-3-14,0 0 1,1 2 0,1 0 0,0 0 0,0 2 0,1 1 0,1 0 0,0 1-1,0 1 1,0 2 0,1 0 0,0 1 0,21-2 13,-35 6-4,1 0-1,-1 1 1,1-1-1,0 2 1,-1-1 0,1 1-1,-1 1 1,0 0 0,1 0-1,-1 0 1,0 1 0,0 0-1,0 1 1,0 0-1,-1 0 1,0 1 0,0 0-1,0 0 1,0 0 0,-1 1-1,0 0 1,3 4 4,2 4 5,-2-1-1,0 2 1,-1 0 0,0 0-1,-1 0 1,-1 1 0,-1-1-1,0 2 1,-1-1 0,0 0 0,-2 1-1,1 8-4,0 16 34,-2 1 0,-2 0 0,-1-1 0,-6 23-34,8-50 0,-1-1 1,-1 1 0,0 0-1,-1-1 1,0 1-1,-1-1 1,0 0-1,-1 0 1,-1-1-1,0 0 1,-1 0 0,0 0-1,-1 0 1,0-1-1,-1-1 1,0 1-1,0-1 1,-1-1 0,-10 8-1,5-11-16,-1 1 1,1-2 0,-1 0 0,0-1 0,-1 0-1,1-2 1,0 0 0,-1 0 0,1-2 0,-1 0 0,0-1-1,1 0 1,-14-4 15,16 3-22,0 0-1,0-1 1,0 0-1,0-1 1,0-1-1,1 0 1,0-1-1,0 0 1,0-1-1,1 0 1,0-1-1,0-1 0,1 0 1,0 0-1,0-1 1,1-1-1,1 0 1,0 0-1,0 0 1,1-1-1,1-1 1,0 1-1,1-1 1,0 0-1,0-1 1,2 0-1,0 0 23,0-4-26,2 0-1,0 1 0,2-1 1,-1 0-1,2 0 1,1 0-1,0 0 0,1 0 1,1 1-1,1 0 0,0-1 1,1 1-1,1 1 1,0 0-1,2 0 0,-1 0 1,2 1-1,3-4 27,6-7-26,1 2 1,1 0-1,2 1 1,0 0-1,1 2 1,1 1-1,1 2 0,0 0 1,27-13 25,-43 25-4,1 0 0,0 1 0,0-1 0,0 2 1,1 0-1,0 0 0,-1 1 0,1 1 0,0 0 0,0 0 0,1 1 0,-1 1 0,0 0 1,0 1-1,0 0 0,0 1 0,0 0 0,0 1 0,0 0 0,0 1 0,-1 0 1,7 4 3,-6 0 17,0 1-1,-1 0 1,0 0 0,-1 1 0,0 1 0,0 0 0,-1 0 0,-1 0 0,0 1 0,0 1 0,-1-1 0,-1 1-1,0 1 1,4 12-17,0 4 61,-2 1 0,0-1 0,-2 1 0,-2 1 0,0-1 0,-2 12-61,-3-9 47,-2 1-1,-1-1 1,-2 0-1,-1 0 1,-1-1-1,-2 0 1,-9 19-47,11-29 1,-1 0 0,-1 0 0,-1-1 0,-1 0 0,-4 3-1,11-18 9,0 0 1,0-1-1,-1 1 1,0-2-1,0 1 0,0 0 1,-1-1-1,1 0 1,-1-1-1,-1 0 0,1 0 1,0 0-1,-1-1 1,0 0-1,0 0 0,0-1 1,-3 1-10,-6-2-3,0-1 1,0 0-1,0-1 0,0-1 1,1 0-1,-1-2 0,1 0 1,0 0-1,0-2 0,0 0 1,0 0-1,1-2 0,0 0 1,-6-5 2,7 5-23,0 0 0,1-2 0,0 0 0,0 0 0,1-1 0,1 0 0,0-1 0,0 0 0,1-1 0,1-1 0,0 1 0,0-1 0,2-1 0,0 1 0,0-1 0,2-1 0,0 1 0,0-1 0,2 0 0,0 0 0,1 0 0,0 0 0,1 0 0,1 0 0,1-1 0,0 1 0,1 0 0,1 0 0,2-9 23,8-3-16,1 0-1,1 1 1,2 1-1,0 1 1,2 0-1,0 1 1,2 1 0,1 1-1,0 1 1,2 1-1,0 1 1,10-5 16,13-15-6,-28 23 19,1 1 0,1 0-1,0 2 1,0 0 0,1 1-1,10-2-12,-25 11 8,1 0 1,0 0-1,0 1 0,0 0 0,0 0 0,1 1 1,-1 0-1,0 1 0,1-1 0,-1 2 0,0-1 1,1 1-1,-1 1 0,0-1 0,0 1 0,0 1 1,0-1-1,0 1 0,0 1 0,4 2-8,-2 3 41,-1 1-1,1 0 1,-1 1-1,-1 0 1,0 0-1,-1 1 1,0 0 0,-1 0-1,0 0 1,-1 1-1,0 0 1,-1 0-1,0 0 1,-1 1-1,-1-1 1,0 1-1,-1 0 1,0 0-1,-2-1 1,0 12-41,-1 5 33,-1 1 1,-2-1-1,-1 0 0,-1-1 1,-1 1-1,-2-2 0,-1 1 1,-1-1-1,-2-1 0,0 0 1,-2-1-1,-13 16-33,23-32 15,-1-1 0,0 1 0,-1-1 0,0 0 0,-1-1 0,0 0 0,0 0 0,0-1 0,-1 0 0,0-1 1,-1 0-1,1 0 0,-1-1 0,0-1 0,-1 0 0,1 0 0,-2-1-15,-5 2 2,0-2 0,-1 1 0,1-2 0,-1-1 1,0 0-1,1-1 0,-1-1 0,0-1 0,1-1 0,-14-3-2,25 3-9,0 1 1,0-1-1,1 0 0,-1 0 1,1-1-1,0 0 0,0 0 1,0 0-1,0-1 0,1 0 0,0 0 1,0 0-1,0-1 0,1 0 1,-1 0-1,2 0 0,-1 0 0,0-1 1,1 1-1,1-1 0,-1 0 1,1 0-1,0 0 0,0 0 0,1 0 1,0 0-1,0-1 0,1 1 1,0 0-1,0-2 9,5-12-15,0-1 0,2 1 0,0 0 0,1 1 0,1-1 0,1 2 0,1-1 0,0 1 0,2 1 1,5-6 14,16-23-4,3 2 0,1 2 0,2 1 0,10-5 4,-37 34-9,2 0 1,0 1 0,0 1 0,1 1 0,1 0-1,-1 1 1,2 0 0,-1 2 0,1 0-1,0 1 1,0 1 0,1 0 0,5 1 8,-13 2 16,0 0-1,1 1 1,-1 0 0,0 1-1,0 0 1,0 1 0,1 0 0,-1 1-1,0 0 1,0 1 0,-1 0-1,1 0 1,-1 1 0,1 1-1,-1 0 1,0 0 0,-1 1 0,5 4-16,-4 2 38,-1 1 1,0 0 0,-1 1-1,0 0 1,-1 0 0,-1 1 0,0 0-1,-1 0 1,-1 0 0,0 1-1,-1-1 1,-1 1 0,0 0 0,-1 0-1,-1-1 1,-1 1 0,0 0 0,-1 0-1,0 0 1,-1-1 0,-1 1-1,-1-1 1,-6 14-39,0 1 38,-2 0-1,-1-1 0,-1 0 1,-2-2-1,-1 1 0,-1-2 1,-1-1-1,-1 0 0,-1-2 1,-1 0-1,-13 8-37,28-24-7,-2 0 0,1 0 0,-1-1 0,0 0 0,0-1 0,0 0 0,-1-1 0,0 0 0,0-1 0,0 0 0,0 0 0,0-1 0,-1-1 0,1 0 0,-1 0 1,1-1-1,-1-1 0,1 0 0,0 0 0,-1-1 0,1-1 0,0 0 0,-4-2 7,11 3-15,0 0 1,0 0-1,0-1 1,0 1 0,1-1-1,-1 0 1,1 0-1,0-1 1,0 1-1,0 0 1,0-1-1,0 0 1,1 0-1,0 0 1,0 0-1,0 0 1,0 0 0,1 0-1,-1-1 1,1 1-1,0-1 1,1 1-1,-1-1 1,1 1-1,0-5 15,0-4-22,1 1-1,0-1 0,1 0 0,1 0 0,0 0 0,1 1 1,0 0-1,5-9 23,-1 2-17,4-14-12,2 0 1,1 1-1,2 0 1,1 2-1,1 0 1,1 1-1,2 1 1,20-20 28,-31 38-18,0 0 1,1 0-1,1 2 1,-1-1-1,1 1 1,1 1 0,12-4 17,-22 9-2,0 0 1,1 1 0,-1-1 0,1 1 0,-1 1-1,1-1 1,0 0 0,-1 1 0,1 0-1,0 0 1,-1 1 0,1-1 0,0 1 0,-1 0-1,1 0 1,-1 1 0,1-1 0,-1 1 0,0 0-1,1 0 1,-1 1 0,0-1 0,-1 1 0,1 0-1,0 0 1,-1 0 0,2 2 1,1 1 17,-1 0 1,-1 0-1,1 1 1,-1 0-1,0 0 1,0 0-1,-1 0 1,0 1-1,0-1 1,-1 1-1,0-1 1,-1 1-1,1 0 1,-1 0-1,-1 0 1,1 0-1,-2 0 1,1 2-18,-3 16 30,-1-1 1,-2 1 0,0-1 0,-2-1 0,0 1-1,-2-1 1,-1-1 0,0 0 0,-14 19-31,4-9-1,-1-1-1,-1-2 1,-2 0 0,-11 8 1,30-33-14,0 0 0,-1-1 0,1 0 0,-1-1 0,0 1 0,0-1 0,-1 0 0,1-1 0,-1 0 0,1 0 0,-1-1 1,1 0-1,-1 0 0,0 0 0,0-1 0,1-1 0,-1 1 0,0-1 0,0 0 0,1-1 0,-1 0 0,1 0 1,-5-2 13,7 2-17,0 1 0,0-1 1,0 0-1,0-1 1,0 1-1,0-1 0,1 0 1,-1 0-1,1 0 1,0 0-1,-1-1 0,2 0 1,-1 0-1,0 0 1,1 0-1,0-1 0,0 1 1,0-1-1,1 0 1,-1 0-1,1 0 0,0 0 1,1 0-1,-1 0 1,1-1-1,0 1 0,0-4 17,0-5-27,0 0 0,2 0 0,0 0 0,0 1-1,1-1 1,1 0 0,0 1 0,1-1 0,0 1 0,4-6 27,-4 9-16,8-25-20,2 0 0,2 2 0,1 0 0,1 0 1,2 2-1,1 0 0,15-15 36,69-43-96,-98 85 90,-1 0-1,1 0 0,0 1 0,0 0 1,1 0-1,-1 0 0,1 1 1,-1 0-1,1 1 0,0-1 1,-1 2-1,1-1 0,0 1 1,0 0-1,-1 1 0,4 0 7,-5 1 15,0 0-1,-1 1 1,1-1-1,-1 1 1,0 1 0,0-1-1,0 1 1,-1 0-1,1 0 1,-1 0-1,0 0 1,0 1 0,0 0-1,-1 0 1,0 0-1,0 0 1,0 0-1,0 1 1,-1-1-1,0 1 1,0 0 0,0-1-1,-1 1 1,0 0-1,0 0 1,-1 2-15,3 11 35,-2-1 1,0 1-1,-1 0 1,-1 0-1,0-1 0,-2 1 1,0-1-1,-1 1 1,-1-1-1,-1 0 1,0-1-1,-1 1 0,-1-1 1,-8 11-36,-7 11 85,-3-1 0,-1 0 1,-1-3-1,-14 13-85,41-47 6,-7 9 16,0-2 0,0 1 0,-1-1 0,0 0 0,0-1 0,-1 0 0,0-1 0,0 0 0,0 0 0,-1-1 0,0 0 0,0-1 0,0 0 0,-1-1 0,1 0 0,-10 0-22,-4-2 7,0-2 0,0 0 1,0-2-1,0-1 1,-21-6-8,34 8-17,0-1-1,1 0 1,-1-1 0,1 0-1,0-1 1,0 0 0,0-1 0,1 0-1,0 0 1,0-1 0,1-1-1,0 0 1,0 0 0,0-1 0,1 0-1,1 0 1,0-1 0,0 0-1,0 0 1,1 0 0,1-1 0,0 0-1,1 0 1,0-1 0,0 1-1,1-1 1,1 0 0,0 0 0,0-7 17,6-3-39,2-1 0,0 2 0,2-1 1,0 1-1,1 0 0,1 0 0,1 1 0,1 1 1,1 0-1,0 0 0,2 2 0,0 0 1,1 0-1,0 1 0,9-5 39,-6 2-7,1 1 0,0 0-1,1 2 1,0 0 0,2 2 0,0 0-1,0 2 1,1 0 0,1 2-1,0 0 1,13-2 7,-31 10 1,1 0-1,-1 1 1,1 0 0,-1 0-1,1 1 1,0-1 0,-1 2-1,1-1 1,-1 1 0,1 0-1,-1 1 1,1-1 0,-1 2-1,0-1 1,0 1-1,0 0 1,0 0 0,0 1-1,-1 0 1,1 0 0,-1 1-1,0 0 1,0 0 0,-1 0-1,1 1 0,4 8 19,0 0 0,-1 0 0,0 1 0,-1 1 0,-1-1-1,0 1 1,-2 1 0,1-1 0,-2 1 0,0 0 0,-1 0 0,-1 0 0,-1 0-1,0 0 1,-1 1 0,-1-1 0,-1 0 0,0 0 0,-1 0 0,-1 0-1,0 0 1,-2-1 0,0 0 0,0 0 0,-2 0 0,-5 8-19,-84 144 219,91-156-211,-1-1 1,0 1 0,0-1-1,-2-1 1,1 1 0,-1-1 0,-1-1-1,1 0 1,-2 0 0,1-1 0,-1 0-1,-1-1 1,1 0 0,-1-1-1,0 0 1,0-1 0,-1 0 0,0-1-1,0-1 1,0 0 0,0 0 0,-8-1-9,-1-3 3,0-1 0,-1-1 1,1-1-1,1-1 0,-1-1 1,1 0-1,0-2 1,0-1-1,1 0 0,1-2 1,-13-8-4,18 10-24,0-1 0,1 0 0,0-1 1,1-1-1,0 0 0,0 0 0,2-1 0,0-1 0,0 0 1,1 0-1,1-1 0,0 0 0,1 0 0,1-1 1,0 0-1,1 0 0,1 0 0,1-1 0,0 0 0,1 1 1,1-1-1,0 0 0,1 0 0,1 0 0,1 0 0,0 1 1,1-1-1,1 1 0,1-1 0,4-8 24,6-7-39,2 2 0,1 0-1,1 1 1,2 1 0,1 1-1,1 1 1,1 0 0,21-15 39,-15 12-36,1 1 1,2 1-1,0 3 1,2 0-1,33-16 36,-49 30-3,0 2-1,0 0 1,0 1-1,1 1 1,0 0-1,1 2 1,-1 1 0,1 0-1,-1 1 1,1 1-1,0 2 1,14 1 3,-20-1 20,0 2 1,0-1-1,0 2 0,-1 0 1,0 1-1,1 0 1,-2 1-1,1 1 0,-1 0 1,0 1-1,0 0 1,-1 1-1,0 0 0,-1 1 1,0 1-1,-1-1 1,6 8-21,-6-1 45,0 1 0,-1-1-1,-1 2 1,-1-1 0,-1 1 0,0 0 0,-1 0 0,-1 0 0,-1 1 0,-1 0 0,-1-1 0,0 1 0,-2 0 0,0 0 0,-1-1 0,-1 1 0,-1-1 0,-1 0 0,0 0 0,-2 0 0,0 0 0,-1-1 0,-3 5-45,-6 4 22,0-1 0,-2-1 0,0-1 0,-2-1 0,-1 0 0,0-2 0,-2 0 0,-10 6-22,21-16 1,0-1-1,-1-1 1,0 0 0,0 0-1,-1-2 1,0 0-1,0 0 1,-1-1 0,-6 1-1,-4-2-35,1-1 0,-1 0 0,0-2 0,0-1 0,0-2 0,0 0 0,0-1 0,1-2 0,-15-4 35,31 7-33,1-1 1,-1 0 0,1-1-1,-1 0 1,1 0 0,0-1-1,1 0 1,-1 0 0,0-1-1,1 0 1,0-1-1,1 1 1,-1-1 0,1 0-1,0-1 1,0 0 0,1 0-1,0 0 1,0 0 0,1-1-1,0 0 1,0 0-1,1 0 1,0 0 0,0-1-1,1 1 1,0-1 0,0 1-1,0-9 33,5 1-31,0 0-1,1 0 0,1 1 1,0-1-1,2 1 1,-1 0-1,2 1 1,-1 0-1,2 0 0,0 0 1,1 1-1,0 1 1,1 0 31,5-10-28,1 2 0,0 0 1,1 2-1,1 0 1,1 0-1,1 2 1,0 1-1,1 0 1,1 2-1,0 0 0,1 2 1,16-6 27,-30 13 3,1 0 0,0 1 0,0 0 0,0 0 0,0 1 0,0 1 0,1 0 0,-1 1 0,0 0 0,1 0 0,-1 1 0,0 1 0,0 0 0,0 0 0,0 1 0,0 1 0,0-1 0,-1 2 0,1 0 0,-1 0 0,0 1 0,-1 0 0,0 0 0,0 1 0,7 7-3,-10-7 15,0 0 1,0 0 0,-1 1-1,0 0 1,-1 0 0,1 0 0,-2 1-1,1-1 1,-1 1 0,0 0 0,-1 0-1,0 0 1,-1 0 0,0 1 0,0-1-1,-1 0 1,0 0 0,0 1-1,-1-1 1,-1 0-16,-5 19 32,-2 0-1,-1-1 1,-1 0-1,-2-1 1,0 0-1,-2-1 1,0 0-1,-2-2 1,-1 0-1,-1 0 1,0-2-32,7-5 18,-1 0-1,0-1 1,0-1-1,-2 0 1,0-1 0,0 0-1,-1-2 1,-1 1 0,0-2-1,0 0 1,-1-2 0,0 0-1,-1 0-17,-8-2 8,-1-1 0,0-1 0,1-2 0,-1-1 0,0-1 0,0-1 0,0-1 0,0-2 0,1 0 0,-10-5-8,23 7-21,1 0 0,0-2-1,0 1 1,0-1 0,0-1-1,1-1 1,0 0 0,0 0-1,0-1 1,1 0 0,0-1-1,0-1 1,1 1 0,0-2-1,0 1 1,1-2 0,0-1 21,4 5-18,1-1 1,0 0-1,1 0 1,0 0-1,0-1 1,1 1-1,0-1 1,1 0-1,0 1 1,0-1 0,0 0-1,2 0 1,-1 1-1,1-1 1,0 0-1,0 1 1,1-1-1,1 0 1,-1 1-1,1 0 1,1 0 0,3-7 17,13-19-42,1 1 1,1 0 0,2 2 0,2 1 0,0 1 0,2 1 0,9-5 41,-11 5-1,3 2 1,0 1-1,1 1 0,1 2 1,1 1-1,2 1 1,-1 2-1,2 1 1,0 2-1,19-5 1,-50 19 4,-1 0-1,1 0 1,0 1-1,-1-1 1,1 1-1,0-1 1,0 1-1,-1 0 1,1 1-1,0-1 1,0 1-1,-1 0 1,1-1-1,0 1 1,-1 1-1,1-1 1,-1 1-1,0-1 1,1 1-1,-1 0 1,0 0-1,0 0 1,0 1-1,0-1 1,0 1-1,-1 0 1,1 0-1,-1-1 1,0 2-1,0-1 1,0 0-1,0 0 1,0 1-1,-1-1 1,1 1 0,-1-1-1,0 1 1,0 1-4,2 19 43,-1 0 0,-1 0 0,-1 0 0,-1 0 0,-1 0 0,-1-1 0,-1 1 0,-2-1 0,0 1 0,-1-2 0,-1 1 0,-2-1 1,-1 2-44,-3 12 38,-2 0 0,-1-2 0,-1 0 0,-2-1 1,-16 20-39,28-42 14,-1-1 1,0 0-1,0 0 0,-1-1 1,0 0-1,-1 0 1,0-1-1,0-1 1,0 0-1,-1 0 1,-1-1-1,1-1 1,-1 0-1,1 0 1,-1-2-1,-1 1 1,-7 0-15,13-3 11,-1-1 0,0 1 0,0-1 1,0-1-1,1 1 0,-1-2 0,0 1 0,0-1 1,1 0-1,0-1 0,-1 0 0,1 0 0,0-1 1,0 0-1,1-1 0,-1 1 0,1-2 0,0 1 1,0-1-1,-4-4-11,-1-8-20,1 0 0,1 0 0,0-1 1,2-1-1,0 1 0,1-1 0,1-1 0,1 1 1,1-1-1,1 0 0,0 0 0,2 0 0,0 0 1,3-16 19,-2 16-18,0 0 0,2 0 0,1 0 0,0 0 0,2 1 0,0-1 0,2 1 0,6-15 18,-4 14-34,0-1 1,2 2-1,0-1 1,2 2-1,0-1 1,1 2-1,1 0 1,0 0-1,1 2 1,1 0-1,1 1 1,0 0-1,1 2 1,1 0-1,0 1 1,0 1-1,2 1 1,15-5 33,-25 13 3,0 1 0,-1 1 0,1 0 0,-1 0 1,1 1-1,0 1 0,-1-1 0,0 2 0,1 0 0,-1 0 0,0 1 0,0 1 1,-1 0-1,1 0 0,-1 1 0,-1 0 0,1 1 0,-1 0 0,0 0 0,0 1 1,-1 0-1,0 1 0,0 0 0,-1 0 0,-1 1 0,1-1 0,-2 1 0,1 1 1,2 7-4,-1-3 27,0-1 1,-2 2-1,0-1 1,0 1 0,-2-1-1,0 1 1,0 0-1,-2 0 1,0 1 0,-1-1-1,0 0 1,-1 0-1,-1 0 1,-1 0 0,0 0-1,-1 0 1,-5 12-28,2-10 14,0 0-1,-1-1 1,0 0-1,-2 0 1,0-1 0,-1 0-1,0-1 1,-1 0 0,-1-1-1,-1 0 1,0-1-1,0 0 1,-1-2 0,-1 1-1,0-2 1,0 0 0,-1-1-1,-2 0-13,-5-3-5,-1-1 1,1-1-1,-1-1 0,0-1 1,0-1-1,0-1 0,0-2 1,0 0-1,1-1 0,-1-2 0,1-1 1,0 0-1,0-2 0,1-1 1,0-1-1,0 0 0,-9-8 5,24 14-19,-1-1-1,2 1 1,-1-2-1,0 1 1,1-1-1,0 0 1,1-1-1,-1 1 1,1-1-1,0-1 1,1 1-1,0-1 1,0 0-1,1 0 1,0 0-1,0-1 1,1 1-1,0-1 1,0 0-1,1 0 1,0 0 0,1 0-1,0 0 1,0-1-1,1 1 1,1-5 19,1 3-19,0-1 1,1 1 0,1-1 0,0 1 0,0 0 0,1 1 0,0-1 0,1 1 0,1 0 0,-1 0 0,2 0-1,-1 1 1,1 1 0,0-1 0,1 1 0,8-6 18,8-4-26,0 1-1,1 1 1,0 2-1,1 0 1,1 2 0,3-1 26,-16 6-8,1 0 0,-1 1 0,1 1 0,0 0 0,0 1 0,0 0 0,1 2 0,-1 0 0,1 1 0,0 0 0,-1 1 0,1 1 0,0 1 0,-1 1 0,1 0 0,14 5 8,-19-1 34,0 1 1,0 0-1,-1 1 0,-1 0 1,1 0-1,-2 2 1,1-1-1,-1 1 1,-1 0-1,0 1 1,-1 0-1,0 0 1,0 0-1,-1 1 1,-1 0-1,-1 1 1,0-1-1,0 1 1,-1-1-1,-1 1 1,0 0-1,-1 0 1,-1 0-1,0 0 0,-1 0 1,0 0-1,-1 0 1,-3 13-35,1-11 51,0 0 0,0 0-1,-2 0 1,0-1 0,0 0 0,-1 0 0,-1 0 0,-1-1 0,0 0 0,-1-1-1,0 0 1,-1-1 0,-6 5-51,12-13 15,-1 0-1,0-1 1,0 0-1,0 0 1,-1 0 0,1-1-1,-1 0 1,1 0-1,-1-1 1,0 1-1,0-1 1,1-1 0,-1 0-1,0 0 1,0 0-1,0-1 1,0 0-1,1 0 1,-1 0 0,0-1-1,-1-1-14,-11-3 62,1-1-1,1-1 0,0-1 1,0 0-1,0-1 1,2-1-1,-3-2-61,11 8-3,0 0 1,1-1-1,-1 0 0,1 0 0,1 0 1,-1-1-1,1 0 0,0 0 0,0 0 1,1-1-1,0 1 0,0-1 0,1 0 0,0 0 1,0 0-1,1-1 0,0 1 0,1-1 1,0 1-1,0-1 0,1 0 0,0 1 1,0-1-1,1 1 0,0-1 0,1 1 1,0-3 1,4-3-21,0 1 0,1 0 0,0 0 0,1 0-1,1 1 1,0 1 0,0-1 0,1 2 0,1-1-1,0 1 1,0 1 0,1 0 0,0 0-1,1 2 1,0-1 0,0 1 0,0 1 0,1 1-1,0 0 1,0 0 0,0 1 0,1 1-1,-1 1 1,13-1 22,-20 2 20,0 0 0,0 0 0,0 1 0,0 0 0,0 1 0,0-1 0,0 1 0,-1 1 0,1-1 0,0 1 0,-1 0 0,1 1 0,-1 0 0,1 0 0,-1 0 0,0 0 0,-1 1 0,1 0-1,-1 0 1,1 1 0,-1 0 0,0 0 0,-1 0 0,1 0 0,-1 1 0,0 0 0,-1-1 0,1 2 0,-1-1 0,0 0 0,-1 0 0,0 1 0,0 0 0,0-1 0,0 5-20,-3 5 28,-1-1-1,-1 1 1,-1-1 0,0 1-1,0-1 1,-2-1 0,0 1-1,-1-1 1,0 0 0,-6 8-28,6-8-43,-2 1-51,-1 0 0,0-1 0,-1-1 0,-1 0 0,0 0 0,0-1 0,-1-1-1,-1 0 1,0-1 0,-1 0 0,1-1 0,-2-1 0,1 0 0,-1-1-1,0-1 1,-1 0 0,0-1 0,1-1 0,-2-1 0,1 0 0,0-2-1,0 1 1,-10-2 94,-57-19-442,82 18 429,0 0-1,0 0 0,0 0 1,0 0-1,0 0 1,0 0-1,0 0 1,1-1-1,-1 1 0,1-1 1,-1 1-1,1-1 1,-1 0-1,1 0 1,0 0-1,0 1 1,0-1-1,0 0 0,0 0 1,0 0-1,1-1 1,-1 1-1,1 0 1,-1 0-1,1 0 0,0 0 1,0 0-1,0-1 1,0 1-1,0 0 1,0 0-1,1 0 1,-1 0-1,1-1 0,0 1 1,-1 0-1,1 0 14,5-7-66,0 0 0,0 1-1,1 0 1,0 0 0,0 1-1,1 0 1,-1 0 0,2 1-1,-1 0 1,1 0 0,0 1-1,5-3 67,2-1-217,159-113-6711,-121 78 1622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8:56.262"/>
    </inkml:context>
    <inkml:brush xml:id="br0">
      <inkml:brushProperty name="width" value="0.05" units="cm"/>
      <inkml:brushProperty name="height" value="0.05" units="cm"/>
    </inkml:brush>
  </inkml:definitions>
  <inkml:trace contextRef="#ctx0" brushRef="#br0">8714 7442 7712,'2'-5'3778,"-4"11"-618,19 122 301,-3 165-1829,-8-20-805,5-126-699,-5-112-453,-6-35 247,0 0-1,0 0 1,0 0 0,0-1 0,1 1 0,-1 0 0,0 0-1,0 0 1,0 0 0,1 0 0,-1-1 0,0 1 0,0 0 0,1 0-1,-1 0 1,0 0 0,0 0 0,1 0 0,-1 0 0,0 0-1,0 0 1,0 0 0,1 0 0,-1 0 0,0 0 0,0 0-1,1 0 1,-1 0 0,0 0 0,0 1 0,1-1 0,-1 0 0,0 0-1,0 0 1,0 0 0,1 0 0,-1 0 0,0 1 0,0-1-1,0 0 1,0 0 0,1 0 0,-1 1 0,0-1 0,0 0-1,0 0 1,0 0 0,0 1 0,0-1 0,0 0 0,0 0 0,0 1-1,0-1 79,13-23-6796,-8 8 2706</inkml:trace>
  <inkml:trace contextRef="#ctx0" brushRef="#br0" timeOffset="1">8884 8123 6016,'-22'4'3742,"22"-5"1342,35-17-2999,56-6-47,20 2-1420,-19 4-3076,-64 3-2993,-21 1 1297</inkml:trace>
  <inkml:trace contextRef="#ctx0" brushRef="#br0" timeOffset="2">9276 7496 6016,'-18'32'6224,"-19"5"-1995,35-29-4088,0 0 0,0 0 0,1 0 1,0 0-1,1 0 0,0 1 0,0-1 0,0 0 1,1 0-1,1 4-141,1 22 294,-1 186 762,-2-6-282,9-47-396,-8-150-403,-1-15-111,0 0-1,-1 0 1,1 0-1,0 0 1,0 0 0,0 0-1,1 1 1,-1-1-1,0 0 1,1 0 0,-1 0-1,1 0 1,0 0-1,0 0 1,0 0 0,0 0-1,0-1 1,0 1-1,0 0 1,0 0 0,1-1-1,-1 1 1,2 0 136,21-36-10485,-8 15 6405</inkml:trace>
  <inkml:trace contextRef="#ctx0" brushRef="#br0" timeOffset="3">9897 7525 4832,'-2'-2'-319,"-8"-10"1497,-18 6 7892,26 6-8871,-29 0 1516,13-2-1432,0 2 0,1 0 1,-1 0-1,0 2 0,1 0 0,-1 1 1,1 1-1,0 1 0,0 0 1,0 1-1,1 1 0,0 1-283,8-3-15,1 1 0,0 0-1,1 0 1,-1 1 0,1 0 0,1 0-1,-1 1 1,1-1 0,1 1 0,-1 0-1,1 0 1,1 1 0,0-1 0,0 1-1,0 0 1,1-1 0,0 1 0,1 0 0,0 0-1,0 1 1,1 3 15,12 159 112,42 76-224,-30-72 267,4-57-155,-17-71 21,-11-46-7,1 0 0,-1-1-1,0 1 1,0-1 0,1 1 0,-1 0 0,1-1-1,0 1 1,-1-1 0,1 1 0,0-1 0,0 0-1,0 1 1,0-1 0,0 0 0,0 1-1,0-1 1,0 0 0,1 0 0,-1 0 0,0 0-1,1 0 1,-1 0 0,1-1 0,-1 1 0,1 0-1,-1-1 1,1 1 0,-1-1 0,1 0 0,0 1-1,-1-1 1,1 0 0,0 0 0,-1 0-1,1 0 1,0 0 0,-1 0 0,1-1 0,-1 1-1,2-1-13,34-12-53,-1-1 0,0-2-1,-1-2 1,12-9 53,-20 5-2260,-16 3-2925,-8 6 1825,11-2-453</inkml:trace>
  <inkml:trace contextRef="#ctx0" brushRef="#br0" timeOffset="4">9545 8152 5632,'-1'1'2986,"-3"2"-1527,4-3 2277,45-15-1192,-3-3-2163,2 3 0,0 2 1,1 1-1,32-2-381,22 3-3082,-50 6-4908,-31-3 3900</inkml:trace>
  <inkml:trace contextRef="#ctx0" brushRef="#br0" timeOffset="5">10251 8440 5024,'-33'-63'7742,"16"-6"-5026,23-74 729,3 72-3045,3 0 0,3 1 0,3 1 0,3 0 0,19-40-400,-39 105 4,0-1 0,0 1-1,1-1 1,0 1 0,0-1-1,0 1 1,0 0 0,0 0-1,1 0 1,0 0 0,0 1-1,0-1 1,0 1 0,0 0 0,1 0-1,0 0 1,-1 0 0,1 0-1,0 1 1,1 0 0,-1 0-1,0 0 1,0 0 0,1 1-1,-1-1 1,1 1 0,0 0-1,-1 1 1,5-1-4,1 5 64,-1 1 1,0 1-1,0 0 0,0 0 0,-1 0 0,0 1 1,0 0-1,0 1 0,-1 0 0,0 0 1,-1 1-1,0-1 0,0 1 0,-1 1 1,0-1-1,-1 1 0,0 0 0,0 0 1,-1 0-1,0 0 0,-1 1 0,0-1-64,6 30-64,-1 1-1,-3-1 0,-1 1 0,-2-1 1,-2 15 64,1-24-77,-3 9-835,-1 0 0,-2-1 0,-2 1-1,-8 22 913,9-34-932,-5 9-1835,2-17-2690,9-18 860,1-2 1584</inkml:trace>
  <inkml:trace contextRef="#ctx0" brushRef="#br0" timeOffset="6">10090 8162 8416,'10'5'5712,"22"-5"-4061,-22 0-1084,33-3 140,0-2 0,0-1 0,0-3 0,0-1-707,32-7 313,-75 17-316,219-36-38,-146 32-2712,-1 6-3596,-43 3 2280</inkml:trace>
  <inkml:trace contextRef="#ctx0" brushRef="#br0" timeOffset="7">10995 7648 7712,'-14'6'4181,"-10"27"-346,24 70-1388,9-40-1947,2 0-1,16 53-499,-8-41 63,29 121-90,-32-139-3834,-16-51-432,-5-10-1547</inkml:trace>
  <inkml:trace contextRef="#ctx0" brushRef="#br0" timeOffset="8">11071 7843 5248,'11'-15'2528,"-11"15"-1344,12-4-448,-7 4 896</inkml:trace>
  <inkml:trace contextRef="#ctx0" brushRef="#br0" timeOffset="9">11121 7824 13856,'21'0'543,"-1"1"0,0 1 1,0 1-1,0 1 0,0 1 0,-1 0 1,0 2-1,14 6-543,-10-4 201,0 0 0,-1 2 0,-1 1 0,0 1 0,0 1-1,-1 0 1,-1 2 0,-1 0 0,14 16-201,-27-27 50,-1 1 0,1-1 1,-1 1-1,-1 1 0,1-1 0,-1 0 0,0 1 0,0-1 1,-1 1-1,0 0 0,0 0 0,-1 0 0,0 0 1,0 0-1,-1 0 0,1 1 0,-2-1 0,1 0 0,-1 0 1,0 0-1,0 0 0,-1 0-50,-9 16 41,-1-1 0,-1-1 0,-1 0 0,0-1-1,-2 0 1,0-2 0,-2 1 0,0-2 0,-1-1 0,0 0 0,-1-1 0,-3 0-41,-8 8-94,0-1 1,-2-2 0,0-1-1,-25 10 94,34-18-457,-1-1 1,0-1-1,0-1 0,-1-1 0,0-2 0,-20 2 457,-4-16-4986,37-5 538</inkml:trace>
  <inkml:trace contextRef="#ctx0" brushRef="#br0" timeOffset="10">10472 5810 3008,'0'-10'1920,"-5"10"-1024,-1-5 0,6 5 768</inkml:trace>
  <inkml:trace contextRef="#ctx0" brushRef="#br0" timeOffset="11">10450 5771 11072,'-10'-54'4053,"3"138"1568,-4 111-3754,6 143-689,5-68-303,-6-153-571,6 98-133,6-145-219,-1 37 21,-4-93-1286,1-22-1504,1-4 1043,2-13-2092,1-8-1254</inkml:trace>
  <inkml:trace contextRef="#ctx0" brushRef="#br0" timeOffset="12">10118 5747 1760,'-1'1'65,"1"1"27,-1 0 0,1 0 1,-1 0-1,0 0 1,0 0-1,1-1 0,-1 1 1,-1 0-1,1-1 1,0 1-1,0-1 1,-1 1-1,1-1 0,0 1 1,-1-1-1,0 0 1,1 0-1,-1 0 0,0 0 1,1 0-1,-2 0-92,-51 33 3557,4 5 1206,47-36-4372,2-2-171,0 1 0,-1 0-1,1-1 1,-1 1 0,1-1 0,-1 1-1,0-1 1,1 0 0,-1 0-1,0 1 1,0-1 0,0-1 0,0 1-1,0 0 1,0 0 0,0-1 0,-1 1-1,1-1 1,0 0 0,0 0 0,0 1-1,0-1 1,-2-1-220,21-29 3285,116-146-1247,42-67-1500,-171 236-496,1 1 1,-1 0-1,1 0 0,1 0 0,-1 0 1,1 1-1,0 0 0,0 0 0,0 1 0,1 0 1,-1 0-1,1 0 0,0 1 0,0 0 0,0 0 1,1 1-1,-1 0 0,1 0 0,-1 1 0,1 0 1,0 0-1,-1 1 0,1 0 0,0 0 0,0 0 1,-1 1-1,1 1 0,-1-1 0,1 1 1,-1 1-1,1-1 0,-1 1 0,0 0 0,0 1 1,3 2-43,7 9 73,-1 1 1,-1 1 0,-1 0 0,0 0-1,-1 2 1,9 16-74,-1 0 66,-1 1-1,-1 1 0,-2 0 1,-1 5-66,57 186 272,-62-197-528,-11-30-304,13-17-7504,2 6 2875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2:03:34.323"/>
    </inkml:context>
    <inkml:brush xml:id="br0">
      <inkml:brushProperty name="width" value="0.05" units="cm"/>
      <inkml:brushProperty name="height" value="0.05" units="cm"/>
    </inkml:brush>
  </inkml:definitions>
  <inkml:trace contextRef="#ctx0" brushRef="#br0">14 681 9312,'-1'0'138,"0"-1"1,0 1-1,0 0 1,1-1 0,-1 1-1,0-1 1,1 0-1,-1 1 1,0-1 0,1 1-1,-1-1 1,1 0-1,-1 1 1,1-1-1,-1 0 1,1 0 0,0 1-1,-1-1 1,1 0-1,0 0 1,-1 0 0,1 0-1,0 1 1,0-1-1,0 0 1,0 0-1,0 0 1,0 0 0,0 0-1,0 0 1,0 1-1,1-1 1,-1 0 0,0 0-139,0-8 925,2 7-658,0 0 0,0 0 0,0 1 0,0-1 0,0 0 0,0 1 0,0-1 0,1 1 0,-1 0 0,1-1 0,-1 1 0,1 0 0,-1 1-1,1-1 1,-1 0 0,1 1 0,2-1-267,233-5 2998,-178 0-2441,133-22 1136,50-36-434,-148 48-984,0 4 1,0 4 0,11 5-276,-97 3-261,54-8 817,-36-23-5763,-23 22 1511,-3 3-1013</inkml:trace>
  <inkml:trace contextRef="#ctx0" brushRef="#br0" timeOffset="555.504">906 0 8064,'-1'1'197,"0"-1"1,0 1-1,0 0 1,1-1-1,-1 1 1,0-1 0,1 1-1,-1 0 1,1 0-1,-1-1 1,0 1-1,1 0 1,0 0-1,-1 0 1,1 0-1,-1 0 1,1-1-1,0 1 1,0 0 0,0 0-1,-1 0 1,1 0-1,0 0 1,0 0-1,0 0 1,0 0-1,1 0 1,-1 0-1,0 0 1,0 0 0,0 0-1,1 0 1,-1-1-1,1 1 1,-1 0-1,1 0 1,-1 0-1,1 0 1,-1-1-1,1 1 1,-1 0-1,1-1 1,0 1 0,0 0-1,-1-1 1,1 1-1,0-1 1,0 1-1,0-1 1,0 1-198,6 3 264,1 1 0,0-1 0,0 0 1,1-1-1,-1 0 0,1 0 0,-1-1 0,1 0 0,0 0 1,7 0-265,11 3 387,219 38 2984,-237-42-3300,0 0 0,-1 1 1,1-1-1,-1 2 1,0-1-1,0 1 1,0 1-1,0-1 0,0 1 1,-1 1-1,1-1 1,-1 1-1,0 0 1,-1 1-1,1 0 0,-1 0 1,0 0-1,-1 1 1,1 0-1,-1 0 1,-1 0-1,1 1 0,-1-1 1,-1 1-1,1 0 1,-1 0-1,-1 1 1,1 2-72,-3 3 86,-1 1 0,0 0 0,-1-1 0,0 0 1,-1 1-1,-1-1 0,-1 0 0,0-1 1,0 1-1,-1-1 0,-1 0 0,0 0 0,-1-1 1,-1 0-1,0-1 0,0 1 0,-1-2 0,-6 6-86,-43 46 8,-89 110-1935,132-144-447,15-14-1348,11-16-2171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2:03:47.548"/>
    </inkml:context>
    <inkml:brush xml:id="br0">
      <inkml:brushProperty name="width" value="0.05" units="cm"/>
      <inkml:brushProperty name="height" value="0.05" units="cm"/>
      <inkml:brushProperty name="color" value="#FFC114"/>
    </inkml:brush>
  </inkml:definitions>
  <inkml:trace contextRef="#ctx0" brushRef="#br0">431 437 7520,'-2'-3'363,"0"1"0,0 0 1,0 0-1,0 0 1,0 0-1,0 0 0,0 0 1,-1 1-1,1-1 0,-1 1 1,1-1-1,-1 1 0,0 0 1,1 0-1,-1 0 0,0 1 1,-1-1-364,-1 1 341,-1 0 1,1 0 0,0 0-1,-1 1 1,1 0 0,0 0-1,-1 1 1,1-1 0,0 1-1,0 0 1,0 1-1,0-1 1,-3 3-342,-13 6 249,1 1 0,0 1 0,0 1 0,1 1 0,1 0 0,1 1 0,0 1 0,1 1 0,1 1 0,1 0 0,0 0 0,1 2 0,-6 14-249,7-11-12,2 1 0,0 0 0,2 0 0,0 0 0,2 1 0,1 0 0,1 1 0,2-1 0,0 1-1,2-1 1,0 1 0,2-1 0,1 1 0,2-1 0,2 9 12,-2-23-7,2-1-1,-1 1 1,1-1-1,1-1 1,-1 1-1,2-1 1,0 0-1,0-1 1,1 0-1,0-1 1,0 0-1,1 0 1,0-1-1,0-1 1,1 0-1,-1 0 1,2-1-1,-1 0 1,0-1-1,1-1 1,0 0-1,0-1 1,0 0-1,0-1 1,0 0-1,0-1 1,0-1-1,0 0 1,0-1-1,0 0 1,0-1-1,4-1 8,87-38-1516,-11-23-3314,-51 26 1187,6 0-666</inkml:trace>
  <inkml:trace contextRef="#ctx0" brushRef="#br0" timeOffset="414.949">1219 574 8064,'-26'3'5043,"-13"7"-2761,14-3-1122,-62 9 358,64-13-1393,1 1 0,0 0 0,-1 2-1,2 1 1,-1 0 0,1 2 0,0 0 0,-7 5-125,16-5-3,-1 0 0,2 1 1,-1 0-1,1 0 0,1 1 0,0 1 0,0 0 0,1 0 0,1 1 1,0 0-1,1 0 0,-5 13 3,8-18-16,1 1 1,0-1 0,1 1-1,0 0 1,0-1-1,1 1 1,0 0 0,1 0-1,0 0 1,0 0-1,1 0 1,0 0 0,1 0-1,0-1 1,0 1-1,1 0 1,0-1-1,0 0 1,1 0 0,0 0-1,0 0 1,3 2 15,1-1-13,1 0 0,0-1 1,1 0-1,0-1 0,0 0 0,0-1 1,1 0-1,0 0 0,0-1 0,0-1 1,1 0-1,0 0 0,0-1 0,0-1 1,0 0-1,0-1 0,0 0 0,7-1 13,-8 2 61,1-2-1,-1 0 1,0 0-1,0-1 1,0 0-1,0-1 1,0-1-1,0 1 0,0-2 1,0 1-1,-1-2 1,0 1-1,0-1 1,0-1-1,-1 0 1,1 0-1,-1-1 0,-1 0 1,1-1-1,-1 1 1,1-4-61,4-7 254,-1 0 1,-1 0 0,-1-1 0,-1-1 0,0 0-1,-2 0 1,0-1 0,-1 1 0,-1-1-1,-1-1 1,-1 1 0,-1-1 0,-1-15-255,-1 25-33,0 0 0,-1 0 0,-1 0 0,0 0 0,-1 0 0,0 0 0,-1 1 0,0-1 0,-1 1 0,0 0 0,0 0 0,-2 1 0,1 0 0,-1 0 0,-1 0 0,-4-5 33,11 14-143,-13-8-1092,7 8-1734,8 3-972,8 5-1104</inkml:trace>
  <inkml:trace contextRef="#ctx0" brushRef="#br0" timeOffset="1015.339">1499 427 11520,'-11'9'6187,"10"21"-5064,2-18-279,2 45-324,3 0 0,2-1-1,7 20-519,-8-40 20,43 174 401,-50-211-403,0 1-1,0 0 1,1-1 0,-1 1 0,0-1-1,0 1 1,1 0 0,-1-1-1,0 1 1,0-1 0,1 1 0,-1 0-1,1-1 1,-1 1 0,0 0 0,1 0-1,-1-1 1,1 1 0,-1 0-1,0 0 1,1 0 0,-1-1 0,1 1-1,-1 0 1,1 0 0,-1 0-1,1 0 1,-1 0 0,1 0 0,-1 0-1,1 0 1,-1 0 0,0 0-1,1 0 1,-1 0 0,1 1 0,-1-1-1,1 0 1,-1 0 0,1 0 0,-1 1-1,0-1 1,1 0 0,-1 0-1,1 1 1,-1-1 0,0 0 0,1 1-1,-1-1 1,0 0 0,0 1-1,1-1 1,-1 1 0,0-1 0,0 1-1,1-1 1,-1 0 0,0 1-1,0-1 1,0 1 0,0-1 0,0 1-18,19-115 901,-14 78-900,2 1 0,1-1 0,2 2 0,2-1-1,0 1 1,14-24-1,-25 56 0,0 0 0,0 0 0,0 1 0,0-1 0,0 0 0,0 0 0,1 1 0,-1-1 0,1 0 0,-1 1 0,1 0 0,-1-1 0,1 1 0,0 0 0,0 0 0,-1 0 0,1 0 0,0 0 0,0 0 0,0 0 0,0 1 0,0-1 0,0 1 0,0-1 0,0 1 0,1 0 0,-1 0 0,0 0 0,0 0 0,0 0 0,0 0 0,0 1 0,0-1 0,0 1 0,0-1 0,0 1 0,0 0 0,0 0 0,0 0 0,0 0 0,0 0 0,-1 0 0,1 1 0,0-1 0,-1 0 0,1 1 0,0 0 0,11 12 5,-1 0-1,0 1 0,-2 0 0,1 1 1,-2 0-1,0 0 0,-1 1 0,0 0 1,-2 1-1,0 0 0,0 2-4,16 40 12,-22-57-9,1 0-1,0 0 1,1 0 0,-1 1-1,0-2 1,1 1 0,0 0-1,0 0 1,0 0 0,0-1-1,0 1 1,0-1 0,1 0-1,-1 1 1,1-1 0,1 1-3,18-29 107,-20 21-92,42-131 17,-44 133-34,3-19-12,1 0-1,0 0 0,2 1 0,0-1 1,2 1-1,0 1 0,1 0 0,1 0 1,1 1-1,7-9 15,-16 26 11,-1 0-1,1 0 1,0 0 0,0 0-1,0 0 1,0 0 0,0 1-1,0-1 1,1 1 0,-1 0-1,0-1 1,1 1 0,-1 0-1,1 0 1,-1 1 0,1-1-1,0 1 1,-1-1 0,1 1-1,0 0 1,-1 0 0,1 0-1,0 0 1,-1 0 0,1 0-1,0 1 1,-1 0 0,1-1-1,-1 1 1,1 0 0,-1 0-1,1 0 1,-1 1 0,0-1-1,1 1 1,0 0-11,7 6 75,0 1-1,-1 0 1,0 1 0,0 0 0,-1 0-1,-1 1 1,1 0 0,3 9-75,-5-10 47,18 32-67,-3 1 0,-1 1-1,-2 1 1,-3 1 0,3 15 20,-7-10-819,1 5-3429,-11-55 3623,3 8-1869,2-9-3304,4-8 988</inkml:trace>
  <inkml:trace contextRef="#ctx0" brushRef="#br0" timeOffset="1184.331">2586 598 12480,'-11'9'4191,"5"-3"-2271,6 9-1888,0-6 864</inkml:trace>
  <inkml:trace contextRef="#ctx0" brushRef="#br0" timeOffset="1630.209">2575 687 20127,'17'78'385,"36"126"-220,-53-203-154,0 0 1,0 0-1,0 0 1,0 0-1,-1 0 1,2 0-1,-1 0 1,0-1 0,0 1-1,0 0 1,0 0-1,0 0 1,1 0-1,-1 0 1,0 0-1,1 0 1,-1-1-1,1 1 1,-1 0-1,1 0 1,0 0 0,-1-1-1,1 1 1,-1 0-1,1-1 1,0 1-1,0-1 1,-1 1-1,1-1 1,0 1-1,0-1 1,0 1-1,0-1 1,0 0 0,-1 1-1,1-1 1,0 0-1,0 0 1,0 0-1,0 0 1,0 0-1,0 0 1,0 0-1,0 0 1,0 0-1,0 0 1,0 0 0,0-1-1,0 1 1,-1 0-1,1-1 1,0 1-1,0 0 1,0-1-1,0 0-11,3-8 133,1 0-1,-1-1 1,-1 1-1,1-1 0,-2 0 1,0-1-1,0 1 1,0-4-133,3-13 156,73-335 250,-58 316-330,-20 45-66,0 0 0,1 0 0,-1 0 0,1 0 0,-1 0 0,1 0 0,0 0 0,-1 1 0,1-1 0,0 0 0,-1 0 0,1 1 0,0-1 0,0 0 0,0 1 1,0-1-1,0 1 0,0-1 0,-1 1 0,1-1 0,0 1 0,0 0 0,0 0 0,0-1 0,1 1 0,-1 0 0,0 0 0,0 0 0,0 0 0,0 0 0,0 0 0,0 0 0,0 1 0,0-1 0,0 0 0,0 0 0,0 1 0,0-1 0,0 1 0,0-1 0,0 1 0,-1-1 1,1 1-1,0 0 0,0 0-10,28 45 437,76 294 32,-105-340-468,0-1-1,0 0 0,1 1 0,-1-1 0,0 0 1,1 1-1,-1-1 0,0 1 0,1-1 1,-1 0-1,1 1 0,-1-1 0,1 1 1,-1-1-1,1 1 0,-1 0 0,1-1 1,-1 1-1,1-1 0,0 1 0,-1 0 1,1 0-1,0-1 0,-1 1 0,1 0 1,0 0-1,-1 0 0,1 0 0,0 0 1,-1 0-1,1 0 0,0 0 0,0 0 0,-1 0 1,1 0-1,0 0 0,-1 0 0,1 1 1,0-1-1,-1 0 0,1 0 0,0 1 1,-1-1-1,1 0 0,-1 1 0,1-1 1,-1 1-1,1-1 0,-1 1 0,1-1 1,-1 1-1,1-1 0,-1 1 0,0 0 1,1-1-1,-1 1 0,0-1 0,1 1 1,-1 0-1,0-1 0,0 1 0,0 0 1,1-1-1,-1 1 0,0 0 0,0 0 0,56-209 70,-52 196-83,1 0 0,0 0 0,0 1 1,1-1-1,1 1 0,0 0 1,0 1-1,1 0 0,1 0 0,0 1 1,0 0-1,0 0 0,11-6 13,-16 12 0,0 0 0,1 1 0,-1 0 0,0 0 0,1 0 0,0 0 0,-1 1 0,1 0 0,0 0 0,0 0 0,0 0 0,0 1 0,0 0 0,0 0 0,0 0 0,-1 1 0,1-1 0,0 1 0,0 0 0,0 1 0,-1-1 0,1 1 0,0 0 0,-1 0 0,3 2 0,6 4 62,0 1 1,0 1-1,-1 0 1,0 0 0,-1 1-1,0 1 1,4 6-63,1 5 76,-1 1 0,-2 1 1,0 1-1,-2-1 0,0 2 1,-2-1-1,-1 2 0,-1-1 1,-2 1-1,0 3-76,22 81-395,-10-53-2320,-11-73-6143,-1-11 3562</inkml:trace>
  <inkml:trace contextRef="#ctx0" brushRef="#br0" timeOffset="1880.211">3710 431 11520,'0'34'4215,"5"85"-580,82 315-2051,-72-375-3568,-12-34-5418,-2-46 1578,-14-17 2032</inkml:trace>
  <inkml:trace contextRef="#ctx0" brushRef="#br0" timeOffset="2131.207">3665 103 11840,'-16'-43'3968,"10"43"-2145,1-11-1823,5 11 800,0 0-576,0 0-96,0 0-1280,5 11-671,1-7-2433,5 1-1760,6-1 2656,-1-4 1728</inkml:trace>
  <inkml:trace contextRef="#ctx0" brushRef="#br0" timeOffset="2418.211">4177 1 12480,'11'26'5307,"12"41"-1719,17 154-350,-2 58-2614,-5 116-576,-33-390-48,0 1 0,0-1 0,1 0 0,0 1 0,0-1 0,0 0 0,1 0 0,-1 0 0,1 0 0,0 0 0,1 0 0,-1-1 0,1 1 0,0-1 0,0 1 0,1-1 0,-1 0 0,1 0 0,0-1 0,0 1 0,0-1 0,0 0 0,0 0 0,1 0 0,0 0 0,8 0 28,0-1 1,1 1 0,-1-2-1,1 0 1,0-1 0,-1 0 0,1-1-1,-1 0 1,1-1 0,-1-1-1,0 0 1,0-1 0,6-3-29,-1 2-33,-1-2 1,0 0-1,-1-1 1,0-1-1,0 0 0,0-2 1,-2 1-1,1-2 33,33-51-2471,-45 56 1758,0 0 0,-1 0 0,0 0 0,-1 0 0,1-1 1,-1 1-1,0 0 0,-1-1 0,0 1 0,-1-5 713,-3-27-5397</inkml:trace>
  <inkml:trace contextRef="#ctx0" brushRef="#br0" timeOffset="2690.209">4057 515 12160,'-23'9'4128,"18"-4"-2241,10-5-1215,1 0 1088,11-5-256,16 1-64,6-5-448,4-6-224,7 0-448,11 0 64,6 1 64,14-1-224,-3 0-96,-7 6-320,-10-3-160,-11-6-2048,-11-3-1312,-13-3-2751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2:03:45.847"/>
    </inkml:context>
    <inkml:brush xml:id="br0">
      <inkml:brushProperty name="width" value="0.05" units="cm"/>
      <inkml:brushProperty name="height" value="0.05" units="cm"/>
      <inkml:brushProperty name="color" value="#FFC114"/>
    </inkml:brush>
  </inkml:definitions>
  <inkml:trace contextRef="#ctx0" brushRef="#br0">85 88 8960,'-5'3'424,"1"1"0,-1 0 1,1 0-1,0 0 0,0 1 1,0-1-1,0 1 0,1 0 1,0 0-1,0 0 0,0 1 1,1-1-1,0 1 0,0-1 1,0 1-1,0 2-424,-9 53 780,3 1 0,2 0 0,3 0 0,4 37-780,-1-83 90,-1 34 404,3 1-1,2 0 0,2-1 1,5 15-494,0-55 1069,0-33-250,66-257 141,-59 229-980,1 1 1,3 1-1,1 1 0,3 1 1,2 2-1,8-9 20,-27 40-13,0 1-1,1 0 1,1 0-1,0 1 1,0 1-1,1 0 1,1 0-1,0 1 1,0 1-1,1 0 1,0 1-1,0 0 1,1 1-1,0 1 1,8-2 13,-17 8 4,0-1 1,-1 1 0,1 1-1,0-1 1,0 1-1,0 0 1,0 0 0,-1 1-1,1 0 1,-1 0 0,1 0-1,-1 0 1,0 1 0,0 0-1,0 0 1,0 1 0,0-1-1,-1 1 1,1 0 0,-1 0-1,0 1 1,0-1-1,-1 1 1,1 0 0,-1 0-1,0 0 1,-1 0 0,1 0-1,-1 1 1,0-1 0,0 3-5,22 56 90,-2 2 1,-4 0 0,6 47-91,15 5-2187,-26-103-68,-11-14 1784,-1-1-1,0 0 1,1 1-1,-1-1 1,1 0 0,-1 0-1,0 0 1,1 0-1,-1 0 1,1 0-1,-1 0 1,0 0-1,1-1 1,-1 1-1,1-1 1,-1 1 0,0-1-1,0 1 1,1-1-1,-1 0 1,0 0-1,0 1 1,0-1-1,0 0 1,0 0-1,0 0 1,0 0-1,0-1 472,16-15-3994</inkml:trace>
  <inkml:trace contextRef="#ctx0" brushRef="#br0" timeOffset="419.429">916 425 9664,'-8'33'4300,"23"-1"-3459,-7-25-680,1-2 0,-1 1 1,1-1-1,0 0 0,0-1 0,0 0 0,1 0 1,-1-1-1,1-1 0,0 1 0,0-2 1,0 1-1,3-1-161,5 0 198,0-1-1,0-1 1,1-1 0,-1 0 0,0-2 0,-1 0 0,1-1-1,-1 0 1,1-2 0,-2 0 0,1-1-198,-6 2 115,0-1-1,0 0 1,-1-1 0,0-1 0,0 1-1,-1-2 1,0 1 0,-1-1 0,0 0 0,-1-1-1,0 0 1,0 0 0,-1-1 0,-1 1-1,0-1 1,0 0 0,-1-1 0,-1 1 0,0-1-1,-1 0 1,0 0 0,-1 0 0,-1-3-115,0 11 9,0 0 1,-1 1 0,1-1 0,-1 1-1,0-1 1,-1 1 0,1 0-1,-1-1 1,0 1 0,0 0-1,0 0 1,0 0 0,-1 0 0,0 1-1,1-1 1,-1 1 0,-1 0-1,1-1 1,0 1 0,-1 1 0,0-1-1,1 0 1,-1 1 0,0 0-1,0 0 1,-1 0 0,0 0-10,-6-2 19,0 0 0,-1 1-1,0 0 1,1 1 0,-1 0 0,0 1 0,0 0 0,0 1 0,-10 1-19,8 0 15,0 0 0,0 2 0,0 0 0,0 0 1,0 1-1,1 1 0,-1 0 0,1 1 0,0 0 0,1 1 1,0 1-1,0 0 0,-6 6-15,7-6-12,1 0 0,0 1 0,1 1 0,0-1 1,1 1-1,0 1 0,1 0 0,0 0 0,0 0 0,1 1 0,1 0 0,0 0 1,0 0-1,1 1 0,1 0 0,0 0 0,1 0 0,0 0 0,1 0 0,1 0 1,0 0-1,1 9 12,4-5-3,0 0-1,2-1 1,0 1 0,0-1 0,2-1 0,0 0 0,0 0-1,2 0 1,-1-2 0,2 1 0,0-1 0,1-1 0,0 0 0,0-1-1,2 0 1,-1-1 0,1-1 0,1 0 0,-1-1 0,1-1-1,1 0 1,11 2 3,-14-4-169,-1-1-1,1 0 0,0-1 0,0-1 1,0 0-1,1-1 0,-1 0 0,0-1 1,1-1 169,-3 0-836,1-1 0,-1 0 0,1-1 0,-1-1 0,0 0 0,0 0 0,-1-1 0,1 0 0,-1-1 0,3-3 836,31-24-4768</inkml:trace>
  <inkml:trace contextRef="#ctx0" brushRef="#br0" timeOffset="950.063">1838 195 11360,'-20'6'1721,"14"-4"-1323,0-1 0,-1 1 0,1 0 0,0 1 1,0 0-1,0 0 0,1 0 0,-1 0 0,1 1 1,-1 0-1,-2 3-398,0 3 296,1 1 1,0 0-1,1 0 0,0 0 1,1 1-1,0 0 1,1 0-1,-3 10-296,5-14 29,-3 10-23,1 0 1,0 0 0,2 0-1,0 1 1,1-1 0,1 0-1,1 1 1,1-1 0,0 1-1,1-1 1,1 0 0,3 6-7,-6-17 70,1-1 0,0 1 0,0 0 0,0-1 0,1 0 0,0 1-1,1-1 1,-1 0 0,1-1 0,0 1 0,1 0 0,-1-1 0,1 0 0,0 0 0,1-1 0,-1 0 0,1 1 0,0-2 0,0 1 0,0-1 0,0 0 0,0 0 0,1 0 0,-1-1 0,1 0 0,0-1 0,0 1 0,0-1 0,0-1 0,0 1 0,0-1 0,-1 0 0,1-1 0,0 0 0,0 0 0,0 0-1,0-1 1,-1 0 0,1 0 0,0 0 0,-1-1 0,4-3-70,7-8 176,-2-1 0,1-1 0,-2 0 0,0-1 0,-1-1 0,-1 0 0,4-8-176,56-131 405,-29 53-52,-21 65-103,-21 39-248,1 1-1,-1-1 1,0 1-1,0 0 1,0 0-1,0-1 1,0 1-1,0 0 1,0 0-1,-1 0 1,1 0-1,0 0 1,0 0-1,-1 0 1,1 0-1,0 0 1,-1 0-1,1 0 1,-1 1-1,1-1 1,-1 0-1,0 0 1,0 0-1,0 1 1,1-1-1,-1 0 1,0 1-1,0-1 1,-1 0-1,1 0 1,0 1-1,0-1 1,-1 1-2,2 1 4,7 47-39,-8-27 18,2-1 1,1 1-1,1-1 1,1 0-1,1 0 1,0-1-1,2 0 1,1 0-1,0 0 1,1-1-1,2-1 1,0 0-1,1 0 1,0-1-1,2-1 1,0 0 16,-7-11 44,1 0-1,-1 0 1,1-1-1,0 0 1,0-1 0,1 0-1,-1-1 1,1 1-1,0-2 1,0 1 0,0-2-1,0 1 1,1-1 0,-1-1-1,0 0 1,0 0-1,0-1 1,1 0 0,-1-1-1,0 0 1,0-1 0,-1 0-1,1 0 1,0-1-1,-1 0 1,0-1 0,0 0-1,5-4-43,0-2 119,-2 0-1,1-1 0,-1 0 0,-1-1 1,0 0-1,-1-1 0,-1 0 1,0-1-1,0 0 0,-2 0 0,0 0 1,-1-1-1,0 0 0,-1-1 1,-1 1-1,-1-1 0,0 0 1,-1 0-1,-1 0 0,0 0 0,-2 0 1,0-4-119,-3 5 21,0 1 1,-2 0 0,1 0 0,-2 1-1,0 0 1,-1 0 0,0 0-1,-1 1 1,0 0 0,-1 1-1,-1 0 1,0 1 0,0 0-1,-1 0 1,-9-5-22,-112-68-1968,127 81 1555,1 0 0,0 0 0,-1 1 0,0 0 0,1 0 0,-1 0 0,0 1 0,0 0 0,0 0 0,0 0 0,0 1 0,0 0 0,0 0 0,0 0 0,0 1 0,0 0 0,0 0 0,-1 1 413,-48 23-6213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2:03:44.511"/>
    </inkml:context>
    <inkml:brush xml:id="br0">
      <inkml:brushProperty name="width" value="0.05" units="cm"/>
      <inkml:brushProperty name="height" value="0.05" units="cm"/>
      <inkml:brushProperty name="color" value="#FFC114"/>
    </inkml:brush>
  </inkml:definitions>
  <inkml:trace contextRef="#ctx0" brushRef="#br0">411 207 8256,'-29'19'4501,"2"-18"-3002,-111 53 4975,126-51-6420,0 0 0,1 1 1,-1 1-1,1 0 0,0 1 0,0 0 1,1 0-1,0 1 0,0 1 0,1 0 0,-1 0 1,-4 7-55,6-7-17,1 1 1,0 0 0,0 0 0,1 0-1,0 1 1,1 0 0,0 0 0,1 1-1,0-1 1,1 1 0,0 0-1,0 0 1,1 0 0,0 0 0,1 0-1,1 0 1,0 1 0,0-1 0,1 0-1,2 8 17,4 6-23,1 0 0,1 0-1,1 0 1,2-1 0,0-1-1,1 0 1,2 0 0,6 6 23,-16-22 1,-1 0 0,1 0-1,0-1 1,1 0 0,0 0 0,0-1 0,0 1 0,0-1 0,1-1 0,0 1 0,0-1 0,0 0 0,1-1 0,-1 1-1,1-2 1,0 1 0,-1-1 0,1 0 0,0-1 0,1 1 0,-1-2 0,0 1 0,0-1 0,0 0 0,0-1 0,0 0 0,1-1-1,-1 1 1,3-2-1,3-4 70,-1 0 0,0 0 0,-1-1 0,0-1 1,0 0-1,-1 0 0,0-1 0,0-1 0,-1 0 0,-1 0 0,0-1 0,0 0 0,-1-1 0,-1 0 0,0 0 0,-1 0 0,0-1 0,-1 0 0,-1 0 0,0-1 0,-1 1 0,0-1 0,0-10-70,-3 1 147,-1 1-1,-1 0 1,0 0 0,-2 0-1,-1 0 1,-6-18-147,6 28 50,1 0 0,-1 1 0,-1-1 0,0 1 0,-1 0 0,0 1 0,-1 0 0,0 0 0,-1 1 0,0 0 0,-8-7-50,9 9 10,-1-1-13,5 2-6,-1 1 0,-1 1 0,1-1 0,-1 1 0,0 0 0,0 0 0,-1 1-1,1-1 1,-1 2 0,0-1 0,0 1 0,-7-3 9,12 6-82,0 0 0,1 0 0,-1 0 0,1 0 0,-1 0 0,0 0-1,1 0 1,-1 0 0,1 1 0,-1-1 0,0 0 0,1 1 0,-1 0 0,1-1 0,-1 1 0,1 0 0,0 0 0,-1 0 0,1 0 0,0 0-1,-1 0 1,1 0 0,0 0 0,0 0 0,0 1 0,0-1 0,0 0 0,0 1 0,1-1 0,-1 1 0,0-1 0,1 1 0,-1-1 0,1 1 0,-1-1-1,1 1 1,0 0 0,0-1 0,0 2 82,2 66-8009,14-36 1806,5-3 2054</inkml:trace>
  <inkml:trace contextRef="#ctx0" brushRef="#br0" timeOffset="350.989">867 271 9120,'-63'-10'5445,"60"10"-5350,0 0 0,1 0 0,-1 0 0,0 0 0,0 1 0,0-1 1,1 1-1,-1-1 0,0 1 0,1 0 0,-1 0 0,0 0 0,1 1 0,-1-1 0,1 1 0,0-1 0,-1 1 1,1 0-1,0 0 0,0 0 0,0 0 0,0 0 0,1 0 0,-1 1 0,1-1 0,-1 0 0,0 3-95,-21 70 409,22-54-424,2 0 0,0 0 0,1 0 0,1 0 0,1 0 0,1-1 0,1 0 0,1 0 0,0 0 0,2-1-1,7 14 16,-9-20 9,0 0 0,0 0-1,1-1 1,1 0 0,0 0-1,0-1 1,2 0 0,8 7-9,-17-16 60,0-1 0,-1 0 1,1 1-1,0-1 0,0 0 0,0 0 1,1 0-1,-1 0 0,0-1 0,0 1 1,0-1-1,1 1 0,-1-1 0,0 0 1,1 0-1,-1 0 0,0 0 0,1 0 1,-1 0-1,0-1 0,0 1 0,1-1 1,-1 1-1,0-1 0,0 0 0,0 0 1,0 0-1,0 0 0,0 0 0,0-1 1,0 1-1,0-1 0,0 0-60,51-61 2088,-49 57-1956,82-164 1812,-70 132-1776,19-80-1720,-19 68-4331,-10 31 1521</inkml:trace>
  <inkml:trace contextRef="#ctx0" brushRef="#br0" timeOffset="616.553">1468 427 8960,'6'98'4912,"-1"-6"-806,-5-93-4053,1 1 0,-1 0 0,0 0 0,1-1 0,-1 1 0,0 0 0,1 0 0,-1-1 0,0 1 0,1 0 0,-1 0-1,0 0 1,1 0 0,-1-1 0,1 1 0,-1 0 0,0 0 0,1 0 0,-1 0 0,1 0 0,-1 0 0,0 0 0,1 0 0,-1 0 0,1 0 0,-1 0 0,0 1 0,1-1-1,-1 0 1,1 0 0,-1 0 0,0 0 0,1 1 0,-1-1 0,0 0 0,1 0 0,-1 1 0,0-1 0,0 0 0,1 0 0,-1 1 0,0-1 0,0 0 0,1 1 0,-1-1 0,0 0-1,0 1 1,0-1 0,0 1 0,1-1 0,-1 0 0,0 1 0,0-1 0,0 1 0,0-1-53,56-228 3115,-39 167-3229,2 1 0,4 1 0,17-32 114,-34 80-736,0 0 0,1 0 0,0 1 0,1 0 0,0 0 0,0 1 0,1 0 0,1 1 0,3-3 736,21-11-5359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2:03:43.310"/>
    </inkml:context>
    <inkml:brush xml:id="br0">
      <inkml:brushProperty name="width" value="0.05" units="cm"/>
      <inkml:brushProperty name="height" value="0.05" units="cm"/>
      <inkml:brushProperty name="color" value="#FFC114"/>
    </inkml:brush>
  </inkml:definitions>
  <inkml:trace contextRef="#ctx0" brushRef="#br0">524 40 8416,'-7'-38'5360,"8"37"-4134,-1 1 134,0 0 21,0 0-47,-16 28 1839,-22 53-2021,-17 250-1029,50-306-120,-9 51 59,-4 0 1,-12 30-63,-2 13-102,18-94-872,0-12-2756,5-17-3135,7-2 248,2-4 3044</inkml:trace>
  <inkml:trace contextRef="#ctx0" brushRef="#br0" timeOffset="336.294">17 700 7712,'-17'9'4016,"18"43"-2518,19 7-730,2-2 0,3 0 0,14 22-768,-32-66 170,1-1 0,1 0 1,0 0-1,1-1 0,0 0 0,1 0 0,0-1 0,0-1 1,8 5-171,-14-11 144,1 1 0,-1-1 1,1 0-1,0 0 1,0-1-1,0 1 1,0-1-1,1-1 1,-1 1-1,0-1 0,1 0 1,-1-1-1,1 1 1,-1-1-1,1-1 1,-1 1-1,1-1 1,-1 0-1,1-1 0,-1 1 1,0-1-1,5-2-144,12-10 332,-1-1-1,-1-1 0,0-1 0,-1-1 1,0-1-1,-2 0 0,0-2 0,-2 0 1,0 0-1,-1-2 0,-1 0 0,1-6-331,5-2-28,41-80-2886,-20-9-6742,-28 52 4184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2:03:51.962"/>
    </inkml:context>
    <inkml:brush xml:id="br0">
      <inkml:brushProperty name="width" value="0.05" units="cm"/>
      <inkml:brushProperty name="height" value="0.05" units="cm"/>
      <inkml:brushProperty name="color" value="#FFC114"/>
    </inkml:brush>
  </inkml:definitions>
  <inkml:trace contextRef="#ctx0" brushRef="#br0">3 3 9824,'-2'-3'4057,"3"9"-2258,0 6 472,9 67 268,46 478 362,-34-430-3434,-21-92-5376,-1-26 896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2:03:52.216"/>
    </inkml:context>
    <inkml:brush xml:id="br0">
      <inkml:brushProperty name="width" value="0.05" units="cm"/>
      <inkml:brushProperty name="height" value="0.05" units="cm"/>
      <inkml:brushProperty name="color" value="#FFC114"/>
    </inkml:brush>
  </inkml:definitions>
  <inkml:trace contextRef="#ctx0" brushRef="#br0">88 1 13888,'-22'68'4351,"5"-53"-2335,2 0-1344,4-6 1088,0 2-608,0-7-192,11-4-576,0 0-256,0 0-64,0 0-672,5-4-256,7-1-2336,4-1-1503,16-27-1153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0:28.831"/>
    </inkml:context>
    <inkml:brush xml:id="br0">
      <inkml:brushProperty name="width" value="0.05" units="cm"/>
      <inkml:brushProperty name="height" value="0.05" units="cm"/>
      <inkml:brushProperty name="color" value="#FFC114"/>
    </inkml:brush>
  </inkml:definitions>
  <inkml:trace contextRef="#ctx0" brushRef="#br0">789 64 7136,'-1'-2'316,"-1"-1"0,1 1 0,-1 0 0,1-1 0,-1 1 0,0 0 0,1 0 0,-1 1 0,0-1 0,-1 0 0,1 1 0,0-1 0,0 1 0,-1-1 0,1 1 0,-1 0 0,1 0 0,-1 0 0,1 1 0,-3-1-316,-72-19 3695,64 17-3570,-1 1 0,0 0 0,1 1 0,-1 0 0,0 1 0,0 0-1,1 2 1,-1-1 0,1 2 0,-1-1 0,1 2 0,0 0 0,0 1 0,0 0-1,0 0 1,1 2 0,-2 1-125,-7 10-9,1 1 0,0 2 0,2 0 0,0 1 0,1 0 0,1 2 0,2 0 0,0 0 0,2 1 0,0 1 0,2 0 0,1 1 0,1 0 0,1 0 0,2 1 0,0 0 0,2 0 0,1 0 0,1 10 9,2 49 0,3-1 0,8 29 0,-2-13 0,-2-36 1,0 95-236,-25-121-2220,16-39 2125,1 0 0,-1 0 0,0-1 0,0 1 0,0 0-1,0 0 1,0 0 0,0-1 0,0 1 0,0-1 0,0 1 0,0 0 0,0-1 0,0 0-1,-1 1 1,1-1 0,0 0 0,0 0 0,-1 1 0,1-1 0,0 0 0,0 0 0,0 0-1,-1-1 1,1 1 0,0 0 0,0 0 0,-1-1 0,1 1 0,0 0 0,0-1-1,-1 0 331,-10-8-3674</inkml:trace>
  <inkml:trace contextRef="#ctx0" brushRef="#br0" timeOffset="1">1 785 6944,'16'0'2880,"-10"0"-1536,-1 0-1024,-5 0 768,12 0-256,4 0 0,12 0-320,4 0-32,12-5-320,12 5 32,-1 0-64,10 0-96,-9 0 0,0 0-480,-8 5-256,-4-5-2176,-5 0-2944,-11 0 2336</inkml:trace>
  <inkml:trace contextRef="#ctx0" brushRef="#br0" timeOffset="2">811 730 9120,'-11'0'3488,"5"11"-1888,1 4-1056,-1-6 864,6 6-705,-5 3-95,5 8-320,0 2-128,0 17-64,0-1-224,0-9-32,0-7-1311,5-7-705</inkml:trace>
  <inkml:trace contextRef="#ctx0" brushRef="#br0" timeOffset="3">783 186 8064,'-16'6'3136,"-1"3"-1696,6 6-2112,5-6 224,1 2-1600,5 4-768,0-5-288,5-1 928</inkml:trace>
  <inkml:trace contextRef="#ctx0" brushRef="#br0" timeOffset="4">1158 133 8608,'-23'-1'3873,"-14"2"-2488,10 22 3999,19 34-3716,8-51-1621,25 295 1173,-5-117-750,8 126-496,-5-222-3553,-23-87 3430,0-1 0,1 1-1,-1 0 1,0 0 0,1-1 0,-1 1 0,0 0-1,1-1 1,-1 1 0,1 0 0,-1-1-1,1 1 1,-1-1 0,1 1 0,0-1 0,-1 1-1,1-1 1,0 1 0,-1-1 0,1 0-1,0 1 1,0-1 0,-1 0 0,1 0-1,0 1 1,0-1 0,-1 0 0,1 0 0,0 0-1,0 0 1,0 0 0,-1 0 0,1 0-1,0 0 1,0-1 0,-1 1 0,1 0 0,0 0-1,0-1 1,-1 1 0,1 0 0,0-1-1,-1 1 1,1-1 0,0 1 0,-1-1 0,1 1-1,-1-1 1,1 1 0,0-1 0,-1 0 149,11-8-4016</inkml:trace>
  <inkml:trace contextRef="#ctx0" brushRef="#br0" timeOffset="5">1434 819 7520,'1'8'568,"0"0"0,0 0 0,1 0 0,0-1 0,0 1 0,1 0 0,-1-1 0,2 1 0,-1-1 0,1 0 0,0 0 0,1-1 0,0 1 0,0-1 0,0 0-1,1 0-567,-1-3 132,0 0 0,0 0 0,1-1 0,-1 0 0,1 0 0,-1 0 0,1-1 0,0 0 0,0 0-1,-1 0 1,1-1 0,0 0 0,0 0 0,0 0 0,-1-1 0,1 0 0,0 0 0,0-1-1,-1 1 1,1-1 0,-1 0 0,1-1 0,-1 1 0,0-1 0,0 0 0,3-3-132,3 0 143,-1 0 0,0-1 0,0 0 1,-1-1-1,0 0 0,0-1 0,-1 1 1,0-2-1,-1 1 0,1-1 0,-2 0 1,0-1-1,0 1 0,0-2-143,-6 7-7,1 0-1,0 0 1,-1-1-1,0 1 1,0 0-1,-1 0 1,1 0-1,-1-1 1,0 1 0,-1 0-1,1 0 1,-1 1-1,0-1 1,0 0-1,-1 0 1,1 1-1,-1 0 1,0-1 0,0 1-1,0 0 1,-1 0-1,0 1 1,1-1-1,-1 1 1,-1 0 0,1 0-1,0 0 1,-1 0-1,1 1 1,-1 0-1,0 0 1,0 0-1,0 0 1,0 1 0,0 0-1,0 0 1,0 0-1,0 1 1,0-1-1,-1 1 1,1 1-1,0-1 1,-2 1 7,-3 2-11,0 0 0,0 1 0,0 0 0,0 0 0,1 1 0,-1 0 0,2 1 0,-1 0 0,0 1 0,1 0-1,0 0 1,1 0 0,0 1 0,0 0 0,0 1 0,1-1 0,1 1 0,-1 0 0,1 1 0,1 0 0,0-1 0,0 1 0,1 0 0,0 1 0,1-1 0,0 1 0,1-1 0,-1 11 11,1 8 103,1 1 0,2-1 1,0 0-1,2 0 0,2 0 1,0 0-1,2 0 0,7 15-103,-11-32-14,1 0 0,1-1 0,0 1 0,1-1 0,0 0 0,1 0 0,0-1 0,1 0 0,0-1 0,0 0 0,1 0 0,0-1 0,1 0 0,-1-1 0,2 0 14,-3-2-302,-1-1 0,1 0 0,0-1 1,0 0-1,0 0 0,0-1 0,1 0 1,-1 0-1,1-1 0,-1-1 1,1 0-1,-1 0 0,6-1 302,105-38-8069,-64 12 3568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2:04:15.203"/>
    </inkml:context>
    <inkml:brush xml:id="br0">
      <inkml:brushProperty name="width" value="0.05" units="cm"/>
      <inkml:brushProperty name="height" value="0.05" units="cm"/>
      <inkml:brushProperty name="color" value="#004F8B"/>
    </inkml:brush>
  </inkml:definitions>
  <inkml:trace contextRef="#ctx0" brushRef="#br0">521 231 8608,'-19'-44'4736,"7"23"-3510,-16 4 2636,18 15-2775,-9-2-615,1 2 0,0 0 0,-1 0 0,0 2 0,1 1 0,-1 0 0,1 1 0,-18 4-472,21-3 24,1 1-1,0 1 1,-1 0 0,2 0-1,-1 2 1,1-1-1,0 2 1,0 0-1,1 0 1,0 2 0,0-1-1,1 1 1,0 1-1,1 0 1,1 0 0,-1 1-1,2 0 1,0 1-1,-2 4-23,5-8-19,0 1 0,1-1-1,1 1 1,-1 0 0,1 1 0,1-1-1,0 0 1,1 1 0,0-1-1,0 1 1,1-1 0,0 1 0,2 5 19,-1-7 17,0-1 1,1 1 0,0-1 0,0 1 0,1-1-1,0 0 1,1 0 0,0 0 0,0-1-1,1 1 1,-1-1 0,1 0 0,1-1-1,0 1 1,0-1 0,0 0 0,1 0 0,-1-1-1,1 0 1,1 0 0,-1 0 0,1-1-1,-1 0 1,1-1 0,0 0 0,1 0 0,-1-1-1,0 0 1,1 0 0,-1-1 0,1 0-1,0 0 1,-1-1 0,1 0 0,0-1 0,-1 0-1,1 0 1,-1-1 0,5-1-18,-1-2 30,-1-1 0,-1-1 0,1 0-1,-1 0 1,0 0 0,-1-2 0,0 1 0,0-1 0,-1 0 0,3-5-30,6-9 28,-2-1 1,-1 0 0,0-1 0,-2-1 0,-1 0 0,7-26-29,-15 42 3,10-28 215,-1 0 1,-3-1 0,-1 0-1,0-13-218,-8 21 64,0 31-63,2 20-2,24 96-89,36 23 143,-55-125-92,2-1 0,-1 0 0,2 0 0,0-1 1,0 0-1,1 0 0,1-1 0,-1-1 0,2 0 0,3 2 39,-8-7-601,0-1 0,0 0 0,0 0 1,0 0-1,1-1 0,-1-1 0,1 1 0,0-1 0,0-1 0,0 0 0,0 0 0,1 0 601,-6-1-550,0-1 0,-1 1 0,1 0 0,0-1 0,-1 0 0,1 0 0,-1 0 0,1 0 0,-1-1 0,1 1 0,-1-1 0,0 0 0,0 0 0,0 0 0,1-1 550,19-13-4304</inkml:trace>
  <inkml:trace contextRef="#ctx0" brushRef="#br0" timeOffset="269.141">1139 156 12480,'12'6'5877,"-7"52"-2853,-6 16-2112,0-2 266,3 0 1,9 53-1179,0-81 1371,-1-42-542,0-26-490,-8 16-249,57-136 81,-48 122-476,1 0 0,0 1 0,1 1 0,2 0 0,0 0 0,1 2 0,1 0 0,0 1 0,1 1 0,1 0 0,11-6 305,115-65-8645,-104 66 3595</inkml:trace>
  <inkml:trace contextRef="#ctx0" brushRef="#br0" timeOffset="734.137">1821 347 10848,'-37'10'3552,"28"-4"-1659,8-3-1823,-1-1 95,1-1 0,0 1 1,0 0-1,0 0 0,0 0 0,0 0 1,1 0-1,-1 0 0,0 0 1,1 0-1,0 0 0,-1 0 1,1 0-1,0 0 0,0 1 0,0-1 1,0 0-1,1 0 0,0 2-165,3 0 138,1 1 0,-1-1 0,1 0 0,1 0 0,-1 0 0,0-1 0,1 0 0,0 0 0,0 0-1,0 0 1,0-1 0,0 0 0,0-1 0,5 1-138,16 4 351,-1-2-1,1-1 1,0-1 0,0-1-1,0-1 1,0-2 0,0 0-1,0-2 1,0-1 0,-1-1-1,0-2 1,12-5-351,-29 10 52,1 0 0,-2-1 0,1 0 0,0 0 1,-1-1-1,0-1 0,0 1 0,0-1 0,-1 0 0,0-1 1,0 0-1,0 0 0,-1 0 0,0-1 0,-1 0 0,0 0 0,0-1 1,3-6-53,-7 10 15,0 0 0,-1 0 1,1 0-1,-1 0 1,0 0-1,0 0 1,-1 0-1,1 0 1,-1-1-1,0 1 0,-1 1 1,1-1-1,-1 0 1,0 0-1,0 0 1,-1 1-1,1-1 1,-1 1-1,0 0 0,0 0 1,0 0-1,-1 0 1,1 0-1,-1 1 1,0 0-1,0 0 1,0 0-1,-1 0 0,0 0-14,-1-1 3,1 0 0,-1 0 0,0 1 0,0 0 0,0 0 0,0 0 0,0 1 0,-1 0 0,1 0 0,-1 1 0,0 0 0,1 0 1,-1 0-1,0 1 0,1 0 0,-1 1 0,-5 0-4,3 1-24,0 1 0,0 0 0,0 1 1,0 0-1,0 1 0,1-1 0,0 2 0,0-1 1,0 1-1,1 0 0,0 1 0,0-1 1,-5 7 23,4-2-13,1-1 1,-1 1 0,2 1-1,0-1 1,0 1 0,1 0 0,0 0-1,1 1 1,1-1 0,0 1 0,1 0-1,0 0 1,1 0 0,0 0 0,1 0-1,0 0 1,1 0 0,1 0-1,0 0 1,1 0 0,0 0 0,1-1-1,0 1 1,1-1 0,1 0 0,0-1-1,0 1 1,1-1 0,1 0 0,0 0 12,-1-4-292,0 0 0,0 0 0,1-1 0,0 0 0,0 0 0,0-1 0,1 0 0,0 0 0,0-1 0,0 0 0,0-1 0,1 0 0,-1-1 0,1 0 0,0 0 0,5 0 292,12 0-2304,0-1 0,1-1 0,-1-2 0,0 0 0,9-4 2304,21-3-4661</inkml:trace>
  <inkml:trace contextRef="#ctx0" brushRef="#br0" timeOffset="1184.559">3266 290 10848,'3'-25'5236,"-4"4"-3685,0 19-1560,0-1 295,0 0 0,0 1 1,0-1-1,-1 1 0,1-1 0,-1 1 0,0-1 0,1 1 1,-1 0-1,0 0 0,0 0 0,-1 0 0,1 0 0,0 1 1,-1-1-1,1 1 0,-1-1 0,1 1 0,-1 0 0,0 0 1,-1-1-287,-1 0 257,-60-12 1012,55 14-1233,1 0 0,-1 0 0,1 1 0,0 0 0,-1 1 0,1 0 0,0 1 1,0 0-1,0 0 0,0 1 0,1 0 0,-1 0 0,1 1 0,0 0 0,1 0 0,-1 1 0,-2 3-36,-2 1-16,1 1-1,1 1 0,-1-1 1,2 1-1,0 1 1,0 0-1,1 0 0,1 1 1,-1 2 16,2-6 16,1 0 0,0 0 0,0 0 0,1 1 0,0-1 0,1 1 0,0 0 0,1 0 0,0 0 0,1 1 0,0-1 0,0 0 0,2 1 0,-1-1 0,1 0 0,1 0 0,0 0 0,1 0 0,0 2-16,-2-11 30,0 1-1,0-1 1,0 0 0,1 0-1,-1 0 1,1 0 0,-1 0 0,1 0-1,-1 0 1,1 0 0,0-1-1,0 1 1,0-1 0,0 1 0,0-1-1,0 0 1,0 0 0,1 1-1,-1-2 1,0 1 0,1 0 0,-1 0-1,0-1 1,1 1 0,-1-1-1,1 0 1,-1 0 0,1 0 0,-1 0-1,1 0 1,-1-1 0,1 1-1,-1-1 1,0 1 0,3-2-30,77-43 421,-54 16-357,-1-2 0,-1-1 0,-2-1 0,11-20-64,-1-4 261,-3-1 1,-2-1-1,-3-1 0,-2-2 1,7-36-262,-27 159 133,32 141-250,19-45-305,23-20-1721,-71-127 1565,0-1 1,1 0 0,0-1 0,1 0 0,-1 0 0,2-1 0,-1 0 0,1 0 0,0-1 0,8 3 577,-12-5-858,0-1 1,1 0-1,-1 0 1,1-1-1,-1 1 1,1-2-1,0 1 0,0-1 1,0 0-1,0 0 1,0-1-1,0 0 1,0 0-1,0-1 0,7-1 858,38-7-4986</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2:04:11.833"/>
    </inkml:context>
    <inkml:brush xml:id="br0">
      <inkml:brushProperty name="width" value="0.05" units="cm"/>
      <inkml:brushProperty name="height" value="0.05" units="cm"/>
      <inkml:brushProperty name="color" value="#004F8B"/>
    </inkml:brush>
  </inkml:definitions>
  <inkml:trace contextRef="#ctx0" brushRef="#br0">491 16 7712,'-2'-2'528,"0"1"1,-1-1-1,1 1 1,0-1-1,-1 1 1,1 0-1,-1 0 1,1 0 0,-1 0-1,0 0 1,1 0-1,-1 1 1,0 0-1,0-1 1,1 1-1,-1 0 1,-2 0-529,-74 18 1829,73-16-1710,-19 6-83,0 1 0,0 1-1,1 2 1,0 0 0,1 1 0,1 1 0,0 1 0,0 2 0,2 0 0,0 1-1,-8 10-35,-44 73-240,71-97 235,-1 1-1,1 0 0,1-1 0,-1 1 1,1 0-1,0-1 0,0 1 0,0 0 0,1-1 1,-1 1-1,1 0 0,0-1 0,1 1 1,-1-1-1,1 1 0,0-1 0,0 0 0,0 0 1,1 0-1,-1 0 0,1 0 0,0 0 1,0-1-1,0 1 0,1-1 0,-1 0 0,1 0 1,0 0-1,0 0 0,0-1 0,0 0 1,0 1-1,0-2 0,1 1 0,-1 0 0,1-1 6,222 77-117,-214-73 245,-1 0-1,1 1 1,-1 1-1,-1 0 1,1 0-1,-1 1 1,0 1 0,-1 0-1,0 0 1,-1 1-1,1 0 1,-1 2-128,-5-5 120,0 1 0,0 0 0,0 0 0,-1 0 0,-1 0 0,1 0 0,-1 1 0,-1-1 0,1 1 0,-2-1 0,1 1 0,-1 0 0,0-1 0,-1 1 0,0 0 0,-1-1 0,1 1 0,-1-1 0,-1 1 0,0-1 0,0 0 0,-1 0 0,0-1 0,0 1 0,0-1 0,-4 4-120,1-2 0,0 0 0,-1-1 0,0 0 0,0-1 0,-1 0 0,0 0 0,0 0 0,-1-1 0,0-1 0,0 0 0,0 0 0,0-1 0,-1 0 0,-5 1 0,-56 9-3755,70-13 3542,1-1 0,0 0 0,0 0 0,0 1 0,0-1 0,0 0 0,-1 0 0,1 0 0,0-1 0,0 1 0,0 0 0,0 0 0,-1-1 0,1 1 0,0 0 0,0-1 0,0 1 0,0-1-1,0 1 1,0-1 0,0 0 0,0 0 0,0 1 0,0-1 0,1 0 0,-1 0 0,0 0 0,0 0 0,1 0 0,-1 0 0,1 0 0,-1 0 0,1 0 0,-1 0 0,1 0 0,-1-1 213,-4-14-4661</inkml:trace>
  <inkml:trace contextRef="#ctx0" brushRef="#br0" timeOffset="255.994">914 89 10336,'-12'34'5009,"0"-9"-3821,8-15-755,0 0 0,1 0-1,0 0 1,0 0 0,1 0 0,1 1 0,-1-1 0,2 4-433,-2 7 307,-6 95-52,5 0 0,6 0 0,13 84-255,-3-29-898,-13-108-3107,-5-51 1013,0-6-1381</inkml:trace>
  <inkml:trace contextRef="#ctx0" brushRef="#br0" timeOffset="450.989">584 745 9664,'5'9'3616,"-5"-9"-1952,28 12-1056,-28-9 863,22 3-543,-5-1-192,22-1-480,-8 2-64,20-1-128,-7-1-64,6-4 96,-7 0-1024,1-4-384,-5 4-1119,6-5-513,-6-1-1440</inkml:trace>
  <inkml:trace contextRef="#ctx0" brushRef="#br0" timeOffset="870.993">1400 662 9472,'-10'-12'5559,"-43"10"-2303,36 5-2942,1 1 0,0 1 0,1 1 0,-1 0 0,1 1 0,0 0 0,-10 8-314,17-9-23,0 0-1,1 1 1,-1 0 0,2 1 0,-1-1 0,1 1-1,0 1 1,0-1 0,1 1 0,0 0 0,1 0 0,0 0-1,0 0 1,1 1 0,0 0 0,1 0 0,0 0-1,1 0 1,0 0 0,0 0 0,1 0 0,0 0 0,1 0-1,0 0 1,1 0 0,1 4 23,-3-12 15,0 1 1,0-1-1,1 0 1,-1 0-1,0 0 1,1 0-1,-1-1 0,1 1 1,0 0-1,0 0 1,0 0-1,0 0 0,0-1 1,0 1-1,0 0 1,0-1-1,1 1 0,-1-1 1,1 1-1,-1-1 1,1 0-1,-1 1 0,1-1 1,0 0-1,0 0 1,-1 0-1,2 0-15,4-4 89,0-1 0,0 1 0,0-1 0,0 0 0,-1-1 0,0 1 0,0-1 1,0 0-1,0-1 0,-1 0-89,83-112 278,-50 59-194,7-6 188,-36 61 67,-1 23 53,-2 134 56,16-25-964,16-53-2968,-37-73 3248,0-1-1,0 1 0,1 0 1,-1-1-1,1 1 1,0-1-1,-1 0 0,1 1 1,0-1-1,0 0 1,0 0-1,0 0 1,0 0-1,0 0 0,0-1 1,0 1-1,0-1 1,0 1-1,0-1 1,0 0-1,0 0 0,1 0 1,-1 0-1,0 0 1,0 0 236,27 0-4512</inkml:trace>
  <inkml:trace contextRef="#ctx0" brushRef="#br0" timeOffset="1352.68">2001 721 7712,'-1'-1'406,"0"-1"0,0 0 1,0 1-1,-1 0 0,1-1 1,0 1-1,-1 0 0,1 0 0,0 0 1,-1-1-1,0 2 0,1-1 1,-1 0-1,1 0 0,-1 0 0,0 1 1,0-1-1,1 1 0,-1-1 1,0 1-1,0 0 0,0 0 0,1 0 1,-2 0-407,-10-3 1192,-2-1-862,0 1-1,1 1 0,-1 0 1,0 1-1,0 1 0,-1 0 1,1 1-1,0 0-329,8 1-5,0 0 0,-1 0 0,1 0 1,0 1-1,0 0 0,1 1 0,-1-1 0,1 1 0,-1 0 0,1 1 0,1 0 0,-1 0 1,0 0-1,1 0 0,0 1 0,1 0 0,-1 0 0,1 0 0,0 1 0,1-1 1,-1 1-1,1 0 0,1 0 0,-1 0 0,1 0 0,1 1 0,-1-1 0,1 1 1,0-1-1,1 1 0,0-1 0,0 1 0,0-1 0,1 1 0,1 2 5,-2-7 13,1 1-1,-1-1 0,1 0 1,0 0-1,0 0 0,0 0 0,1 0 1,-1 0-1,0 0 0,1 0 1,0 0-1,0-1 0,0 1 0,0 0 1,0-1-1,1 0 0,-1 0 1,1 1-1,-1-1 0,1-1 0,0 1 1,0 0-1,2 0-12,-2-1 46,1 0-1,0-1 1,0 1 0,0-1 0,0 0-1,0 0 1,0 0 0,0-1 0,0 1-1,-1-1 1,1 0 0,0 0-1,0 0 1,-1-1 0,1 0 0,-1 1-1,1-1 1,-1 0 0,0 0 0,1-1-1,1-1-45,60-63 240,11-23 880,-75 89-1084,0 1 0,0-1-1,0 0 1,0 0 0,0 0 0,0 1 0,0-1-1,0 1 1,0-1 0,0 1 0,0-1-1,1 1 1,-1 0 0,0-1 0,0 1 0,0 0-1,1 0 1,-1 0 0,0 0 0,0 0 0,1 0-1,-1 0 1,0 0 0,0 1 0,1-1 0,-1 0-1,0 1 1,0-1 0,0 1 0,0-1 0,0 1-1,0 0 1,0-1 0,0 1 0,0 0 0,0 0-1,0 0 1,0 0 0,0 0 0,-1 0-1,1 0 1,0 0 0,-1 0 0,1 0-36,18 53 868,-14-16-700,-1 1 1,-2 1-1,-1-1 1,-3 0-1,-2 9-168,-31 152 288,30-180-264,-2-1-1,0 1 0,-1-1 1,-1-1-1,0 1 0,-2-1 1,0-1-1,-2 2-23,8-12-242,-1-1 0,0 1 1,0-1-1,0 0 0,-1-1 1,0 0-1,0 0 0,0 0 1,0-1-1,-1 0 0,0 0 1,0-1-1,0 0 0,0-1 0,0 1 1,-1-2-1,1 1 0,-1-1 1,1 0-1,-1-1 0,1 0 1,-5-1 241,10 2-315,1-2-1,-1 1 1,0 0 0,0 0 0,1-1 0,-1 0 0,0 1 0,1-1-1,-1 0 1,1 0 0,-1-1 0,1 1 0,-1 0 0,1-1 0,0 1-1,0-1 1,0 0 0,0 0 0,0 0 0,0 0 0,0 0 0,-1-2 315,-13-17-5152</inkml:trace>
  <inkml:trace contextRef="#ctx0" brushRef="#br0" timeOffset="1604.679">2364 780 11168,'19'13'3610,"-16"-3"-1658,-3 43 21,-9 95 1526,2-11-3243,-4 11-2005,6-114-3126,3-34-451,-2-18 604,3-2 984</inkml:trace>
  <inkml:trace contextRef="#ctx0" brushRef="#br0" timeOffset="1768.725">2462 497 8608,'-3'0'3392,"3"0"-1824,-6 0-2528,6 0 288,0 0-3200,0 0-672</inkml:trace>
  <inkml:trace contextRef="#ctx0" brushRef="#br0" timeOffset="2075.681">2739 662 11520,'-11'33'5555,"1"-7"-4300,-6 22 2547,4 18-2610,11-55-1039,-16 215 668,17-166-234,2-49-240,5-23-38,-2 4-261,85-150-75,-77 143-66,1 1 1,0 0 0,1 1-1,0 1 1,1 0-1,18-8 93,-31 17-20,1 0 0,0 1-1,0-1 1,1 1 0,-1 0 0,0 0-1,1 1 1,0-1 0,-1 1 0,1 0-1,-1 1 1,1-1 0,0 1 0,0 0-1,-1 0 1,1 0 0,0 0-1,0 1 1,-1 0 0,1 0 0,0 0-1,-1 1 1,0 0 0,1 0 0,-1 0-1,0 0 1,0 0 0,0 1-1,0 0 1,0 0 0,0 0 0,-1 0-1,0 0 1,0 1 0,3 3 20,3 11-308,-1 1 1,0 0-1,-1 0 1,-1 0-1,-1 1 1,2 19 307,5 29-5611,-2-58-607,-4-10 2122</inkml:trace>
  <inkml:trace contextRef="#ctx0" brushRef="#br0" timeOffset="2551.986">3622 942 8960,'21'-5'3173,"-7"-3"-234,-13-14 1444,-3 18-4203,-1 1 0,1-1 0,-1 1 0,0-1 0,0 1 0,0 0 0,0 0 0,-1 1 0,1-1 0,-1 1 0,1-1-1,-1 1 1,0 0 0,0 1 0,0-1 0,0 1 0,0-1 0,0 1 0,-2 0-180,0-1 43,-1 0 0,0 0 0,0 1 0,0 0 0,0 0-1,0 1 1,0 0 0,0 0 0,0 0 0,0 1 0,0 0 0,0 0 0,0 1 0,0 0 0,0 0-1,1 1 1,-1 0 0,1 0 0,0 0 0,0 1 0,0 0 0,-5 4-43,-1 3-17,2 1 1,-1-1-1,2 2 0,-1-1 1,2 1-1,0 1 0,0-1 1,1 1-1,1 1 0,1-1 1,0 1-1,0 0 0,2 0 1,0 1-1,0-1 0,1 12 17,1-24 11,1-1 0,0 1 0,0-1 0,0 1 0,0-1-1,1 1 1,-1-1 0,1 1 0,-1-1 0,1 1 0,0-1 0,0 0 0,0 1-1,0-1 1,0 0 0,1 0 0,-1 0 0,0 0 0,1 0 0,0 0-1,0 0 1,-1 0 0,1-1 0,0 1 0,0-1 0,0 1 0,2 0-11,-2-2 15,-1 1 0,1-1 0,-1 0 1,0 0-1,1 0 0,-1 0 0,0 0 1,1 0-1,-1 0 0,1 0 0,-1-1 1,0 1-1,1 0 0,-1-1 0,0 1 1,0-1-1,1 0 0,-1 1 0,0-1 1,0 0-1,0 0 0,0 0 0,0 0 1,1 0-16,4-4 60,82-85 282,62-56 655,-108 126 102,-40 20-1069,-1-1 1,1 1 0,-1 0 0,0 0 0,1 0 0,-1 1 0,0-1 0,1 0 0,-1 0 0,0 1 0,1-1 0,-1 1 0,0-1 0,0 1 0,1 0 0,-1-1 0,0 1 0,0 0-1,0 0 1,0 0 0,0 0 0,0 0 0,0 0 0,0 0 0,-1 0 0,1 0 0,0 0 0,0 0 0,-1 1 0,1-1 0,-1 0 0,1 1-31,2 4 113,32 87 687,-28-65-704,-1 0-1,-1 0 0,-1 0 0,-2 1 0,-1-1 0,-1 18-95,-3-12 53,-1 0 1,-2 0-1,-1 0 0,-1-1 1,-2 0-1,-4 6-53,-58 107-363,64-132 147,-1-1 0,-1-1 0,0 0-1,0 0 1,-1-1 0,-1 0-1,0-1 1,0 0 0,-9 4 216,-5 3-1112,-1-1 0,-1-1 0,-1-2 0,0-1 0,0-1 0,-1-2 0,0-1 0,-22 3 1112,51-11-75,-114 25-5204,9-5-145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2:04:06.519"/>
    </inkml:context>
    <inkml:brush xml:id="br0">
      <inkml:brushProperty name="width" value="0.05" units="cm"/>
      <inkml:brushProperty name="height" value="0.05" units="cm"/>
      <inkml:brushProperty name="color" value="#004F8B"/>
    </inkml:brush>
    <inkml:brush xml:id="br1">
      <inkml:brushProperty name="width" value="0.05" units="cm"/>
      <inkml:brushProperty name="height" value="0.05" units="cm"/>
      <inkml:brushProperty name="color" value="#FF0066"/>
    </inkml:brush>
  </inkml:definitions>
  <inkml:trace contextRef="#ctx0" brushRef="#br0">327 25 8064,'-2'-2'3901,"-2"14"-2592,-2 136 2220,0-49-3106,-26 561 2628,-13 455-966,38-322-1405,8-497-517,-18 698 13,6-716-43,1-43-101,5-168-1547,5-53 198,5-19-1552,1-27-294,4-34-1503</inkml:trace>
  <inkml:trace contextRef="#ctx0" brushRef="#br0" timeOffset="1418.492">176 35 5632,'-5'12'5429,"5"-8"-5267,1-1 1,-1 0-1,1 0 1,0 0-1,0 0 1,0 0-1,0 0 1,1 0-1,-1 0 1,1 0-1,0-1 1,0 1-1,0 0 1,0-1-1,0 0 1,0 1-1,1-1 1,-1 0-1,1 0 1,0 0-1,-1-1 1,1 1-1,0-1 1,0 1-1,0-1 1,0 0-163,87 25 799,-5-15-20,0-4-1,0-4 1,58-5-779,-109 1 96,625-37 1141,145-33-128,-472 55-879,27 2-102,30 8 362,-8-4-68,-197 10-399,877 24 258,-854-4-148,135 48-10,-187-38 149,-92-21-255,0-2 0,0-3 0,60-4-17,-67 0 50,160-21 46,-122 22 267,-92-1-360,0 1 0,-1-1 1,1 0-1,-1 1 0,1-1 1,0 1-1,-1 0 0,1 0 1,-1-1-1,0 1 1,1 0-1,-1 0 0,0 0 1,1 0-1,-1 1 0,0-1 1,0 0-1,0 0 0,0 1 1,0-1-1,0 1 0,0-1 1,-1 1-1,1-1 1,0 1-1,-1-1 0,1 1-3,15 86 342,-7-12-295,-4 1-1,-4 0 1,-2-1 0,-12 72-47,8-85-54,-31 275-31,-23 79 85,3 27 96,8 27-102,14 12 108,1-1 324,-45 483 513,60-737-987,-2-82-3071,17-137 2299,0 0-1,0 0 1,-1 0 0,0 0 0,-1 0 0,0-1 0,0 0 0,-1 0 0,0 0-1,0-1 1,-1 0 0,0 0 0,-6 4 820,-10 5-3925</inkml:trace>
  <inkml:trace contextRef="#ctx0" brushRef="#br0" timeOffset="2663.695">0 4748 4032,'38'-15'6746,"6"11"-3738,31 5-2336,130 13 166,39 0 319,52 1 304,-4-5-650,6 23 111,-153-15-590,721 72 771,-543-80-868,-11-11 1530,228 32-1765,-130 3 421,-110-27-32,-189-8 33,119 18-70,-137-5-53,0-5-1,57-4-298,577-3 736,-697-6-2886,-20-9-3086,-10 6-225</inkml:trace>
  <inkml:trace contextRef="#ctx0" brushRef="#br1" timeOffset="25190.85">772 1863 9664,'-19'8'3290,"14"-3"-1556,2 1-1572,-5 31 2182,11-28-2215,1 0-1,0-1 0,0 0 1,1 0-1,0 0 1,1 0-1,0-1 1,0 0-1,1 0 0,-1-1 1,1 1-1,1-2 1,-1 1-1,1-1 0,0 0 1,0 0-1,6 1-128,2 1 222,1 0-1,-1-1 1,1-1-1,0-1 0,0 0 1,0-2-1,0 0 1,1 0-1,1-2-221,-5-1 82,0 0 0,0-1-1,0-1 1,0 0 0,-1-1 0,0-1-1,1 0 1,-2-1 0,1 0 0,0-1 0,-1 0-1,-1-1 1,1 0 0,-1-1 0,-1-1-1,0 1 1,0-2 0,-1 1 0,0-1 0,0-1-1,-2 1 1,1-1 0,-2-1 0,1 1-1,-2-1 1,0 0 0,1-3-82,-5 12 11,0-1 1,0 1-1,-1 0 0,1-1 1,-1 1-1,0-1 1,0 1-1,0-1 0,-1 1 1,0-1-1,0 1 0,0-1 1,0 1-1,0 0 1,-2-2-12,1 2 29,1 0 1,-1 0 0,0 0-1,-1 1 1,1-1 0,0 1 0,-1 0-1,0 0 1,0-1 0,0 2-1,0-1 1,-1 0 0,1 1 0,-1 0-1,1-1 1,-1 1 0,0 1-1,0-1 1,0 0 0,0 1-1,0 0 1,0 0 0,0 0 0,0 1-1,0-1 1,0 1 0,-4 0-30,-1 0 14,1 1 1,-1 0-1,0 0 1,0 1-1,1 0 1,-1 0-1,1 1 1,0 0-1,0 1 1,0-1-1,0 2 1,-6 3-15,3 3-24,0-1 0,0 2 0,1 0 0,0 0 0,1 0 0,1 1 0,0 1 0,1-1 0,0 1 0,1 0 0,0 1 0,1 0 0,1 0 0,0 3 24,0-1-11,1 0 1,0-1 0,2 1 0,0 0-1,1 0 1,0 0 0,1 0 0,1 0-1,1 0 1,1-1 0,0 1 0,1-1-1,5 11 11,-4-11 14,1-1 0,1 0 0,1 0 0,0 0 1,1-1-1,0-1 0,1 0 0,0 0 0,1-1 0,1-1 0,0 0 0,1 0 0,0-2 0,0 1 0,1-2 0,0 0 0,0-1 0,5 2-14,-8-6-246,-1 1 0,1-1 0,0-1 0,0 0 0,0-1 0,0 0 0,0-1 0,0 0-1,0-1 1,6-1 246,70-24-5887,-48 7 799</inkml:trace>
  <inkml:trace contextRef="#ctx0" brushRef="#br1" timeOffset="25740.886">1764 2064 12320,'-23'40'3728,"14"-21"-1755,-19 57-459,-21 125 1286,45-171-2658,1 73 799,11-93-419,9-29-212,63-98-123,-73 109-182,18-23-73,1 1 0,1 1 0,1 2 0,8-5 68,-32 29-4,0-1 1,0 1-1,0 0 1,0 1-1,1-1 1,0 1-1,-1 0 0,1 0 1,0 0-1,0 1 1,0-1-1,0 1 1,0 0-1,0 1 1,0-1-1,0 1 0,0 0 1,5 1 3,-3 2 7,1 1 1,-1 0-1,0 1 0,0-1 0,0 1 1,-1 1-1,0-1 0,0 1 0,0 0 1,-1 1-1,1-1 0,-2 1 1,1 0-1,-1 0 0,0 1 0,0-1 1,-1 1-1,0 0 0,-1 0 1,1 0-1,-2 0 0,1 0 0,-1 0 1,0 2-8,-1-9 1,38 91 36,-38-91-35,1 0 1,-1 0-1,1 0 0,0 0 0,-1 0 0,1 0 0,0 0 1,0 0-1,0 0 0,-1-1 0,1 1 0,0 0 0,0 0 0,0-1 1,0 1-1,0-1 0,0 1 0,0-1 0,0 1 0,1-1 1,-1 0-1,0 0 0,0 1 0,0-1 0,0 0 0,1 0 0,-1 0 1,0 0-1,0 0 0,0-1 0,0 1 0,0 0 0,1 0 1,-1-1-1,0 1 0,0-1 0,0 1 0,0-1 0,0 1 1,0-1-1,0 0 0,0 1 0,0-1 0,-1 0 0,1 0 0,0 0 1,0 0-3,115-164-32,-115 164 42,0-1 0,1 1 0,-1-1 0,1 1 0,0 0 0,-1-1 1,1 1-1,0 0 0,0 0 0,-1 0 0,1 0 0,0 1 0,0-1 1,0 0-1,0 1 0,0 0 0,0-1 0,1 1 0,-1 0 1,0 0-1,0 0 0,0 0 0,0 0 0,0 1 0,0-1 0,0 1 1,0-1-1,0 1 0,0 0 0,0 0 0,0-1 0,0 1 0,-1 1 1,1-1-1,0 0 0,-1 0 0,1 1 0,-1-1 0,1 1 0,-1-1 1,1 2-11,5 9 43,0 1 0,-1 0 0,-1 1 1,0 0-1,-1-1 0,-1 1 1,0 0-1,-1 1 0,0 3-43,4 16-16,16 69-558,6 36-5647,-18-105-1528,-5-28 3323</inkml:trace>
  <inkml:trace contextRef="#ctx0" brushRef="#br1" timeOffset="26202.171">2675 2323 10688,'-19'-7'3376,"10"14"-385,-8 26 467,8 25-2785,7-36-382,1 157 141,23 62-219,-3-145 374,-19-96-574,0 0 1,0 1-1,1-1 1,-1 0-1,0 0 1,0 1 0,1-1-1,-1 0 1,0 0-1,0 1 1,1-1-1,-1 0 1,0 0-1,1 0 1,-1 1 0,0-1-1,1 0 1,-1 0-1,0 0 1,1 0-1,-1 0 1,0 0-1,1 0 1,-1 0 0,0 1-1,1-1 1,-1-1-1,0 1 1,1 0-1,-1 0 1,0 0 0,1 0-1,-1 0 1,1 0-1,-1 0 1,0 0-1,0 0 1,1-1-1,-1 1 1,0 0 0,1 0-1,-1-1 1,0 1-1,0 0 1,1 0-1,-1-1 1,0 1-1,0 0 1,1 0 0,-1-1-1,0 1 1,0 0-1,0-1 1,0 1-1,0 0 1,1-1-1,-1 1 1,0 0 0,0-1-14,11-68 357,4-134-277,-11 159 31,2 0-1,2 1 1,1-1 0,16-38-111,-3 15 96,3 2 0,25-45-96,-43 96 2,1 0 0,1 1 0,0-1 1,0 2-1,2-1 0,-1 2 1,8-6-3,-13 11 38,1 1 0,0-1 0,1 2 0,-1-1 0,1 1 1,0 0-1,0 0 0,0 1 0,1 0 0,-1 0 1,1 1-1,0 0 0,0 0 0,-1 1 0,1-1 0,0 2 1,0-1-1,0 2 0,2-1-38,1 1 113,1 1 1,-1 1-1,1 0 1,-1 0-1,0 1 1,0 1-1,0 0 1,-1 0-1,1 1 0,-1 0 1,6 5-114,-13-9 34,0 0 0,0 1 0,0-1 0,0 1 0,-1-1 0,1 1 0,0 0 0,-1 0 0,0 0 0,0 0 0,0 0 0,0 1 1,0-1-1,-1 0 0,0 1 0,1 0 0,-1-1 0,0 1 0,-1 0 0,1-1 0,-1 1 0,1 0 0,-1 0 0,-1-1 0,1 1 0,-1 3-34,-2 4 41,-1 0 0,0 0 0,-1-1 0,0 1 0,-1-1 1,0 0-1,0-1 0,-1 0 0,0 0 0,-2 1-41,0 0-11,-1-1 0,0 1 1,-1-2-1,0 1 0,0-1 1,-1-1-1,0 0 0,0-1 1,0 0-1,-7 1 11,-133 38-2133,149-44 1876,0-1 0,-1 1 0,1-1 0,-1 1 0,1-1 0,-1 0-1,1 0 1,-1 0 0,1-1 0,-1 1 0,1-1 0,-1 0 0,1 0 0,0 0 0,-1-1 257,3 2-126,0-1 1,0 1-1,1 0 1,-1-1-1,0 1 0,1 0 1,-1-1-1,0 1 1,1-1-1,-1 1 0,1-1 1,-1 1-1,1-1 0,-1 0 1,1 1-1,-1-1 1,1 0-1,0 1 0,-1-1 1,1 0-1,0 1 1,0-1-1,-1 0 0,1 0 1,0 0-1,0 1 0,0-1 1,0 0-1,0 0 1,0 1-1,0-1 0,0 0 1,0 0-1,0 1 1,1-1-1,-1 0 0,0 0 1,0 1-1,1-1 1,-1 0-1,1 1 0,-1-1 1,0 0-1,1 1 0,-1-1 1,1 0 125,1-3-542,9-21-4476</inkml:trace>
  <inkml:trace contextRef="#ctx0" brushRef="#br1" timeOffset="26471.217">3645 1559 9120,'21'-7'3173,"-20"7"-3026,0 0-1,-1 0 1,1 1 0,0-1-1,-1 0 1,1 1 0,-1-1-1,1 1 1,0-1 0,-1 1 0,0-1-1,1 1 1,-1-1 0,1 1-1,-1-1 1,1 1 0,-1 0-1,0-1 1,0 1 0,1 0-1,-1-1 1,0 1 0,0 0-1,0-1 1,1 1 0,-1 0-1,0 0 1,0-1 0,0 1 0,0 0-1,-1-1 1,1 1 0,0 0-1,0-1 1,0 1 0,-1 0-147,1 0 255,0 131 3749,-11 179-2878,-3-66-1088,2 15-3249,2-199 195,-3-25-2394,3-28 44,-1-4 1548</inkml:trace>
  <inkml:trace contextRef="#ctx0" brushRef="#br1" timeOffset="26708.172">3291 2284 11840,'0'0'3968,"0"0"-2145,11 10-1535,-11-5 928,11 5-512,0-1 0,28 6-352,-6 0-128,17 5-128,-7-5-96,7-2 32,-5 2-32,5-4 32,-8-8-736,8-3-384,-5 0-1088,-6-9-575,-6 4-2209</inkml:trace>
  <inkml:trace contextRef="#ctx0" brushRef="#br1" timeOffset="27023.174">4042 2019 9664,'28'31'7167,"61"28"-3641,28-3-2966,28-1-1451,-95-50-3229,-1-20-6282,-26 6 6786</inkml:trace>
  <inkml:trace contextRef="#ctx0" brushRef="#br1" timeOffset="27308.175">4769 1878 11680,'-3'12'5347,"-7"3"-2648,1 0-500,-34 98 30,6 1 0,-17 96-2229,0-24 224,-78 175-224,102-295-1509,7-29-2555,21-34 784,2-3-2026</inkml:trace>
  <inkml:trace contextRef="#ctx0" brushRef="#br1" timeOffset="27720.174">5353 1467 13280,'-9'32'3957,"4"-25"-1808,3-7-1975,1 1 0,-1-1-1,1 1 1,-1 0 0,0 0 0,1-1-1,-1 1 1,1 0 0,0 0-1,-1 0 1,1 0 0,0 1 0,0-1-1,-1 0 1,1 0 0,0 1 0,0-1-1,0 1 1,1-1 0,-1 1 0,0-1-1,0 1 1,1-1 0,-1 1 0,1 0-1,0 0-173,-6 54 715,17 361-475,-6-284-2487,-10-48-2701,0-41-427</inkml:trace>
  <inkml:trace contextRef="#ctx0" brushRef="#br1" timeOffset="27971.185">5220 3112 19743,'-26'20'5248,"26"-20"-2848,-23 15-2336,18-11 1056,-6 1-800,5 1-160,0-3-608,1 3-224,-1-6 320,6 0-1728,6-9-1056,-1-2-3551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2:06:33.104"/>
    </inkml:context>
    <inkml:brush xml:id="br0">
      <inkml:brushProperty name="width" value="0.05" units="cm"/>
      <inkml:brushProperty name="height" value="0.05" units="cm"/>
      <inkml:brushProperty name="color" value="#FFC114"/>
    </inkml:brush>
  </inkml:definitions>
  <inkml:trace contextRef="#ctx0" brushRef="#br0">45 39 12000,'-23'-23'6661,"20"19"-6997,10-4 3527,25 5-2844,-29 2-173,21 2 62,1 1 1,-1 1 0,0 0-1,0 2 1,0 1 0,-1 1-1,0 1 1,7 4-237,-17-7 126,-1-1 0,1 2 1,-1-1-1,-1 2 0,1 0 0,-1 0 0,0 1 1,-1 0-1,7 7-126,-6-4 91,0 1 0,-1 0 0,0 1 0,-1 0 0,-1 0 0,6 13-91,-12-22-3,0 0 1,0 0-1,-1 0 1,1 0-1,-1 1 1,0-1-1,-1 1 1,1-1 0,-1 1-1,1-1 1,-1 0-1,0 1 1,-1-1-1,1 1 1,-1-1 0,0 1-1,0-1 1,-1 0-1,1 1 1,-1-1-1,0 0 1,0 0 0,0 0-1,0-1 1,-1 1-1,0 0 1,0-1 2,-63 52 64,65-54-65,0-1 0,0 1 0,1-1 0,-1 1-1,0 0 1,1 0 0,-1-1 0,0 1 0,1 0 0,-1 0 0,1 0 0,-1 0 0,1-1 0,-1 1 0,1 0 0,0 0-1,-1 0 1,1 0 0,0 0 0,0 0 0,0 0 0,0 0 0,0 0 0,0 0 0,0 0 0,0 0 0,0 0 0,1 0 0,-1 0-1,0 0 1,0 0 0,1 0 0,-1 0 0,1 0 0,-1 0 0,1-1 0,-1 1 0,1 0 0,0 0 0,-1 0 0,1-1-1,0 1 1,0 0 1,43 29 3,-34-24 30,14 7 128,0 1-1,-1 0 0,-1 2 1,-1 0-1,0 2 1,-1 0-1,-1 2 0,-1 0 1,0 1-1,-2 0 1,0 2-1,-2-1 0,12 26-160,-24-42 72,0 0-1,0 0 0,0 0 0,0 1 1,-1-1-1,0 1 0,-1-1 0,0 1 0,0-1 1,0 1-1,0-1 0,-1 0 0,0 1 0,-1-1 1,1 1-1,-1-1 0,-1 2-71,1-4 14,0-1-1,0 1 1,0-1-1,-1 1 0,1-1 1,-1 0-1,0 0 1,0 0-1,0 0 1,0-1-1,0 1 1,-1-1-1,1 0 1,-1 1-1,0-2 0,1 1 1,-3 0-14,-7 5 11,-113 55-582,-81 25 571,71-43-2739,46-24-2297,86-19 4352,0 0 1,0 0 0,1 0 0,-1-1 0,0 1-1,0-1 1,0 0 0,0 0 0,0 0 0,0-1-1,0 0 1,0 1 0,0-1 0,1-1 0,-1 1-1,0-1 1,1 1 0,-1-1 0,0-1 683,-25-12-5024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2:06:28.371"/>
    </inkml:context>
    <inkml:brush xml:id="br0">
      <inkml:brushProperty name="width" value="0.05" units="cm"/>
      <inkml:brushProperty name="height" value="0.05" units="cm"/>
      <inkml:brushProperty name="color" value="#FFC114"/>
    </inkml:brush>
    <inkml:brush xml:id="br1">
      <inkml:brushProperty name="width" value="0.05" units="cm"/>
      <inkml:brushProperty name="height" value="0.05" units="cm"/>
      <inkml:brushProperty name="color" value="#66CC00"/>
    </inkml:brush>
    <inkml:brush xml:id="br2">
      <inkml:brushProperty name="width" value="0.05" units="cm"/>
      <inkml:brushProperty name="height" value="0.05" units="cm"/>
      <inkml:brushProperty name="color" value="#FF0066"/>
    </inkml:brush>
  </inkml:definitions>
  <inkml:trace contextRef="#ctx0" brushRef="#br0">21772 7196 288,'-11'0'160,"-6"0"-192,6 0 64,0 0-288,-6 0 128</inkml:trace>
  <inkml:trace contextRef="#ctx0" brushRef="#br0" timeOffset="934.17">21496 7163 3840,'-12'-25'5301,"-10"-19"475,8 34-5060,0 0 1,-1 1-1,0 0 1,0 2-1,-1 0 0,-10-3-716,17 8 107,0 0 0,0 0-1,0 2 1,0-1 0,-1 1-1,1 0 1,0 1 0,0 0-1,0 1 1,0-1 0,0 2-1,0-1 1,-5 3-107,6 0-8,-1 1-1,1 0 1,0 0-1,0 1 1,1 0 0,0 0-1,0 1 1,1-1-1,0 2 1,0-1 0,0 1-1,2-1 1,-1 2-1,1-1 1,0 0-1,1 1 1,0 0 0,0-1-1,1 1 1,0 0-1,1 0 1,0 1 0,1-1-1,0 0 1,1 0-1,1 5 9,-1-1-13,1-1 0,0 0 0,1 0 0,1-1 0,0 1 0,0-1 0,2 0 0,-1 0-1,1 0 1,1 0 13,-4-7 13,1 0 0,0 1-1,-1-1 1,2 0-1,-1-1 1,0 1-1,1-1 1,0 0 0,0 0-1,0 0 1,1-1-1,-1 0 1,1 0 0,0 0-1,-1-1 1,1 0-1,1 0 1,-1 0 0,0-1-1,0 0 1,3 0-13,-3-1 111,1 0 0,-1-1 0,0 0 1,1 0-1,-1 0 0,0-1 0,0 0 1,0 0-1,0-1 0,0 0 0,0 0 1,-1 0-1,1-1 0,-1 0 0,0 0 0,0 0 1,2-3-112,68-86 1249,-75 91-1237,29-44 343,-2-1 1,-3-2 0,2-8-356,-10 21 90,26-66 45,-5-1 1,-5-2-1,-4-1 1,-4-2-1,5-85-135,-23 139 150,-6 54-149,0 0 1,0 0 0,-1 1 0,1-1 0,0 0-1,0 0 1,0 0 0,0 0 0,0 0 0,0 0 0,-1 0-1,1 1 1,0-1 0,0 0 0,0 0 0,0 0-1,-1 0 1,1 0 0,0 0 0,0 0 0,0 0 0,0 0-1,-1 0 1,1 0 0,0 0 0,0 0 0,0 0-1,0 0 1,-1 0 0,1 0 0,0 0 0,0 0 0,0 0-1,0 0 1,0 0 0,-1-1 0,1 1 0,0 0-1,0 0 1,0 0 0,0 0 0,0 0 0,-1 0 0,1 0-2,-12 25 9,2 1 1,0 0 0,2 0 0,0 1-1,2 0 1,1 3-10,-5 24-21,2 0 0,2 1-1,3 0 1,2 0 0,2 0-1,3 0 1,3-1 0,2 0-1,15 52 22,-18-83 0,1-1 0,1 0 0,1-1 0,1 0 0,9 16 0,-16-33 0,0 1 0,1 0 0,0-1 0,-1 1 0,1-1 0,1 0 0,-1 0 0,0-1 0,1 1 0,0-1 0,0 0 0,0 0 0,0-1 0,0 1 0,1-1 0,-1-1 0,1 1 0,-1-1 0,1 1 0,0-2 0,-1 1 0,1-1 0,0 1 0,0-2 0,-1 1 0,2-1 0,2-1 21,0-1 0,1 0-1,-1 0 1,0-1 0,0-1-1,-1 1 1,1-1 0,-1-1-1,0 0 1,-1 0 0,0 0-1,1-1 1,-2 0 0,1 0-1,-1-1 1,3-5-21,-3 6 9,-1 0-1,-1-1 1,1 1 0,-1-1-1,-1 1 1,1-1 0,-1 0-1,-1 0 1,1-1 0,-1 1-1,-1-1 1,0 1 0,0-1-1,0 1 1,-1-1 0,-1 1-1,1-1 1,-1 0 0,-1 1-1,0 0 1,0-1 0,0 1-1,-1 0 1,-4-7-9,4 11-3,0 0 0,0 0 0,0 0 0,-1 1 0,0 0 0,1 0 0,-1 0 0,0 0 0,-1 0 0,1 1 0,0 0 0,-1 0 0,1 0 0,-1 0 0,0 1 0,1 0 0,-1 0 0,0 0 0,0 0 0,0 1 0,0 0 0,0 0 0,0 0 0,1 1 0,-1-1 0,0 1 0,0 0 0,0 1 0,1-1 0,-1 1 0,1 0 0,-4 2 3,2 0-27,-1 2-1,1-1 1,0 0 0,1 1-1,-1 0 1,1 1 0,0-1-1,1 1 1,-1 0 0,1 0-1,1 0 1,0 1 0,0-1-1,0 1 1,1 0 0,0 0-1,0 0 1,1 0 0,0 0-1,0 0 1,1 6 27,0 4-21,1 1 0,0-1 0,2 0 0,0 1 0,1-1 0,1-1 0,0 1 0,2-1 0,1 3 21,-2-8-118,0 0-1,1-1 1,0 0 0,1 0-1,0-1 1,0 0-1,1 0 1,1-1-1,0 0 1,0-1 0,0 0-1,1 0 1,1-1-1,1 0 119,-5-2-376,1-2 1,0 1-1,-1-1 0,1 0 0,1-1 0,-1 0 0,0-1 1,0 0-1,0 0 0,1-1 0,-1 0 0,1 0 0,1-2 376,-2 0-883,0-1-1,0 0 0,0 0 0,0-1 0,0-1 0,-1 1 0,0-1 0,0-1 0,0 1 1,-1-1-1,0-1 0,0 1 0,0-1 0,-1 0 0,4-7 884,25-33-3589</inkml:trace>
  <inkml:trace contextRef="#ctx0" brushRef="#br0" timeOffset="1235.177">22362 6868 8416,'-18'7'7457,"9"17"-5421,8-1-1863,2 0 0,0 0 0,2 0 0,0 0 0,2-1 0,0 0 0,1 0 0,5 9-173,4 20 194,35 94 457,-17-109 712,-32-35-1306,0-1-1,0 0 1,0 1-1,0-1 1,0 0 0,0 1-1,0-1 1,1 0-1,-1 0 1,0 0-1,0 0 1,0 0-1,0 0 1,0-1-1,0 1 1,1 0-1,-1 0 1,0-1-1,0 1 1,0-1-1,0 1 1,0-1 0,0 1-1,0-1 1,0 0-1,0 1 1,-1-1-1,1 0 1,0 0-1,0 0 1,-1 0-1,1 0 1,0 1-1,-1-1 1,1 0-1,-1-1 1,1 1-1,-1 0 1,1 0-57,44-120 1968,-27 68-1808,32-82-1081,-3 55-5203,-30 60 2817,-1 5-367</inkml:trace>
  <inkml:trace contextRef="#ctx0" brushRef="#br0" timeOffset="1629.176">22786 7035 7712,'-2'9'1675,"0"-5"-1382,1-1 1,-1 0 0,1 0 0,0 1 0,0-1 0,0 1 0,1-1 0,-1 1 0,1-1 0,0 1 0,0-1-1,0 1 1,0-1 0,0 1 0,1-1 0,0 1 0,0-1 0,0 1 0,0-1 0,0 0 0,1 0 0,-1 1 0,1-1-1,0 0 1,0 0 0,0-1 0,2 3-294,6 1 238,1 0 1,-1-1-1,1 0 0,0-1 1,1 0-1,-1 0 0,1-1 0,0-1 1,-1 0-1,1-1 0,0 0 1,0 0-1,0-2 0,0 1 0,0-2 1,0 1-1,0-2 0,0 1 1,-1-2-1,1 1 0,-1-2 0,0 1 1,0-2-1,-1 1 0,3-3-238,32-37 789,-44 44-783,0 0 1,-1 0 0,1-1-1,-1 1 1,1 0-1,-1 0 1,1-1 0,-1 1-1,0 0 1,1-1 0,-1 1-1,0-1 1,0 1-1,0 0 1,0-1 0,-1 1-1,1-1 1,0 1 0,0 0-1,-1-1 1,1 1-1,-1 0 1,1 0 0,-1-1-1,0 1 1,1 0 0,-1 0-1,0 0 1,0 0-1,0 0 1,0 0 0,0 0-1,0 0 1,0 0 0,0 0-1,0 0 1,0 1-1,0-1 1,-1 0 0,1 1-1,0-1 1,-2 1-7,-9-4-23,-1 1 0,0 1 0,0 0-1,0 1 1,0 1 0,0 0 0,-1 0 0,1 1 0,0 1 0,0 0 0,1 1 0,-1 1-1,0 0 1,1 0 0,-7 4 23,7-2-11,1 1 0,0-1 0,0 2 0,1 0 0,0 0 0,0 1 0,1 0 0,0 0 0,1 1 0,0 1 0,0-1 0,1 1 0,0 0 0,1 1 0,1 0 0,0 0 0,0 0 0,1 0 0,1 1 0,0-1 0,0 1 0,2 0 0,-1 0 0,2 0 0,0 0 0,0 0 0,1 0 0,1 0 0,0 0 0,2 7 11,-1-12-82,0 1 0,0-1 0,1 0 1,0 0-1,0-1 0,0 1 0,1-1 1,1 0-1,-1 0 0,1 0 0,0-1 1,0 0-1,1 0 0,0-1 0,0 0 0,0 0 1,1 0-1,0-1 0,-1 0 0,7 1 82,-8-2-355,1-1-1,-1-1 0,0 1 0,0-1 0,1 0 0,-1-1 0,1 1 0,-1-1 0,1 0 0,-1-1 0,0 0 0,1 0 0,-1 0 0,0-1 0,1 0 0,-1 0 0,0 0 0,2-2 356,30-24-3834,1-14-694</inkml:trace>
  <inkml:trace contextRef="#ctx0" brushRef="#br0" timeOffset="2166.353">23226 7025 9472,'0'1'185,"0"0"0,0 0 0,0 0 1,0 0-1,0 0 0,0 0 0,0 0 1,-1 0-1,1-1 0,0 1 0,0 0 0,-1 0 1,1 0-1,-1 0 0,1-1 0,-1 1 1,1 0-1,-1 0 0,1-1 0,-1 1 1,0-1-1,1 1 0,-1 0 0,0-1 0,0 1 1,1-1-1,-1 1 0,0-1 0,0 0 1,0 1-1,0-1 0,1 0 0,-2 1-185,-12 5 1695,0 5 2132,-5 7-2480,29-83 173,-3 37-1462,-1 0 1,-2-1 0,-1 1-1,0-24-58,-3-50 523,-6 125 304,12 161-369,5 28-516,4 165 234,-15-305-459,0-69-453,0-15-3301,17-40-2571,-1 17 1771</inkml:trace>
  <inkml:trace contextRef="#ctx0" brushRef="#br0" timeOffset="2500.59">23668 7187 10496,'-11'-10'6117,"-28"15"-3048,18-1-1850,10-3-1122,0-1 1,0 2-1,0 0 1,0 0-1,0 1 1,1 0-1,-1 1 1,1 0-1,0 0 0,0 1 1,0 1-1,1 0 1,0 0-1,0 1 1,0 0-1,1 0 1,0 1-1,0 0-97,1 3-22,0 0-1,1 0 0,0 1 0,0 0 1,1 0-1,1 0 0,0 1 0,1-1 1,0 1-1,1 0 0,1 0 0,-1 0 0,2 0 1,0 0-1,1 2 23,-1-11 15,0 0-1,0 0 1,0-1-1,1 1 1,0 0-1,0 0 1,0-1-1,0 1 1,0 0 0,1-1-1,-1 1 1,1-1-1,0 0 1,0 1-1,0-1 1,1 0-1,-1 0 1,1 0 0,0-1-1,-1 1 1,1-1-1,0 1 1,1-1-1,-1 0 1,0 0-1,1 0 1,-1-1 0,1 1-1,-1-1 1,1 0-1,0 0 1,0 0-1,-1-1 1,1 1 0,0-1-1,0 0 1,1 0-15,4-3 114,-1-1 0,1-1 0,-1 1 0,0-1 1,0-1-1,0 1 0,-1-1 0,0-1 0,0 1 0,0-1 1,-1-1-1,0 1 0,-1-1 0,1 0 0,-2 0 0,1-1 1,-1 1-1,0-1 0,-1 0 0,0 0 0,0 0 1,-1-1-115,2-67-2413,-6 42-1660,2 14 362</inkml:trace>
  <inkml:trace contextRef="#ctx0" brushRef="#br0" timeOffset="2965.622">23729 7168 13280,'-11'48'6085,"10"66"-2875,-3-24-2610,5 0 0,4-1 0,3 1 0,5 0-600,-3-47 630,-9-60-172,-1-33-296,-1-23-116,3-1-1,3 1 1,11-54-46,-9 95-69,1 1 0,2-1 0,1 1 0,1 1 1,1 0-1,16-23 69,-21 39-91,1 1 1,0 0-1,1 0 1,1 1-1,0 0 1,0 1-1,1 1 1,1 0-1,0 0 1,0 1-1,1 1 1,0 0-1,0 1 1,14-5 90,-18 9-13,1 0 1,-1 0-1,1 1 1,-1 1-1,1-1 1,-1 2-1,1-1 1,0 2-1,0-1 0,-1 2 1,1-1-1,-1 1 1,1 1-1,-1 0 1,0 0-1,0 1 1,2 2 12,-9-4 17,0-1 0,-1 2 0,1-1 1,-1 0-1,0 0 0,0 1 1,1-1-1,-2 1 0,1 0 1,0-1-1,0 1 0,-1 0 1,0 0-1,0 0 0,1 0 0,-2 0 1,1 0-1,0 1 0,-1-1 1,1 0-1,-1 0 0,0 0 1,0 1-1,0-1 0,-1 0 0,1 0 1,-1 1-1,1-1 0,-1 0 1,0 0-1,-1 0 0,1 0 1,0 0-1,-1 0 0,0 0 0,1-1 1,-1 1-1,0-1 0,0 1 1,-1-1-1,1 0 0,0 1 1,-1-1-1,0 0 0,0 0-17,-16 12-193,-2 0 0,1-1 0,-2-1-1,0-1 1,0-1 0,-1-1 0,0-1-1,-1-1 1,1-1 0,-1-1 0,-1-1 0,1-2-1,-15 1 194,-16-2-3893,44-10-3052,27-4 680,10-1 2553</inkml:trace>
  <inkml:trace contextRef="#ctx0" brushRef="#br0" timeOffset="3416.778">24285 7211 12640,'22'15'6656,"27"-14"-5399,-30-2-520,4 1-483,-1 0 1,1-2-1,0-1 0,0 0 1,-1-2-1,0 0 0,0-2 1,0 0-1,-1-1 1,0-2-1,-1 0 0,0-1 1,7-5-255,-21 11 44,0 0 1,-1 0-1,1-1 1,-1 1 0,0-1-1,0 0 1,-1 0-1,0-1 1,0 1 0,-1-1-1,2-3-44,-4 7 0,0 1-1,0-1 0,0 0 0,0 0 1,0 0-1,-1 0 0,1 0 1,-1 1-1,0-1 0,0 0 0,0 0 1,-1 0-1,1 0 0,0 0 1,-1 0-1,0 0 0,0 0 0,0 1 1,0-1-1,0 0 0,0 1 1,-1-1-1,1 1 0,-1-1 0,0 1 1,0 0-1,0 0 0,0-1 1,0 1-1,-1 0 1,-5-2-37,1 1 1,-1 1-1,1-1 1,-1 1-1,0 0 1,0 1-1,0 0 1,0 0-1,0 1 1,0 0-1,0 0 1,0 1-1,0 0 0,0 1 1,0 0-1,0 0 1,1 0-1,-1 1 1,1 0-1,-1 0 37,-4 2-25,0 1 1,1-1-1,-1 2 0,1 0 0,0 0 1,1 1-1,0 0 0,0 1 0,1 0 0,0 0 1,0 1-1,1 0 0,0 1 0,1 0 0,0 0 1,1 0-1,-2 7 25,2-6-1,0 0-1,0 1 1,1 0-1,1 0 1,0 0 0,1 1-1,0 0 1,1-1-1,1 1 1,0 0-1,1 0 1,0 0 0,1 0-1,1-1 1,0 1-1,1 0 1,0-1 0,1 0-1,1 1 2,-2-9-119,1 0-1,-1 0 1,1-1-1,0 1 1,0-1-1,1 0 1,-1 0-1,1 0 1,0-1-1,0 0 1,0 0-1,0 0 1,1 0-1,-1-1 1,1 0-1,-1 0 1,1 0-1,1-1 120,-1 0-349,1 0-1,-1 0 1,0-1 0,0 0-1,0 0 1,0-1 0,0 1-1,0-1 1,0-1-1,0 1 1,0-1 0,-1 0-1,1 0 1,0-1 0,-1 0-1,0 0 1,5-3 349,72-81-10336,-42 26 6731</inkml:trace>
  <inkml:trace contextRef="#ctx0" brushRef="#br0" timeOffset="3683.774">24931 6957 11168,'-6'37'5264,"0"6"-2742,-10 115 694,5 6-1723,12-159-112,4-14-605,7-27-188,-7 20-335,5-13-116,1 0 0,1 1 0,2 1 0,1 0 0,1 1 0,1 0 0,2 0-137,2 1-471,1 0 0,1 2 0,1 0 0,1 2 0,1 1 0,26-15 471,64-33-6549,-56 37 912</inkml:trace>
  <inkml:trace contextRef="#ctx0" brushRef="#br1" timeOffset="-28860.599">10098 1558 5632,'11'-34'9086,"1"12"-6072,-8 14-2827,69-84 2469,10-36-1696,103-93-96,-163 191-851,1 1-1,2 1 0,1 1 0,1 1 0,1 2 0,1 0 1,16-7-13,221-100 701,-95 51-320,-152 68-332,0 1-1,1 1 0,1 1 1,-1 0-1,1 2 1,1 1-1,-1 0 0,1 2 1,0 0-1,0 2 0,1 0 1,-1 2-1,0 1 1,21 2-49,-8 7 183,-1 1 0,0 1 0,-1 2 0,0 2 0,-1 0 0,14 11-183,35 19 293,51 35-36,-127-76-240,-3-1 11,1 0 0,0 0 0,1-1 0,-1 1 0,1-1 0,-1 0 0,1 0 0,0-1 0,0 1 1,0-1-1,0 0 0,1 0 0,-1-1 0,1 0 0,-1 0 0,1 0 0,-1-1 0,6 1-28,-1-5 39,1-1 0,-1 0-1,-1 0 1,1-1 0,-1 0 0,0 0 0,0-1-1,0-1 1,-1 1 0,-1-1 0,1-1-1,-1 1 1,4-8-39,18-17 56,30-32 56,4 3 0,34-25-112,152-122-58,-215 183 52,1 1 1,1 2 0,1 2-1,1 1 1,1 2 0,0 1-1,38-9 6,281-62 0,-318 84 26,0 2-1,0 1 1,0 3 0,0 1-1,0 2 1,-1 1-1,0 3 1,0 1 0,-1 1-1,36 17-25,-15-5 108,-2 2 0,0 3-1,-2 2 1,-1 3 0,22 19-108,-38-18 19,34 20-54,-64-53 65,1 0 1,0 0 0,-1-1-1,1 0 1,0-1 0,-1 0-1,1 0 1,-1-1 0,1 0-1,-1 0 1,0-1 0,7-3-31,16-7 7,0 0 0,-1-3 0,-1 0 0,7-7-7,60-32-18,148-53-46,-181 87 40,0 2-1,2 3 1,0 4-1,1 2 1,49-1 24,-18 7 39,1 4-1,24 6-38,-51-3 8,-11 0 25,0 2-1,0 2 1,-1 3-1,0 3 1,-1 2-1,0 3 1,-1 2-1,-2 3 1,0 2-1,25 17-32,-64-33 29,-1 2-1,0 0 0,-1 0 0,0 1 0,0 1 0,-1 0 1,-1 1-1,-1 1 0,0 0 0,0 0 0,-2 1 0,0 0 0,0 1 1,-2-1-1,0 2 0,-1-1 0,-1 1 0,2 10-28,-7-20-2,1 0-1,0-1 0,0 1 1,1 0-1,0 0 1,1-1-1,-1 0 1,2 1-1,-1-1 1,1 0-1,0 0 1,0-1-1,1 1 0,-1-1 1,2 0-1,-1 0 1,1-1-1,-1 0 1,2 1-1,-1-2 1,0 1-1,1-1 0,4 2 3,29 6-9,0-2 0,0-1-1,1-3 1,19 1 9,247 10-59,-103 27 91,-168-35-27,-1 3-1,0 0 1,0 3-1,-2 1 1,0 1-1,17 12-4,-34-17 18,0 0-1,0 0 1,-2 2-1,1 0 1,-2 0-1,0 1 1,0 1-18,-7-5 24,1 1 1,-1 0 0,-1 0-1,0 1 1,-1-1-1,-1 1 1,0 0 0,0 0-1,-1 0 1,-1 1-1,0-1 1,-1 0-1,0 0 1,-1 1 0,-1-1-1,0 0 1,-1 0-1,-2 7-24,-4 13-3,-2 0 0,-1-1 0,-2 0 0,-1-1-1,-15 23 4,-73 95 95,-32 27-95,103-135-4,12-15-17,0 2-1,2 0 1,1 1 0,1 1-1,1 0 1,1 5 21,12-32-3,1 0-1,0 0 0,1 0 1,-1 0-1,0 0 1,1 0-1,-1 0 1,1 1-1,0-1 1,0 0-1,1 0 0,-1 0 1,0 0-1,1 1 1,0-1-1,0 0 1,0 0-1,0 0 1,0 0-1,1-1 1,-1 1-1,1 0 0,0 0 1,0-1-1,0 1 4,65 47-105,-21-19 75,-39-25 35,-1 1 0,0 0 0,0 0 0,-1 0 0,1 1 0,-2 0 0,1 0 0,-1 0 0,0 1 0,-1 0 0,0-1 0,0 1-1,-1 0 1,1 8-5,-4-4 10,-1 0-1,0 0 0,0 0 0,-2-1 0,1 1 1,-2-1-1,1 0 0,-2 0 0,1-1 1,-2 1-1,0-1 0,0-1 0,-9 11-9,4-3 3,-26 39 6,-2-1 0,-3-2 0,-6 4-9,-5-5 2,-1-2 0,-3-3 1,-2-2-1,-1-3 0,-3-3 0,-1-3 1,-19 6-3,-60 25 53,135-64-75,1-1 0,-1 1-1,1 1 1,-1-1 0,2 1-1,-1 1 1,0 0 0,1 0 0,0 0-1,1 1 1,-1 0 0,1 0 0,0 0-1,1 1 1,0 0 0,0 0-1,-2 6 23,-5 15 4,0-1 0,-2 0 0,-2-1 0,-9 13-4,13-21-18,-1 0 0,-1-1 0,-1 0 0,-1-1 0,-15 13 18,-83 58-112,-76 35 103,123-83 12,59-35 2,-34 21-6,0-2-1,-1-2 0,-27 8 2,33-16 12,0-2 0,0-1-1,-1-2 1,0-2 0,-1-2-1,0-1 1,0-1 0,1-3-1,-1-1 1,0-2-1,-13-4-11,30 3-16,2-1 0,-1-1 0,1 0 0,0-2 0,0-1 0,1 0 0,0-1 0,0-1 0,2-1 0,-1-1 0,-6-6 16,-113-112-208,133 126 200,0 1-1,-1 0 1,1 0-1,-1 0 1,1 0-1,-1 1 1,0 0-1,-1 0 1,1 0-1,0 1 1,-1 0-1,1 0 1,-1 0-1,0 1 0,0 0 1,0 0-1,1 0 1,-1 1-1,0-1 1,-5 2 8,-11 7-60,1 1 0,1 1 1,0 1-1,0 1 0,1 0 0,1 2 1,0 0-1,1 1 0,0 1 0,-6 9 60,-45 43 17,45-41 23,-2-2-1,-1-1 0,-1-1 1,-1-1-1,-14 8-39,15-14 20,0-1 1,-2-1-1,0-1 0,0-1 1,-1-2-1,0-1 0,-1-2 1,0 0-1,0-3 0,-1 0 1,-5-2-21,14 0 4,0-1 0,-1-2-1,1 0 1,0-2 0,1 0 0,-1-1 0,1-2 0,-1 0 0,1-1 0,1-1-1,-17-10-3,-49-45-69,65 45 43,-1 1 1,0 1-1,-1 1 1,-1 1-1,-1 1 26,8 6 1,-1 0-1,1 1 1,-1 0 0,0 2-1,0 0 1,-1 1 0,1 1-1,-12 1 0,-15 6-19,0 2-1,0 2 1,1 2-1,0 1 0,1 3 1,1 2-1,0 2 1,1 1-1,-24 18 20,-3-4-10,-196 93 95,67-30-80,163-77 11,-1-2 0,0-2 0,-2-1 0,1-2 0,-2-1 0,0-2 0,0-2 0,-1-2 0,1-1 0,-24-1-16,42-4-2,0-1-1,0-1 0,-1-1 1,2-1-1,-1 0 0,0-2 1,1 0-1,0-1 0,1-1 1,0-1-1,0-1 0,0-1 1,1 0-1,1-1 0,0-1 1,1-1-1,0 0 0,-11-14 3,11 6-18,2 0 0,0 0 0,1-1-1,1-1 1,1 0 0,1-1-1,-5-20 19,-11-63-138,25 101 193,1 6-57,0 0 0,0 1 0,0-1 0,0 0 0,0 1 0,0-1-1,0 0 1,0 0 0,0 1 0,0-1 0,0 0 0,0 0 0,0 1 0,0-1 0,-1 0-1,1 1 1,0-1 0,-1 0 0,1 1 0,0-1 0,-1 0 0,1 1 0,-1-1 0,1 1 0,-1-1-1,1 1 1,-1-1 0,0 1 0,1-1 0,-1 1 0,1 0 0,-1-1 0,0 1 0,1 0-1,-1-1 1,0 1 0,0 0 0,1 0 0,-1 0 0,0 0 0,1-1 0,-1 1 0,0 0 0,0 0 1,-194 89 92,141-74-60,-2-3 0,1-2 0,-1-2 0,-1-3 0,-42-2-31,31-5 19,1-3 0,1-3 0,-1-3 1,2-2-1,-43-17-19,-124-62-32,213 81 14,0-1 1,0-1 0,1 0-1,0-2 1,2 0 0,-1-1-1,2 0 1,0-1 0,1-1-1,1 0 1,1-1 0,0 0-1,2-1 1,0-1 0,1 1-1,-4-16 18,-30-140-32,38 152 45,5 19-9,-1 0 0,0 0 0,0 1 0,0-1 1,0 0-1,-1 1 0,1-1 0,-1 1 0,-1 0 0,1-1 0,0 1 0,-1 0 0,0 0 1,0 1-1,0-1 0,-1 1 0,1-1 0,-1 1 0,-2-1-4,-10-4 11,-1 1 0,0 0 0,-1 2 0,0 0-1,1 1 1,-2 0 0,1 2 0,0 0 0,-12 1-11,-18-3 25,-60-9-22,0-4 1,1-5-1,-66-24-3,145 36-5,-1 4 2,1-1 1,0-2 0,1-1 0,0-1-1,1-2 1,0 0 0,1-2 0,0 0-1,1-2 1,1-1 0,1-1 0,0 0-1,2-2 1,-1-1 2,11 7-17,1 0-1,1-1 1,1 0 0,0 0-1,0 0 1,2-1-1,0 0 1,1 0 0,1 0-1,0-1 1,2 1 0,0-1-1,0 1 1,2-1-1,0 1 1,1-1 0,1 1-1,1 0 1,0 0-1,1 0 1,1 0 0,1 1-1,0 0 1,1 0 0,0 1-1,2 0 1,5-8 17,34-38-4,3 1 1,2 3-1,7-1 4,-57 54 0,94-93 0,9-12 5,-104 105 10,1 0 0,-1-1 0,0 1 0,0-1 0,0 0 0,-1 0 0,0 0 0,0 0-1,0-1 1,0 1 0,-1 0 0,0-1 0,0 1 0,-1-1 0,1 0 0,-1 1-1,0-1 1,-1 1 0,1-1-15,0-8-24,0 0 1,1 0-1,1 1 0,1-1 0,0 0 1,0 1-1,1 0 0,1 0 0,0 0 1,1 1-1,1-2 24,1 1-15,1 0 1,0 1-1,1 0 1,0 1-1,1 0 1,0 1-1,0 0 1,1 1-1,1 0 0,-1 1 1,2 0-1,-1 1 1,1 0-1,0 1 1,7-1 14,15-4-18,-1 1-1,2 3 1,-1 0 0,1 3 0,31 0 18,-39 4-7,1 1 0,-1 2 0,0 1 0,0 2 0,-1 0 0,0 2 0,0 1 0,0 1 0,-1 2 0,-1 0 0,0 2 0,-1 1 0,15 12 7,-17-13 9,-1 2 0,-1 0 0,0 1 0,-2 2 0,0 0 0,-1 1 0,0 0 0,-2 2 0,-1 0 0,8 14-8,-11-9 51,-1 0 0,-1 1 0,-1 0 0,4 24-52,3 8 90,-16-59-91,0 0 0,-1 0-1,1 0 1,0 0 0,0-1-1,0 1 1,0 0 0,0 0 0,0 0-1,0 0 1,0 0 0,0 0-1,1 0 1,-1-1 0,0 1 0,0 0-1,1 0 1,-1 0 0,1-1-1,-1 1 1,1 0 0,-1 0-1,1-1 1,-1 1 0,1 0 0,-1-1-1,1 1 1,0-1 0,0 1-1,-1-1 1,1 1 0,0-1 0,0 1-1,-1-1 1,1 0 0,0 1-1,0-1 1,0 0 0,0 0 0,0 0-1,-1 0 1,1 1 0,0-1-1,0 0 1,0-1 0,0 1-1,0 0 1,0 0 0,-1 0 0,1 0-1,0-1 1,0 1 0,0 0-1,0-1 1,-1 1 0,1-1 0,0 1-1,0-1 1,-1 1 0,1-1-1,0 1 1,-1-1 1,27-42-2688,-16 7-6026,-5 9-75</inkml:trace>
  <inkml:trace contextRef="#ctx0" brushRef="#br1" timeOffset="-24641.989">11372 1665 8064,'-7'-1'5602,"-15"15"-3467,18-12-1451,-19 12 880,-8 4-653,1 1 1,1 2 0,1 1-1,-16 16-911,2 10 296,2 2-1,2 1 1,3 2-1,2 2 1,-1 7-296,7-20 103,3 2 0,2 1 0,1 0 0,3 2 0,1 0 0,3 1 0,2 0 0,2 1 1,-1 24-104,9-67 17,2 1 0,-1-1 1,1 0-1,0 1 0,0-1 1,1 1-1,0-1 0,0 0 1,1 0-1,-1 0 0,1 0 1,1 0-1,-1 0 0,1 0 1,0 0-1,0-1 0,0 0 1,1 1-1,0-1 0,0 0-17,8 2 8,0 0 1,0 0-1,0-2 0,1 1 0,0-1 0,0-1 0,0 0 1,1-1-1,-1-1 0,1 0 0,-1-1 0,1 0 0,0-1 0,0 0 1,-1-1-1,1-1 0,1-1-8,4 0-528,-1-1 1,0 0-1,0-2 1,0 0-1,0-1 0,4-3 528,18-12-5123,-2-3-5142,-25 15 6249</inkml:trace>
  <inkml:trace contextRef="#ctx0" brushRef="#br1" timeOffset="-24288.026">11135 2494 9664,'0'1'232,"1"0"1,0 0 0,-1 0 0,1 0-1,0 0 1,0-1 0,0 1 0,0 0-1,0-1 1,0 1 0,0 0 0,0-1-1,0 1 1,0-1 0,0 0 0,0 1-1,0-1 1,0 0 0,0 1 0,0-1-1,0 0 1,0 0 0,1 0 0,-1 0-1,0 0 1,0 0 0,0-1 0,0 1 0,0 0-1,0-1 1,0 1 0,1 0 0,-1-1-1,0 1-232,4-1 577,87-43 2120,-54 21-1991,-35 21-650,1 0-1,-1 1 1,0 0 0,0-1 0,1 1 0,-1 0 0,1 1-1,-1-1 1,1 1 0,-1-1 0,1 1 0,-1 0 0,1 0-1,-1 0 1,1 1 0,-1 0 0,1-1 0,-1 1 0,0 0 0,1 0-1,-1 1 1,0-1 0,0 1 0,0 0 0,0 0 0,0 0-1,0 0 1,0 0 0,-1 0 0,1 1 0,-1-1 0,0 1-1,1 0 1,-1 1-56,8 11 75,-2 1 0,0 1-1,0-1 1,-2 1 0,0 0-1,-1 1 1,-1-1 0,0 1-1,-1 0 1,-1 0 0,-1 0-1,-1 0 1,0 1 0,-1-1-1,-3 9-74,0 8-97,-1 0-1,-2-1 0,-1 0 1,-7 14 97,-1 6-1812,13-32-3756,12-33-773</inkml:trace>
  <inkml:trace contextRef="#ctx0" brushRef="#br1" timeOffset="-23741.91">12055 2249 10688,'-8'-11'4497,"5"13"-3752,-5-6 1684,0 0 2243,1 11-4440,-5 69 862,8 254-545,15-198-874,-8-123-1722,-1-18-4557,-2 1 1554</inkml:trace>
  <inkml:trace contextRef="#ctx0" brushRef="#br1" timeOffset="-23385.949">12326 1828 8960,'10'16'5332,"-9"17"-3729,-1-17-395,4 267 2227,-3 171-1920,-1-436-1529,-11 130-164,-7-124-2192,17-24 2011,-1 0-1,1 0 1,-1-1-1,1 1 0,-1 0 1,1-1-1,0 1 0,-1-1 1,1 0-1,0 1 1,-1-1-1,1 0 0,0 0 1,-1 0-1,1 1 1,0-2-1,0 1 0,0 0 1,0 0-1,0 0 0,0 0 1,1-1-1,-1 1 1,0 0-1,0-2 360,-6-11-4197</inkml:trace>
  <inkml:trace contextRef="#ctx0" brushRef="#br1" timeOffset="-23169.967">12209 2435 10336,'-6'9'3744,"6"2"-2016,6-1-1025,-1-5 993,6-1-512,6 1-128,5-5-544,12 0-256,16-5-160,9-4 0,2-1 0,1-5-320,-3-5-64,-3 1-1664,-1 5-831,-1-10-2593</inkml:trace>
  <inkml:trace contextRef="#ctx0" brushRef="#br1" timeOffset="-22224.959">13344 1652 8416,'-11'6'8427,"-3"18"-5532,-7 98-550,19-95-2146,-7 94 580,6 0-1,9 83-778,11 27 566,-5-123-465,-12-109-143,0 1-1,0 0 1,0 0 0,1 0 0,-1-1 0,0 1-1,0 0 1,0 0 0,0 0 0,1 0-1,-1-1 1,0 1 0,0 0 0,1 0 0,-1 0-1,0 0 1,0 0 0,0 0 0,1 0-1,-1 0 1,0 0 0,0 0 0,1 0 0,-1 0-1,0 0 1,1 0 0,-1 0 0,0 0-1,0 0 1,1 0 0,-1 0 0,0 0 0,0 0-1,0 0 1,1 0 0,-1 0 0,0 1-1,0-1 1,1 0 0,-1 0 0,0 0 0,0 0-1,0 1 1,0-1 0,1 0 0,-1 0-1,0 0 1,0 1 0,0-1 0,0 0 0,0 0-1,0 1 1,1-1 0,-1 0 0,0 0-1,0 1 1,0-1 0,0 0 42,7-23-3871,-5-25-3846,3 19 3264</inkml:trace>
  <inkml:trace contextRef="#ctx0" brushRef="#br1" timeOffset="-21971.968">13361 2199 8416,'-7'18'2730,"6"-18"-2570,0 1-1,0 0 0,0 1 0,0-1 1,0 0-1,1 0 0,-1 0 1,0 0-1,1 1 0,-1-1 1,1 0-1,-1 0 0,1 1 0,0-1 1,-1 1-1,1-1 0,0 0 1,0 1-1,0-1 0,0 0 0,0 1 1,0-1-1,0 1 0,1-1 1,-1 0-1,0 1 0,1-1 0,-1 0 1,1 1-1,0-1 0,-1 0 1,1 0-1,0 0 0,0 0 0,0 1 1,-1-1-1,1 0 0,0-1 1,1 1-1,-1 0 0,0 0 1,0 0-1,0 0 0,0-1 0,1 1 1,-1-1-1,0 1 0,0-1 1,1 1-1,-1-1 0,1 0 0,-1 0 1,1 1-160,10 0 135,0 0 0,0-1 1,0 0-1,0 0 0,0-1 0,0-1 1,0 0-1,0-1 0,-1 0 0,1-1 1,6-3-136,45-18 19,38-19-1627,-47-4-4462,-37 24 1388</inkml:trace>
  <inkml:trace contextRef="#ctx0" brushRef="#br1" timeOffset="-21674.736">13858 1533 12480,'-16'58'5308,"5"-6"-4035,2 6-101,2 1 1,3 0-1,3 0 1,3 18-1173,-1 12 371,-12 423 317,11-331-2341,15-195-6070,9-1 3419,4-4-298</inkml:trace>
  <inkml:trace contextRef="#ctx0" brushRef="#br1" timeOffset="-21284.74">14319 2210 8960,'0'2'247,"0"-1"1,0 1 0,-1-1 0,1 1-1,-1-1 1,1 0 0,-1 1-1,0-1 1,1 0 0,-1 0 0,0 0-1,0 1 1,0-1 0,0 0-1,0 0 1,0 0 0,0 0 0,0 0-1,0-1 1,-1 1 0,1 0 0,0 0-1,-1-1 1,1 1 0,0-1-1,-1 1 1,1-1 0,0 0 0,-1 1-248,-23 12 2559,17-6-2435,1-1 0,0 1 0,0 0 0,1 1 0,0 0 0,1 0 0,-1 0 0,1 0 0,1 1 0,0 0 0,0 0 0,0 2-124,2-1 51,0 0-1,0 1 0,1-1 1,0 1-1,1-1 0,0 1 1,1-1-1,0 1 0,1-1 1,0 1-1,0-1 1,1 0-1,1 0 0,-1 0 1,2 0-1,-1-1 0,1 1 1,1-1-1,0-1 0,0 1 1,1-1-1,0 0 0,0 0 1,1-1-1,0 0-50,-3-2 104,-1-1 0,2-1 1,-1 1-1,0-1 0,1 0 0,-1 0 0,1-1 1,0 1-1,0-1 0,0 0 0,0-1 0,0 0 0,0 0 1,1 0-1,-1-1 0,0 1 0,1-1 0,-1-1 1,0 0-1,0 1 0,0-2 0,1 1 0,-1-1 1,0 0-1,-1 0 0,1-1 0,0 1 0,1-3-104,16-7 458,0-2 0,-1 0 0,-1-1 0,0-2 0,-2 0 0,0-1-1,13-15-457,-11 10 220,-1-1 0,-1-1-1,-1 0 1,-1-2-1,-2 0 1,0 0-1,-2-1 1,-1-1-1,7-27-219,-13 35-440,-1 1-1,-2-1 1,0 0-1,-1 0 0,-1 0 1,-1 0-1,0 0 1,-2-1-1,-3-11 441,-1 8-3392,-4 4-3119</inkml:trace>
  <inkml:trace contextRef="#ctx0" brushRef="#br1" timeOffset="-20773.811">15060 1558 11168,'10'-1'4750,"-9"21"-3162,-1-12-428,2 83 2702,9 48-2835,-10-121-871,38 319 1204,-16-161-1024,-23-173-315,0-3-1,0 1 0,0-1-1,0 1 1,-1-1-1,1 1 1,0 0 0,0-1-1,0 1 1,0-1 0,0 1-1,0-1 1,0 1 0,0-1-1,1 1 1,-1 0 0,0-1-1,0 1 1,0-1 0,0 1-1,1-1 1,-1 1 0,0-1-1,1 0 1,-1 1 0,0-1-1,1 1 1,-1-1 0,0 1-1,1-1 1,-1 0 0,1 1-1,-1-1 1,1 0 0,-1 0-1,1 1 1,-1-1 0,1 0-1,-1 0 1,1 0 0,-1 1-1,1-1 1,-1 0 0,1 0-1,-1 0 1,1 0 0,0 0-1,-1 0 1,1 0 0,-1 0-1,1 0 1,-1-1-1,1 1 1,-1 0 0,1 0-20,11-12 47,1 1 1,0 0-1,1 2 0,0-1 1,0 2-1,1-1 0,0 2 1,9-3-48,14-2-32,0 2 1,0 1 0,1 2 0,0 2 0,0 2 0,13 1 31,-27 3 129,1 1 0,-1 1 0,0 2-1,0 0 1,0 2 0,6 3-129,-28-10 35,-1 1 0,0-1 0,0 1 0,0 0 0,0 0 0,0 0 0,0 0-1,0 0 1,0 0 0,0 0 0,-1 1 0,1-1 0,0 0 0,-1 1 0,1 0 0,-1-1 0,1 1-1,-1 0 1,0 0 0,0 0 0,0 0 0,0 0 0,0 0 0,0 0 0,-1 0 0,1 0 0,-1 0 0,1 0-1,-1 1 1,0-1 0,0 0 0,0 0 0,0 2-35,-3 4 30,0-1-1,-1 1 1,0-1 0,0 1 0,-1-1-1,0-1 1,0 1 0,0-1-1,-1 0 1,0 0 0,0 0-1,-1-1 1,0 0 0,0 0-1,0-1 1,0 0 0,-1 0-1,1-1 1,-1 0 0,0 0-1,0 0 1,0-1 0,-3 0-30,-316 86 42,157-55-3481,165-32 2783,0-1 1,0 1 0,0-1 0,0 0 0,0-1 0,0 1 0,1-1 0,-1 0 0,0 0 0,0-1 0,1 1-1,-5-3 656,-8-10-5999</inkml:trace>
  <inkml:trace contextRef="#ctx0" brushRef="#br1" timeOffset="-19856.986">11828 1719 9824,'-11'0'3616,"0"0"-1952,0 0-480,6 0 1119,-1 0-415,6 0-160,-4-4-672,4-1-256,0 1-480,0 4-192,0 0-96,4 0-32,2 0 0,-1 0-1568,6 0-864,6 4-3679</inkml:trace>
  <inkml:trace contextRef="#ctx0" brushRef="#br0" timeOffset="-9769.949">3782 6903 14784,'-4'48'7005,"15"25"-5602,-5-45-665,36 356-215,-32-306 703,-10-381 1366,3 272-2431,-2 11-82,1 0-1,0-1 1,2 1 0,0 0 0,1 1-1,1-1 1,1 1 0,1 0-1,1-1-78,-5 15 3,-1 0-1,1 1 0,0-1 0,0 1 0,1 0 1,-1 0-1,1 0 0,0 1 0,0 0 1,0 0-1,0 0 0,1 0 0,-1 1 0,1 0 1,0 0-1,-1 1 0,1-1 0,0 1 0,0 0 1,0 1-1,2-1-2,12 1 13,-1 0 0,1 1 0,-1 1 0,1 1 0,16 5-13,0 1-50,0 2 0,-1 1 0,0 2 0,-1 2 0,5 4 50,-37-17-3336,-15-7-725,11 3 3476,-17-27-12510,13-16 7954</inkml:trace>
  <inkml:trace contextRef="#ctx0" brushRef="#br0" timeOffset="-13637.726">526 7398 5248,'-17'-57'4410,"-15"28"-1097,20 22-2508,-15-13 779,-53-28 725,72 44-2187,0 2 1,-1-1 0,1 1-1,-1 0 1,1 1 0,-1 0-1,0 0 1,1 1 0,-1 0-1,0 1 1,1 0 0,-1 0-1,0 1 1,1 0 0,0 0-1,-1 1 1,1 0 0,0 0-1,0 1 1,1 0 0,-1 1-1,-1 1-122,-6 8-9,0 0-1,1 1 1,1 1-1,0 0 1,1 1-1,1 0 1,0 0-1,1 2 0,2-1 1,-1 1-1,2 0 1,1 1-1,0-1 1,1 1-1,2 1 1,0-1-1,1 0 0,1 1 1,0 0-1,2-1 1,0 1-1,2-1 1,0 0-1,3 5 10,53 152-11,-59-175 12,0 0-1,0 0 0,1 0 0,-1 0 1,1 0-1,-1 0 0,1 0 0,0 0 1,0 0-1,-1 0 0,1 0 0,1-1 1,-1 1-1,0 0 0,0-1 0,1 1 1,-1-1-1,0 0 0,1 1 0,0-1 1,-1 0-1,1 0 0,0 0 0,-1 0 1,1 0-1,0 0 0,0 0 0,0-1 1,0 1-1,0-1 0,0 1 1,0-1-1,0 0 0,0 0 0,0 0 1,0 0-1,0 0 0,0 0 0,0 0 1,0-1-1,0 1 0,1-1 0,4-5 18,0-1 0,0 0 0,-1 0 0,0-1 0,0 0 0,-1 0 0,0 0 0,0 0 0,-1-1 0,0 0 0,-1 0 0,1 0 0,-1-4-18,7-11 49,31-96 221,-5-1 0,13-85-270,10-40 30,19-70 72,-73 303 375,-10 32-122,-12 57 57,4 1 0,3 0 0,4 1 0,3 69-412,2-120-4,0-1 1,2 1-1,2-1 0,0 1 1,1-1-1,2 0 1,1 0-1,0-1 1,2 1-1,1-2 1,2 0-1,6 12 4,-12-28-115,-1-1 0,1-1-1,0 1 1,0-1 0,1 0 0,0 0 0,0-1 0,0 0-1,0 0 1,1-1 0,0 0 0,0 0 0,0 0 0,1-1 0,3 0 115,-3-1-723,0 0 1,-1-1 0,1 0 0,0 0 0,0-1 0,0 0-1,0-1 1,0 0 0,-1 0 0,2-1 722,21-7-4757</inkml:trace>
  <inkml:trace contextRef="#ctx0" brushRef="#br0" timeOffset="-13157.745">806 7584 8416,'-27'64'4474,"26"-61"-4390,0-1 0,0 1 0,1 0 0,-1-1 0,1 1 0,-1 0 0,1 0 0,0 0 0,0-1 0,1 1 0,-1 0-1,1 0 1,-1-1 0,1 1 0,0 0 0,0-1 0,0 1 0,0-1 0,0 1 0,1-1 0,-1 1 0,1-1 0,-1 0 0,1 0 0,0 0 0,0 0-1,0 0 1,0 0 0,0 0 0,1-1 0,-1 1 0,0-1 0,1 0 0,-1 1 0,1-1 0,0 0 0,-1-1 0,1 1 0,0 0 0,-1-1 0,1 1 0,0-1-84,6-2 188,0-1 1,-1 0-1,1-1 1,-1 0-1,0 0 1,0 0-1,0-1 1,-1 0-1,0-1 1,6-5-189,-3 4 152,1-3-32,0 1 1,0-2 0,-1 0-1,0 0 1,0-1-1,-2 0 1,1 0-1,-2-1 1,1 0 0,-2 0-1,0-1 1,0 0-1,-2 0 1,0-1 0,0 1-1,-1-1 1,-1 0-1,0-1-120,-9-91 206,6 103-200,0 0 0,-1 0 0,1 1 0,-1-1 0,0 0 0,0 1 0,0-1 0,0 1 1,0 0-1,-1 0 0,1 0 0,-1 0 0,0 0 0,0 0 0,0 1 0,-1 0 1,1-1-1,0 1 0,-1 0 0,1 1 0,-1-1 0,0 1 0,0-1 0,-3 0-6,2 1 5,1 1-1,0-1 0,-1 1 1,1 0-1,-1 0 0,1 1 1,-1-1-1,1 1 0,-1 0 1,1 0-1,0 0 0,-1 1 1,1-1-1,0 1 0,0 0 1,0 0-1,0 1 0,1-1 1,-1 1-1,1 0 1,-1 0-1,1 0 0,0 0 1,0 0-1,0 1-4,-57 99-178,55-88 198,1 0 1,0 0-1,2 0 0,0 1 0,0-1 1,1 1-1,1-1 0,1 1 0,0-1 1,1 0-1,0 1 0,2-1 0,0 0 1,0 0-1,3 4-20,-4-10-21,-1-1 0,1 1 0,1-1-1,0 0 1,0 0 0,0 0 0,1 0 0,0-1 0,1 0 0,0 0-1,0 0 1,0-1 0,1 0 0,0 0 0,0-1 0,0 0 0,1 0-1,-1 0 1,1-1 0,1 0 0,-1-1 0,0 0 0,1 0 0,0-1-1,-1 0 1,1-1 0,0 1 0,3-1 21,-4-2-353,1 0-1,0 0 1,0 0 0,0-1 0,-1 0-1,1-1 1,-1 0 0,1-1 0,-1 1-1,0-1 1,0-1 0,-1 0-1,6-4 354,-2 0-1399,0-1 0,0 0 0,-1 0 0,-1-1-1,1 0 1,-2-1 0,0 0 0,3-6 1399,18-39-3232</inkml:trace>
  <inkml:trace contextRef="#ctx0" brushRef="#br0" timeOffset="-12871.313">1345 6844 10336,'-25'26'6071,"19"36"-3688,6-51-1755,26 181 609,-10-87-1026,0 5 16,30 103-227,-19-130-624,-27-81 599,6 15-4078,6-26-7134,-2-4 7861</inkml:trace>
  <inkml:trace contextRef="#ctx0" brushRef="#br0" timeOffset="-12157.215">1479 7688 3424,'10'22'3834,"-10"-22"-3668,0 0-1,0 0 1,1-1-1,-1 1 1,0 0-1,0 0 1,0 0-1,1 0 1,-1 0-1,0 0 1,0-1-1,0 1 1,1 0-1,-1 0 1,0 0-1,0 0 0,0 0 1,1 0-1,-1 0 1,0 0-1,0 0 1,1 0-1,-1 0 1,0 0-1,0 0 1,0 0-1,1 0 1,-1 0-1,0 0 1,0 0-1,1 0 1,-1 1-1,0-1 0,0 0 1,0 0-1,0 0 1,1 0-1,-1 0 1,0 0-1,0 1 1,0-1-1,0 0 1,1 0-1,-1 0 1,0 1-1,0-1 1,0 0-1,0 0 1,0 0-1,0 1 0,0-1 1,0 0-166,3-7 259,18-130 4440,3-10-2289,29-95-2410,-51 231-676,1 1 0,0-1 0,0 1 0,1 0-1,1 0 1,-1 0 0,2 0 0,-1 1 0,1 0 0,1 0-1,-1 1 1,2-1 0,-1 1 0,8-5 676,-4 6-4485</inkml:trace>
  <inkml:trace contextRef="#ctx0" brushRef="#br0" timeOffset="-11686.599">1683 7589 7328,'0'0'310,"0"1"-202,0-1-1,0 0 1,1 0-1,-1 0 1,0 0-1,1 1 1,-1-1 0,0 0-1,0 0 1,1 1-1,-1-1 1,0 0-1,0 0 1,0 1 0,0-1-1,1 0 1,-1 1-1,0-1 1,0 0-1,0 0 1,0 1 0,0-1-1,0 0 1,0 1-1,0-1 1,0 0-1,0 1 1,0-1-1,0 0 1,0 1 0,0-1-1,0 0 1,0 1-1,0-1 1,0 0-1,0 1 1,0-1 0,-1 0-1,1 1 1,0-1-1,0 0 1,0 0-1,-1 1 1,1-1-1,0 0 1,0 0 0,-1 1-1,1-1 1,0 0-1,0 0 1,-1 0-1,1 0 1,0 1 0,-1-1-1,1 0 1,0 0-1,0 0 1,-1 0-1,1 0 1,0 0 0,-1 0-1,1 0 1,0 0-1,-1 0-107,15-2 412,0 0 0,0-1-1,0 0 1,0-2 0,-1 1 0,0-2 0,0 0-1,6-3-411,-7 3 285,0 0-122,0-1 0,0 0 1,-1 0-1,0-1 0,0-1 1,-1 0-1,0 0 0,-1-1 0,0 0 1,-1-1-1,0 0 0,0 0 1,-1-1-1,0 1 0,-2-2 1,1 1-1,-1-1 0,-1 0 0,0 0 1,-1 0-1,1-10-163,-3 19 6,0 0 1,-1 0-1,0-1 1,0 1-1,0 0 0,-1 0 1,1 0-1,-1 0 1,0 0-1,0 0 0,0 0 1,-1 0-1,1 1 1,-1-1-1,0 0 0,0 1 1,0-1-1,-1 1 1,1 0-1,-1 0 0,0 0 1,0 0-1,0 0 1,0 0-1,0 1 0,-1 0 1,1 0-1,-1 0 1,1 0-1,-1 0 0,0 0 1,0 1-1,0 0 1,0 0-1,0 0 0,0 0 1,0 1-1,0 0 1,0 0-1,-4 0-6,3 2-22,0 1 0,0 0 1,0 0-1,0 1 0,0 0 0,1-1 0,0 2 0,-1-1 1,2 0-1,-1 1 0,0 0 0,1-1 0,0 1 1,0 1-1,0-1 0,1 0 0,0 1 0,0-1 0,0 1 1,1 0-1,-1 0 0,1 0 0,0 2 22,-1-1 1,-2 11-1,0 0-1,1 0 1,0 0 0,2 1 0,0-1 0,1 0 0,1 1-1,1-1 1,0 0 0,2 0 0,1 4 0,-3-13-3,1 0 1,0-1 0,0 1-1,1-1 1,0 0-1,0 0 1,1 0-1,0-1 1,0 1-1,1-1 1,0 0-1,0-1 1,1 0-1,0 0 1,0 0-1,0-1 1,1 0-1,0 0 1,0-1-1,0 0 1,0 0-1,1-1 1,1 1 2,-4-3-278,-1 0 0,0 0 0,0-1 0,0 0 1,0 0-1,1 0 0,-1 0 0,0-1 0,0 0 0,0 0 0,0 0 0,0 0 0,0-1 1,0 0-1,0 0 0,-1 0 0,1-1 0,-1 0 0,2 0 278,22-21-4906</inkml:trace>
  <inkml:trace contextRef="#ctx0" brushRef="#br0" timeOffset="-11423.57">2273 6897 12000,'-11'30'4064,"5"0"-2209,0 9-1599,1-19 896,5 14-544,0 10-96,0 15-256,0 10 0,0 0-160,5-6-128,-5-9 0,6-6 32,0-7 0,-6-8-1184,0-9-640,0-9-1375,5-6-865</inkml:trace>
  <inkml:trace contextRef="#ctx0" brushRef="#br0" timeOffset="-11082.6">2569 7330 9664,'-16'-4'5200,"-29"23"-1611,35-11-3564,0 1 1,0 0 0,1 1-1,0 0 1,1 0 0,0 0 0,1 1-1,0 1 1,1-1 0,0 1-1,0 0 1,2 0 0,-1 1-1,2 0 1,-1-1 0,2 1-1,0 0 1,0 1 0,1-1-1,1 0 1,0 0 0,1 0-1,1 1 1,-1-1 0,2 0-1,0-1 1,2 6-26,-4-16 34,-1 0 1,1 0-1,-1 0 0,1 0 0,0-1 1,-1 1-1,1 0 0,0 0 1,0-1-1,0 1 0,0-1 0,1 1 1,-1-1-1,0 1 0,1-1 0,-1 0 1,1 1-1,-1-1 0,1 0 0,0 0 1,-1 0-1,1-1 0,0 1 1,0 0-1,0 0 0,0-1 0,-1 1 1,1-1-1,0 0 0,0 0 0,0 0 1,0 0-1,0 0 0,0 0 0,0 0 1,0 0-1,0-1 0,0 1 1,0-1-1,-1 1 0,1-1 0,0 0 1,0 0-1,-1 0 0,1 0 0,0 0 1,-1 0-35,7-5 190,-1-1 0,1 1 1,-2-1-1,1-1 0,-1 1 1,0-1-1,-1 0 1,1-1-1,-2 1 0,1-1 1,-1 0-1,-1 0 0,1 0 1,-2-1-1,1 1 0,0-6-190,9-156-2725,-12 135-4160,0 21 1845</inkml:trace>
  <inkml:trace contextRef="#ctx0" brushRef="#br0" timeOffset="-10654.828">2762 7339 12640,'-13'27'3786,"12"-26"-3674,0 0 0,0 1 0,0-1-1,-1 0 1,1 1 0,0-1 0,1 0 0,-1 1-1,0-1 1,0 1 0,1 0 0,-1-1 0,1 1-1,-1 0 1,1-1 0,0 1 0,-1 0 0,1-1 0,0 1-1,0 0 1,0-1 0,1 1 0,-1 0 0,0 0-1,1-1 1,-1 1 0,1-1 0,-1 1-112,20 147 3562,-15-116-3506,32 118 283,-29-139-93,-4-16 54,-3-25 113,-2 21-423,1-3 34,-2-14-17,1-1 0,2 0 0,0 1 0,1-1 0,2 1-1,0-1 1,2 1 0,1 0 0,1 1 0,1 0 0,0 0 0,11-14-7,-12 26-8,0 0 0,1 1-1,1 0 1,0 1 0,0 0 0,1 0 0,1 2 0,-1-1-1,1 1 1,1 1 0,-1 0 0,1 1 0,1 0-1,-1 1 1,5-1 8,-15 5 8,-1 0-1,1 0 1,0 0 0,0 0-1,0 1 1,0-1 0,0 1-1,-1 0 1,1 0-1,0 0 1,0 0 0,0 1-1,0-1 1,0 1 0,0-1-1,0 1 1,-1 0-1,1 0 1,0 0 0,-1 1-1,1-1 1,-1 1-1,1-1 1,-1 1 0,0 0-1,1 0 1,-1 0 0,0 0-1,0 0 1,-1 1-1,1-1 1,0 0 0,-1 1-1,1-1 1,-1 1 0,0 0-1,0 0 1,0-1-1,0 1 1,-1 0 0,1 0-1,-1 0-7,0 4-4,0 1 0,-1-1 0,0 0-1,0 1 1,-1-1 0,0 0 0,0 0-1,-1 0 1,0 0 0,0-1 0,0 1-1,-1-1 1,0 1 0,-1-1 0,1-1 0,-1 1-1,0-1 1,0 1 0,-1-1 0,0-1-1,0 1 1,0-1 0,0 0 0,0-1-1,-1 1 1,0-1 0,0 0 0,0-1 0,-1 1 4,-6 2-510,-31 10-877,15-15-3618,21-4 1237,8-3-2970,6-2 2221</inkml:trace>
  <inkml:trace contextRef="#ctx0" brushRef="#br0" timeOffset="-10234.811">3209 7291 10688,'-3'5'518,"0"0"0,0 0 0,0 1 0,1 0 0,0-1 1,0 1-1,0 0 0,1 0 0,0 0 0,0 0 0,0 0 0,1 0 1,0 2-519,0-2 116,1 0 0,-1 0 0,1 0 0,0 0 0,1 0 0,0-1 0,0 1 0,0 0 0,0-1 0,1 1 0,0-1 0,0 0-1,0 0 1,1 0 0,0-1 0,0 1 0,0-1 0,0 0 0,1 0 0,2 2-116,-1-4 116,-1 0 0,1-1 0,0 0-1,-1 0 1,1 0 0,0-1 0,-1 0-1,1 0 1,0 0 0,0-1-1,-1 0 1,1 0 0,-1 0 0,1-1-1,-1 0 1,1 0 0,-1 0 0,0-1-1,0 0 1,4-3-116,2-2 104,0 0 0,-1-1 0,-1-1 0,0 0 0,0 0 0,-1-1 0,0 0 0,-1 0 0,0-1 0,0 0 0,-2 0 0,1 0 0,-2-1 0,0 0 0,0 0 0,-1 0 0,-1 0 0,1-13-104,-2 20 1,0 0 1,0 0-1,-1 0 0,0 0 1,0 0-1,-1 0 0,0 0 1,0 1-1,0-1 0,-1 0 1,1 0-1,-2 1 0,1-1 1,0 1-1,-1 0 0,0 0 1,0 0-1,-1 0 0,1 0 1,-1 1-1,0-1 0,0 1 1,-1 0-1,1 0 0,-1 1 1,0-1-1,0 1 0,0 0 1,0 1-1,-1-1 0,1 1 1,-1 0-1,1 0 0,-1 1 1,0-1-1,-2 1-1,4 1-11,-1 0 0,0 1-1,1-1 1,-1 1 0,0 0 0,1 0-1,-1 0 1,1 1 0,0 0 0,-1-1 0,1 2-1,0-1 1,0 0 0,0 1 0,0 0 0,1 0-1,-1 0 1,1 0 0,-1 1 0,1-1-1,0 1 1,1 0 0,-1 0 0,1 0 0,-2 4 11,-3 5 32,0 1 0,1 0 1,1 0-1,1 0 1,0 1-1,1 0 1,-1 9-33,1-10 3,1 1 0,0-1 1,2 0-1,-1 1 0,2-1 1,0 1-1,1-1 0,0 0 1,1 1-1,1-1 0,0 0 1,0-1-1,2 1 0,0-1 1,0 0-1,6 6-3,-8-14-194,1 0-1,0 0 1,0 0-1,0-1 1,1 0-1,0 0 1,0 0 0,0-1-1,0 0 1,0 0-1,1 0 1,-1-1 0,1 0-1,0 0 1,-1-1-1,3 0 195,-1 1-650,0-2 0,-1 1 0,1-1 0,0 0 0,0-1-1,0 0 1,0 0 0,-1 0 0,1-1 0,0-1 0,-1 1-1,0-1 1,1 0 0,1-2 650,41-31-4949</inkml:trace>
  <inkml:trace contextRef="#ctx0" brushRef="#br0" timeOffset="-8790.421">4884 6918 8960,'0'-22'4077,"0"-7"-2624,21-30 1260,-13 46-2237,101-185 1999,-100 181-2402,1 0 1,1 1-1,1 0 1,0 1-1,1 0 1,0 1-1,2 0 1,-1 1-1,2 1 0,-1 0 1,2 1-1,-1 1 1,4 0-74,-18 8 36,0 1-1,1 0 1,-1-1 0,1 1 0,-1 0 0,1 1 0,-1-1-1,1 0 1,0 1 0,-1-1 0,1 1 0,0 0 0,-1 0 0,1 0-1,0 0 1,-1 1 0,1-1 0,0 1 0,-1-1 0,1 1 0,-1 0-1,1 0 1,-1 0 0,1 1 0,-1-1 0,0 0 0,1 1 0,-1-1-1,0 1 1,0 0 0,0 0 0,-1 0 0,1 0 0,0 0-1,-1 0 1,1 1-36,30 100 785,-29-87-722,24 256 238,-21-175-212,1 254-641,-8-230-2155,-9-54-1243,-13-30-1454,11-28 1228</inkml:trace>
  <inkml:trace contextRef="#ctx0" brushRef="#br0" timeOffset="-8518.421">4990 7604 8608,'-18'4'2983,"31"-3"-1140,20 2 435,67-2 1412,207-6-1663,-16 1-2315,-206-4-3254,-78 7 2644,-1-1 1,1-1 0,-1 1-1,0-1 1,0 0 0,0 0-1,0 0 1,0-1-1,-1 0 1,1-1 0,0 0 897,24-32-4912</inkml:trace>
  <inkml:trace contextRef="#ctx0" brushRef="#br0" timeOffset="-4447.528">11090 7216 3424,'-5'-49'5488,"-18"-9"1733,18 49-6924,0 0-1,-1 1 1,0 0 0,0 0 0,0 0-1,-1 0 1,0 1 0,-1 1 0,0-1 0,0 1-1,0 0 1,0 1 0,-1 0 0,0 0-1,0 1 1,-1 0 0,-3 0-297,0 0 82,0 1 0,-1 0 0,0 1 0,1 1 0,-1 0 1,0 1-1,0 0 0,0 1 0,1 1 0,-1 0 0,0 1 0,1 0 0,0 1 0,0 0 0,0 2 0,0-1 0,1 1 1,0 1-1,0 0 0,1 1 0,-1 0 0,2 1 0,-10 9-82,13-9-21,1-1 1,0 1-1,1 0 1,0 0-1,0 1 1,1-1-1,0 1 0,0 0 1,2 0-1,-1 0 1,1 1-1,0-1 1,1 1-1,1-1 0,-1 1 1,2 4 20,0 17-52,2 0-1,2-1 1,1 1-1,8 26 53,-11-48 2,0-1 0,0 1 0,1-1 0,0 0 0,1 0-1,0 0 1,0 0 0,1-1 0,0 0 0,0 0 0,6 5-2,-8-10 2,0 0 1,0 0-1,1 0 1,-1 0-1,0-1 1,1 1-1,0-1 1,-1 0-1,1-1 1,0 1-1,0-1 1,0 0-1,0 0 0,0-1 1,0 1-1,0-1 1,0 0-1,0-1 1,0 1-1,1-1 1,-1 0-1,-1 0 1,1-1-1,1 0-2,7-4 49,0-1 0,-1 0 1,0-1-1,0-1 0,-1 0 0,0 0 0,0-1 0,-1 0 0,-1-1 0,0 0 0,0-1 0,-1 0 0,2-5-49,-2 7 40,33-52 108,-3-2 0,-3-1 0,-2-2 0,1-11-148,-13 25 60,-2 0 0,-3-1 1,6-36-61,22-194 101,-38 197 299,-10 220-103,1-54-264,3 0 0,7 47-33,-1-70-20,2-1 1,3 0-1,2 0 1,2-2-1,3 0 1,5 7 19,-19-51-3,1-1 1,0 1 0,0-1 0,0-1 0,1 1 0,1-1 0,-1 0-1,1 0 1,0 0 0,1-1 2,-5-3 5,1-1 0,-1 0 0,0 0 0,1 0 0,-1 0 0,1-1 0,0 0 0,-1 1-1,1-1 1,0 0 0,0-1 0,0 1 0,-1-1 0,1 0 0,0 0 0,0 0 0,0 0 0,0-1 0,0 1 0,0-1 0,-1 0 0,1 0-1,0-1 1,-1 1 0,1-1 0,0 0-5,3-4 20,1 0 0,-2 0 1,1-1-1,-1 0 0,0 0 0,-1 0 0,1-1 0,-2 1 0,1-1 0,-1-1 0,0 1 0,0-1 1,-1 1-1,-1-1 0,1 0 0,-1 0 0,-1 0 0,0 0 0,0-1 0,-1 1 0,0 0 1,0 0-1,-1 0 0,0-1 0,-1 1 0,-2-6-20,4 12-2,-1 0 1,0-1-1,0 1 1,0 0-1,-1 0 0,1 0 1,-1 0-1,1 0 1,-1 0-1,0 0 0,0 0 1,0 1-1,-1-1 1,1 1-1,-1-1 0,1 1 1,-1 0-1,0 0 1,1 0-1,-1 1 1,0-1-1,-1 1 0,1-1 1,0 1-1,0 0 1,0 0-1,-1 0 0,1 1 1,-1-1-1,1 1 1,0 0-1,-1 0 0,1 0 1,-1 0-1,1 1 1,0-1-1,-1 1 1,1 0-1,0 0 0,0 0 1,-1 1-1,1-1 1,0 1-1,0-1 0,0 1 1,1 0-1,-2 1 2,-5 8-30,1 0-1,0 1 0,1-1 1,0 2-1,1-1 1,0 1-1,1 0 1,1 0-1,0 1 0,1-1 1,0 1-1,1 0 1,0-1-1,1 1 1,1 9 30,-2-12-6,0 0 0,1 1 0,0-1 0,1 0 0,1 1 1,-1-1-1,2 0 0,-1 1 0,2-1 0,0 0 1,0 0-1,1 0 0,0-1 0,0 1 0,1-1 0,1 0 1,0-1-1,0 1 0,1-1 0,0 0 0,1-1 1,4 5 5,-2-6-157,1-1 1,0 1 0,0-2-1,0 1 1,1-2 0,0 1-1,0-2 1,0 1 0,0-2-1,0 1 1,1-2 0,-1 0-1,1 0 1,-1-1 0,1-1 0,-1 0-1,1-1 1,-1 0 0,0-1-1,1 0 1,-1-1 0,-1 0-1,1-1 1,-1 0 0,0-1-1,0 0 1,0-1 0,-1 0-1,6-6 157,-4 0-17,-2 0 0,0 0 0,-1-1 0,0 0 0,-1-1 0,0 1-1,-1-2 1,-1 1 0,-1-1 0,0 0 0,-1 0 0,0 0 0,-2-1-1,0-1 18,2-8 365,25-89 2294,-25 106-2326,-4 8-305,0 0-1,0 0 1,0 0 0,0 0 0,0 0-1,0-1 1,0 1 0,1 0 0,-1 0 0,1 0-1,-1 0 1,1 0 0,-1 0 0,1 1 0,-1-1-1,1 0 1,0 0 0,-1 0 0,1 0-1,0 1 1,0-1 0,0 0 0,0 1 0,-1-1-1,1 0 1,0 1 0,0-1 0,0 1 0,0 0-1,0-1 1,0 1 0,1 0 0,-1 0-1,0-1 1,0 1 0,0 0 0,0 0 0,0 0-1,0 0 1,0 0 0,0 1 0,0-1 0,0 0-1,0 1 1,0-1 0,1 1-28,2 3 26,-1 0 0,0 0 0,0 1 0,0 0 1,-1-1-1,0 1 0,0 0 0,0 0 0,0 0 0,-1 1 1,0-1-1,1 5-26,0 0 33,60 296 105,-45-252-63,-17-54-64,0 1 1,0-1-1,1 1 1,-1-1-1,0 0 1,0 1-1,0-1 1,1 1-1,-1-1 1,0 1-1,1-1 1,-1 0-1,0 1 1,1-1-1,-1 0 0,0 1 1,1-1-1,-1 0 1,1 0-1,-1 1 1,0-1-1,1 0 1,-1 0-1,1 0 1,-1 0-1,1 0 1,-1 1-1,1-1 1,-1 0-1,1 0 1,-1 0-1,1 0 0,-1 0 1,1 0-1,-1-1 1,1 1-1,-1 0 1,1 0-1,-1 0 1,0 0-1,1-1 1,-1 1-1,1 0 1,-1 0-1,1-1 1,-1 1-1,0 0 1,1 0-1,-1-1 1,0 1-1,1-1 0,-1 1 1,0-1-12,18-61 917,52-240-85,-42 229-3179,0 29-2010,-12 25 805,-4 4-591</inkml:trace>
  <inkml:trace contextRef="#ctx0" brushRef="#br0" timeOffset="-3985.527">12446 7255 9312,'-7'6'894,"6"-5"-717,-1 0 1,1 0-1,-1 0 0,1 0 1,0 0-1,-1 1 0,1-1 0,0 0 1,0 1-1,0-1 0,0 1 1,0-1-1,0 1 0,1-1 0,-1 1 1,0 0-1,1-1 0,-1 1 0,1 0 1,0-1-1,0 1 0,-1 1-177,1 2 56,11 29 2160,-5-30-2052,-1 0 0,0 0 0,1 0 0,0-1 0,0 1 0,0-1 0,0-1 0,1 1 0,-1-1 0,0 0 0,1-1 0,0 0 0,-1 0 0,1 0 0,0-1 0,0 0 0,-1 0 0,1 0 0,0-1 0,0 0 0,-1-1 0,1 1 0,-1-1 0,1 0 0,-1-1 0,0 0 0,0 0 0,0 0 0,0-1 0,-1 1 0,1-2 0,3-2-164,-2 1 83,-1 1 0,1-1 0,-1 0 0,-1-1 0,1 0 0,-1 1 0,0-2-1,-1 1 1,0 0 0,0-1 0,0 0 0,-1 0 0,0 0 0,-1 0 0,0-1 0,0 1 0,-1-1 0,0 1 0,0-1 0,-1-3-83,-1 9-7,1 1 0,-1-1 1,0 0-1,0 1 0,0-1 0,0 1 1,0-1-1,-1 1 0,1 0 1,-1 0-1,1-1 0,-1 1 0,0 0 1,0 0-1,0 1 0,0-1 1,0 0-1,-1 1 0,1-1 0,0 1 1,-1 0-1,1 0 0,-1 0 1,1 0-1,-1 0 0,0 0 1,1 1-1,-1-1 0,-2 1 7,-80 4-344,75-1 347,2 1 0,-1 0 1,0 0-1,1 1 0,0 0 0,0 0 1,0 1-1,0 0 0,1 1 0,0-1 1,1 1-1,0 1 0,0-1 0,0 1 1,1 0-1,0 0 0,0 1 0,1-1 0,0 1 1,1 0-1,0 0 0,0 0 0,1 1 1,0-1-1,1 1 0,0-1 0,0 1 1,1 7-4,2-6-27,1 0 0,0 0 0,0 0 0,1-1 0,1 1 0,0-1 0,0 0 1,1 0-1,0 0 0,1-1 0,0 0 0,0 0 0,1-1 0,0 0 0,1-1 0,-1 1 1,2-1-1,-1-1 0,1 0 0,0 0 0,0-1 0,0 0 0,1-1 0,9 2 27,-15-4-278,0-1 0,0 0 0,0-1 0,0 1-1,0-1 1,0 0 0,0-1 0,0 1 0,1-1-1,-1 0 1,0 0 0,0-1 0,4-1 278,-4 1-537,0-1-1,0 1 1,0-1-1,-1-1 1,1 1 0,-1 0-1,0-1 1,0 0 0,0 0-1,0 0 1,-1-1-1,1 1 1,-1-1 537,22-37-4549</inkml:trace>
  <inkml:trace contextRef="#ctx0" brushRef="#br0" timeOffset="-3734.529">12975 6638 13728,'-28'60'6074,"12"15"-4831,7-37-1025,2 0-1,1 0 1,2 1 0,2 0 0,1-1 0,3 14-218,-2-8-6,1 278-1845,9-257-3130,-3-63-1691,3-14 1350</inkml:trace>
  <inkml:trace contextRef="#ctx0" brushRef="#br0" timeOffset="-3368.526">13344 7241 9312,'-48'55'6724,"-36"11"-3587,70-57-3098,1 0 1,0 0-1,0 1 1,1 1 0,1 0-1,-1 1 1,2 0-1,0 1 1,0 0-1,1 0 1,1 1-1,-4 9-39,10-18-6,0 0-1,0 1 1,1-1-1,-1 1 1,1 0-1,1-1 1,-1 1-1,1 0 0,0-1 1,0 1-1,1 0 1,0-1-1,0 1 1,0 0-1,1-1 1,-1 1-1,2 1 7,-2-4 33,1 0-1,-1 0 1,1 0-1,-1 0 1,1-1-1,0 1 0,0-1 1,0 1-1,0-1 1,0 0-1,1 1 1,-1-1-1,1-1 1,-1 1-1,1 0 1,0 0-1,0-1 1,0 0-1,0 0 1,0 1-1,0-2 1,0 1-1,0 0 1,0-1-1,0 1 1,1-1-1,-1 0 1,0 0-1,0 0 1,0 0-1,2-1-32,4-1 124,0 0-1,0-1 1,-1 0-1,1-1 1,-1 0-1,1 0 0,-1 0 1,-1-1-1,1-1 1,-1 1-1,1-1 1,-2 0-1,1-1 1,-1 0-1,0 0 0,0 0 1,-1 0-1,1-1 1,-2 0-1,2-3-123,4-9 192,-1-1-1,-1 0 0,0 0 0,-2-1 1,0 0-1,-2 0 0,2-19-191,-5 34-54,1 0 0,-2 0 0,1 0 0,-1 0 0,0 0 1,0 0-1,-1 0 0,0 0 0,0 0 0,-1 0 0,0 0 0,0 1 0,0-1 0,-1 1 0,0-1 0,0 1 0,-4-5 54,-11 0-1915,18 12 1695,-1-1 1,0 0-1,0 0 0,0 0 0,1 0 0,-1 1 0,0-1 0,0 0 0,1 1 0,-1-1 0,0 0 0,0 1 0,1-1 1,-1 1-1,1-1 0,-1 1 0,0-1 0,1 1 0,-1 0 0,1-1 0,-1 1 0,1 0 0,0-1 0,-1 1 0,1 0 1,0 0-1,-1-1 0,1 1 0,0 0 0,0 0 0,0 0 0,0-1 0,0 1 0,0 0 220,-1 14-4698</inkml:trace>
  <inkml:trace contextRef="#ctx0" brushRef="#br0" timeOffset="-2917.527">13489 7359 11520,'14'8'3642,"-12"-6"-3401,0 0-1,0 0 1,0 0-1,0 0 0,-1 0 1,1 1-1,-1-1 1,0 1-1,1-1 1,-1 1-1,0-1 0,-1 1 1,1 0-1,0-1 1,-1 1-1,1 0 1,-1 0-1,0-1 0,0 1 1,0 1-241,1 5 407,38 274 1620,-6-51-1755,-26-199-14,-4-27 4,-2-17 151,-18-362 515,17 317-923,-1 10-45,1 1 0,3-1 0,1 0 0,8-27 40,-10 62-18,1 1 0,0 0 0,1-1 0,0 1 0,0 1 0,1-1 0,1 1 0,-1 0 0,1 0 0,1 0 0,0 1 0,0 0 0,0 1 0,1-1 0,0 1 0,10-5 18,57-13 406,-73 25-392,0-1 0,0 1 0,0 0 0,0 0 0,0 1 0,-1-1 0,1 0 0,0 1 0,0-1 0,0 1 0,0-1 0,0 1 0,-1 0 0,1 0 0,0 0 0,-1 0 0,1 0 0,0 0 0,-1 1 0,0-1 0,1 0 0,-1 1 0,0-1 0,1 1 0,-1-1 0,0 1 1,0 0-1,-1-1 0,1 1 0,0 0 0,0 0 0,-1 0 0,1-1 0,-1 1 0,1 0 0,-1 0 0,0 0 0,0 0-14,-1 5 26,0-1 0,0 0 0,0 0 0,-1 0 0,0 0 0,0 0 0,-1 0 0,1 0 0,-1-1 0,-1 1 0,1-1 0,-1 0 0,0 0 0,0 0 0,0-1 0,-1 1 0,1-1 0,-4 2-26,0 2 7,-96 85-855,85-81 330,-45 25-2122,21-19-2618,32-18 799,9-8-383</inkml:trace>
  <inkml:trace contextRef="#ctx0" brushRef="#br0" timeOffset="-2500.528">13830 7348 8960,'0'6'389,"1"-1"0,0 1 1,0 0-1,0-1 0,1 0 1,0 1-1,0-1 0,0 0 1,1 0-1,-1 0 0,1 0 1,0 0-1,1-1 0,-1 1 1,1-1-1,0 0 0,0 0 1,0-1-1,1 1 0,-1-1 0,1 0 1,3 2-390,4 0 190,0 0 0,0-1 0,0-1 0,1 0 0,-1-1 0,1 0 0,0-1 0,-1 0 0,1-1 0,0 0 0,0-1 0,-1-1 0,1 0 0,0 0 0,-1-1 0,0-1 0,0 0 0,0-1 0,0 0 0,-1-1 0,0 0 0,0-1 0,0 0 1,-1-1-1,0 0 0,0-1 0,-1 1 0,-1-2 0,1 1 0,-1-2 0,-1 1 0,0-1 0,0 0 0,-1 0 0,-1 0 0,0-1 0,0 0 0,0-5-190,-3 13-3,0-1 0,-1 0-1,0 0 1,0 0 0,0 0 0,0 0 0,-1 0 0,0 0-1,0 0 1,0 0 0,0 0 0,-1 0 0,0 0 0,0 0-1,-1 0 1,1 1 0,-1-1 0,0 0 0,0 1 0,-1-1-1,1 1 1,-1 0 0,0 0 0,0 0 0,0 0 0,-1 0-1,1 1 1,-1-1 0,0 1 0,0 0 0,0 0 0,-1 0 3,-4 1-28,1-1 0,-1 2 1,0-1-1,0 1 1,1 0-1,-1 1 0,0 0 1,0 1-1,0 0 1,0 0-1,1 0 1,-1 1-1,0 1 0,1 0 1,0 0-1,0 0 1,0 1-1,0 0 0,0 1 1,1-1-1,-1 2 1,1-1-1,1 1 1,-1 0-1,1 0 0,0 1 1,0 0-1,1 0 1,-1 2 27,-1 2-253,1 2 0,0-1 0,1 0 0,0 1 1,1 0-1,1 0 0,0 0 0,1 1 0,0-1 1,1 1-1,0-1 0,1 1 0,1-1 1,0 1-1,2 8 253,-3-19-345,1-1-1,-1 1 1,0 0 0,1 0 0,0-1 0,0 1-1,0 0 1,0-1 0,0 1 0,0-1 0,1 1 0,-1-1-1,1 0 1,0 1 0,-1-1 0,1 0 0,0 0 0,0 0 345,15 1-4816</inkml:trace>
  <inkml:trace contextRef="#ctx0" brushRef="#br0" timeOffset="-2202.522">14408 7070 12800,'-9'83'7240,"13"40"-4486,1-72-2533,-4-34-200,0 0-1,1 0 0,1 0 1,0-1-1,1 1 1,1-1-1,1 0 1,0 0-1,8 13-20,0-21 793,-6-33 121,-5 10-629,2-20-61,2 0 0,1 0-1,2 1 1,1 0 0,2 1-1,1 0 1,1 1 0,2 1 0,8-11-224,-12 25-367,1 1 1,0 1-1,1 0 1,0 1 0,2 1-1,-1 0 1,15-8 366,83-34-8576,-47 26 992,-4-13 2208</inkml:trace>
  <inkml:trace contextRef="#ctx0" brushRef="#br0" timeOffset="-1401.938">15445 6742 10016,'-23'-35'3258,"23"35"-3213,-1 0 0,1-1-1,0 1 1,-1 0 0,1-1-1,0 1 1,0-1-1,-1 1 1,1-1 0,0 1-1,0-1 1,0 1 0,0-1-1,-1 1 1,1 0 0,0-1-1,0 1 1,0-1 0,0 1-1,0-1 1,0 1 0,0-1-1,0 1 1,1-1 0,-1 1-1,0-1 1,0 1 0,0-1-1,0 1 1,1-1-1,-1 1 1,0-1 0,0 1-1,1 0 1,-1-1 0,0 1-1,1 0 1,-1-1 0,0 1-1,1 0 1,-1-1 0,1 1-1,-1 0 1,1 0 0,-1-1-1,0 1 1,1 0 0,-1 0-1,1 0 1,-1 0 0,1 0-1,-1-1 1,1 1-1,0 0-44,10-5 1397,-6 0-1059,1 0 0,0 1-1,1 0 1,-1 0 0,1 0 0,0 1 0,0 0-1,0 0 1,0 1 0,0 0 0,0 0-1,7 0-337,17-3 516,-1 1-1,1 2 1,-1 1 0,1 1-1,-1 2 1,1 1-1,-1 2 1,0 0-1,4 3-515,-24-5 108,0 1 0,0 0 0,0 0 0,0 1 0,-1 0 1,1 1-1,-2 0 0,1 0 0,-1 1 0,1 0 0,-2 1 0,1 0 0,-1 0 0,-1 0 0,1 1 0,-1 0 0,-1 0 0,0 1 0,0-1 0,-1 1 0,0 0 0,0 1 0,0 3-108,-4 2 38,-1-1 0,0 1 0,-1 0 0,-1 0 0,0-1-1,-1 0 1,0 1 0,-2-1 0,0-1 0,0 1-1,-4 4-37,-9 26 6,-101 284-630,117-323 626,0 0 0,0 0-1,1 0 1,0 0 0,0 1 0,0-1 0,1 1 0,0-1 0,0 1 0,1-1 0,0 1 0,0 0-1,0-1 1,1 1 0,0 0 0,0-1 0,1 1 0,0-1 0,0 0 0,0 0 0,1 1-1,0-1 1,0-1 0,1 1 0,-1 0 0,1-1 0,0 0 0,1 0 0,-1 0 0,1 0-1,4 2-1,6-1 79,0-1-1,0 0 0,1-1 1,-1-1-1,1-1 0,0 0 1,0-1-1,-1-1 0,1 0 1,10-2-79,12 1 123,287-19-283,-234-1-4071,-17-32-6103,-39 10 4164</inkml:trace>
  <inkml:trace contextRef="#ctx0" brushRef="#br0" timeOffset="7183.972">3059 5620 8256,'9'-9'4477,"-5"3"-2215,1-4 118,51-20-92,267-142 1846,-242 131-3675,-3-4 0,43-33-459,30-17 52,328-192 1090,-318 195-838,3 7-1,14 4-303,-33 13 17,128-83 292,56-26-122,-271 154-169,23-10 10,-1-4 0,67-41-28,-38 14 35,3 5 0,107-38-35,-49 34 207,-133 47-213,-17 9 40,-1-2 0,1 0 0,-1-2 0,-1 0 0,0 0 0,1-3-34,-7 4-59,11-13-902,-13 1-2819,-11 13 276,-9-1-2138</inkml:trace>
  <inkml:trace contextRef="#ctx0" brushRef="#br0" timeOffset="9369.974">6522 3282 6592,'-11'0'2816,"5"0"-1536,6 0-608,0 0 896,-11 0 0,11 0 32</inkml:trace>
  <inkml:trace contextRef="#ctx0" brushRef="#br0" timeOffset="9716.601">6500 3282 17695,'72'0'2373,"-35"-3"-1979,0 2 0,0 1-1,0 2 1,-1 1 0,1 3-1,-1 0 1,0 3-1,0 1 1,-1 1 0,20 10-394,48 43 74,-90-53-36,0 1-1,-1-1 0,0 2 1,-1 0-1,-1 0 0,0 1 1,0 0-1,-2 0 0,0 1 1,0 1-1,-2-1 0,0 1 1,0 0-1,-2 1 0,3 13-37,-7-18 66,-1-1 0,0 1 0,-1-1-1,0 0 1,0 0 0,-1 1 0,-1-1 0,0-1 0,-1 1-1,0-1 1,0 0 0,-1 0 0,0 0 0,-1-1-1,-2 3-65,3-3 59,-13 17 70,-1 0 0,-1-1 1,-1-1-1,-20 16-129,-20 36-1466,40-16-5260,23-39 2124,9 0-550</inkml:trace>
  <inkml:trace contextRef="#ctx0" brushRef="#br0" timeOffset="10983.871">8594 4189 8416,'-1'1'180,"1"-1"-1,-1 0 1,1 0 0,-1-1 0,1 1-1,-1 0 1,0 0 0,1 0 0,-1 0 0,1 0-1,-1 0 1,1-1 0,-1 1 0,1 0 0,-1 0-1,1-1 1,0 1 0,-1 0 0,1-1 0,-1 1-1,1-1 1,0 1 0,-1 0 0,1-1 0,0 1-1,-1-1 1,1 1 0,0-1 0,0 1 0,0-1-1,-1 1 1,1-1 0,0 1 0,0-1-1,0 1 1,0-1 0,0 0 0,0 1 0,0-1-1,0 1 1,0-1 0,0 1 0,0-1 0,0 1-1,0-1 1,1 1 0,-1-1 0,0 1 0,0-1-1,1 1 1,-1-1 0,0 1 0,1-1 0,-1 1-1,0 0 1,1-1 0,-1 1 0,0-1 0,1 1-1,-1 0 1,1 0 0,-1-1 0,1 1-1,-1 0 1,1 0 0,-1-1-180,-5 2 223,-1 0 0,1 0 0,-1 1 0,1 0 0,0 0 0,-1 0 0,1 0 0,0 1 0,0 0 0,1 0 0,-1 0 0,1 1 0,-1-1 0,1 1 0,0 0 0,1 0 0,-4 5-223,-14 12 417,-113 115 420,87-100-773,-3-3-1,0-2 1,-7 0-64,-63 40-15,86-50 26,-158 114-144,-12 36 133,-33-15 10,7-2 54,68-33-10,8-9-28,126-95-26,-1-2 0,-1 0 0,0-2 0,-22 6 0,12-3-10,1 1 1,1 2-1,0 1 0,2 2 0,0 2 1,2 1-1,0 2 0,2 1 0,1 1 0,2 2 1,0 1-1,-2 7 10,14-17 26,0-1 0,-2-1 0,0-1 0,-1 0 0,-1-1 0,-1-2 0,0 0 0,-1-1 1,-2-1-27,-102 68 172,79-41-2931,43-37 1493,4-4-6550,6-3 2888</inkml:trace>
  <inkml:trace contextRef="#ctx0" brushRef="#br0" timeOffset="11450.874">5787 5581 6592,'-70'84'7552,"62"-72"-7149,0 1 1,0 0-1,2 0 1,-1 1 0,2 0-1,0 0 1,0 0 0,2 1-1,0 0-403,-4 32 140,2 1-1,2-1 0,3 42-139,1-43 163,-3-38-23,2 1 0,-1 0 0,1 0 0,0-1 0,1 1 0,0 0 0,0-1 1,1 1-1,0-1 0,1 0 0,-1 1 0,2-1 0,-1 0 0,1-1 0,0 1 0,1-1 0,0 1 1,0-1-1,1-1 0,-1 1 0,1-1 0,1 0 0,-1 0 0,1-1 0,0 0 0,7 4-140,16-1 284,1 0 0,0-2-1,0-1 1,0-2 0,1-1 0,-1-2-1,22-2-283,-11 2 196,-36 0-186,93 1-58,-1-4 0,1-4 0,65-15 48,-151 19-698,0 0-1,0-1 0,0 0 1,-1-1-1,0-1 0,0 0 1,0 0-1,0-1 0,-1-1 1,-1 0-1,1 0 1,8-10 698,18-41-5424</inkml:trace>
  <inkml:trace contextRef="#ctx0" brushRef="#br0" timeOffset="16552.72">12214 6389 224,'0'16'1904,"0"-13"-912,0-2 1430,0 2-2546,0-2 4088,0-2 4323,-16-38-4559,7 4-3141,2-2 0,2 1 1,1-1-1,2 0 1,1-16-588,0 13 273,-18-443 565,12 239-684,2 121-2202,27 146-7535,-12-8 4607</inkml:trace>
  <inkml:trace contextRef="#ctx0" brushRef="#br0" timeOffset="17034.72">11851 5174 6016,'-2'1'185,"0"-1"0,1 0 0,-1 0 0,0-1 0,0 1 0,1 0 0,-1 0 0,0-1-1,1 1 1,-1-1 0,0 0 0,1 1 0,-1-1 0,1 0 0,-1 0 0,1 0 0,0 0 0,-1 0 0,1 0 0,0 0 0,-1-1 0,1 1 0,0 0 0,0-1 0,0 1 0,0-1 0,1 1 0,-1-1 0,0 1 0,1-1 0,-1 0 0,1 1 0,-1-1 0,1 0 0,0 1 0,0-1-1,-1 0 1,1 0 0,1 1 0,-1-1 0,0 0 0,0 0 0,1 1 0,-1-1-185,5-9 209,1 0-1,1 0 1,-1 1 0,2 0-1,-1 0 1,1 1-1,1 0 1,-1 1-1,7-5-208,10-11 411,96-127 1669,-118 145-2023,0 0-1,1 1 1,0 0-1,0 0 1,0 0-1,1 0 1,-1 1-1,1-1 1,0 1-1,1 1 1,-1-1-1,1 1 1,0 0 0,-1 0-1,1 0 1,1 1-1,-1 0 1,0 0-1,0 0 1,1 1-1,-1 0 1,1 1-1,-1-1 1,1 1-1,3 1-56,3 4 76,0 1-1,-1 0 1,0 1-1,0 0 1,0 1-1,-1 1 1,0-1-1,0 2 1,-1 0-1,0 0 1,-1 1-1,0 0 1,-1 0-1,0 1 1,-1 0-1,-1 0 1,1 2-76,5 6 50,53 107 163,-62-119-67,32 59-1507,-33-65 931,0 1-1,1-1 1,-1 0-1,1 1 1,0-1-1,0 0 1,-1-1 0,1 1-1,1 0 1,-1-1-1,0 0 1,0 0-1,0 0 1,1 0-1,-1 0 1,0 0 0,1-1-1,-1 0 1,1 0-1,1 0 431,36-3-4938</inkml:trace>
  <inkml:trace contextRef="#ctx0" brushRef="#br0" timeOffset="17884.163">13785 4939 6944,'0'-1'420,"-1"0"0,0 0 1,0 0-1,0 1 1,1-1-1,-1 0 0,0 1 1,0-1-1,0 0 0,0 1 1,0-1-1,0 1 0,0-1 1,-1 1-1,1 0 0,0 0 1,0-1-1,0 1 0,0 0 1,0 0-1,0 0 0,-1 0 1,1 0-1,0 0 0,0 1 1,0-1-1,-1 0-420,-2 1 1952,3 3-832,-2 25-712,1 0 0,2 0-1,1 0 1,1 0 0,2 0 0,0 0 0,5 12-408,-6-29 78,63 431 706,-55-178-1147,-16-229-3297,-5-18-5127,9-17 2851,1-1 1872</inkml:trace>
  <inkml:trace contextRef="#ctx0" brushRef="#br0" timeOffset="18334.164">13598 5757 8608,'-11'29'5280,"9"-23"-5035,1-1 0,0 1 0,0 0 0,0 0 0,1-1 1,0 1-1,0 0 0,0 0 0,1 0 0,0-1 0,0 1 1,0 0-1,1-1 0,1 4-245,0 5 306,7 19-191,1-2 0,2 1 0,1-2 0,1 0 0,2 0 0,1-2 0,7 9-115,-2-5 162,0-1 0,2-1 0,1-1 0,2-2-1,0 0 1,5 0-162,-28-22 184,1 0 0,0-1 0,0 0 0,0 0 0,0 0-1,1-1 1,-1 0 0,1 0 0,0-1 0,0 0 0,0 0 0,0 0 0,1-1 0,-1 0 0,0-1 0,0 1-1,1-1 1,-1-1 0,0 1 0,1-1 0,-1-1 0,0 1 0,0-1 0,0-1 0,0 1 0,-1-1-1,1 0 1,-1-1 0,6-3-184,5-10 280,0 0-1,-1-2 0,-2 0 0,0-1 1,0 0-1,-2-1 0,-1 0 0,0-1 1,-2 0-1,-1-1 0,5-17-279,57-184-1418,-51 189-1782,7 0-1622</inkml:trace>
  <inkml:trace contextRef="#ctx0" brushRef="#br0" timeOffset="22071.735">20869 6285 8256,'-12'3'845,"0"-1"-1,0-1 1,0 0 0,0-1 0,0 0 0,0-1 0,0 0-1,0-1 1,0 0 0,-4-2-845,-21-8 821,1-2 1,1-1-1,0-1 0,-14-11-821,39 22 277,-113-85 1534,45 27-1302,-322-214 264,242 153-31,14-19-92,-22-4-335,-3 33 139,83 59-201,3-4 0,-42-40-253,37 21 77,-4 5 1,-81-50-78,-65-11 58,190 102-3,2-3 0,1-2-1,2-1 1,-15-20-55,-86-91 5,122 128-5,-2 1 0,-1 2 0,0 0 0,-1 2 0,-1 1 0,-28-12 0,26 13 9,0-2-1,0 0 1,2-2-1,0-2 1,-3-4-9,28 23 2,-11-11 3,0 1 0,-1 0 0,0 1 0,-1 0 0,0 1 0,-3 0-5,-15-11-107,11 1-3087,24 20-1392,6 4 367,-2 3-581</inkml:trace>
  <inkml:trace contextRef="#ctx0" brushRef="#br0" timeOffset="22506.947">17285 4423 4032,'-7'-16'8317,"-2"-32"-5845,-6-126 804,-9-222-424,23 369-2830,1 3 5,0 0-1,1 1 0,1-1 1,2 1-1,2-8-26,-6 28 5,1 0-1,0 0 1,-1 1-1,1-1 1,1 0 0,-1 1-1,0-1 1,1 1-1,-1-1 1,1 1-1,0 0 1,-1-1-1,1 1 1,0 0-1,1 0 1,-1 1-1,0-1 1,0 0-1,1 1 1,-1-1-1,1 1 1,-1 0-1,1 0 1,0 0-1,0 0 1,-1 0 0,1 1-1,0-1 1,0 1-1,0 0 1,-1-1-1,1 2 1,3-1-5,18 4 56,-1 1 1,0 1 0,0 1-1,-1 1 1,0 1 0,1 1-57,119 37-367,-49-46-2618,-37-28-2611,-23-7-41,5-9 1317</inkml:trace>
  <inkml:trace contextRef="#ctx0" brushRef="#br0" timeOffset="23618.974">18691 2342 5632,'7'2'5856,"36"64"-22,18 10-4154,11-9-844,3-2 0,47 28-836,26 22 397,19 32 47,69 55 248,-154-142-554,22 15 281,-4 5 0,60 63-419,-82-64 129,-5-1 67,3-3 0,4-4-1,2-4 1,4-2-196,11-4 21,-53-36 8,-2 2 1,0 2-1,-3 1 1,0 3-1,-2 0 1,19 25-30,4 12 108,3-3 1,2-3 0,4-2 0,2-4 0,43 26-109,44 14 69,-124-77 52,-1 1 1,-1 2-1,-1 1 1,0 3-122,23 18 143,327 279 652,-211-180-528,-70-52-49,-51-39-2186,-54-63-4869,-1 3 3280,-3-2-1264</inkml:trace>
  <inkml:trace contextRef="#ctx0" brushRef="#br0" timeOffset="24134.434">21909 5506 10176,'-4'2'1131,"4"-2"-1038,0 0 1,1 0 0,-1 1-1,0-1 1,0 0-1,1 1 1,-1-1 0,0 0-1,0 1 1,0-1 0,0 0-1,1 1 1,-1-1-1,0 0 1,0 1 0,0-1-1,0 1 1,0-1 0,0 0-1,0 1 1,0-1 0,0 1-1,0-1 1,0 0-1,0 1 1,0-1 0,0 0-1,-1 1 1,1-1 0,0 1-1,0-1 1,0 0-1,0 1 1,-1-1 0,1 0-1,0 0 1,0 1 0,-1-1-1,1 0 1,0 1 0,-1-1-1,1 0 1,0 0-1,-1 0 1,1 1 0,0-1-1,-1 0 1,1 0 0,0 0-1,-1 0 1,1 0-1,-1 0 1,1 0 0,0 0-1,-1 1 1,1-1 0,-1-1-1,1 1 1,0 0 0,-1 0-1,1 0 1,0 0-1,-1 0 1,1 0 0,-1 0-1,1 0 1,0-1 0,-1 1-1,1 0 1,-1 0-94,167 60 2672,-77-32-2310,234 113 988,-311-134-1193,0-2 1,1 1 0,-1-2 0,1 0 0,0 0-1,0-1 1,0 0 0,0-1 0,1-1 0,-1 0-1,0-1 1,1-1 0,-1 0 0,0 0 0,1-1-1,-1-1 1,4-2-158,-8 2 162,0-1 0,-1 0 0,1 0 0,-1-1 0,1-1 0,-1 1-1,-1-1 1,1 0 0,-1-1 0,0 0 0,-1 0 0,0-1 0,0 1 0,0-1-1,-1 0 1,0-1 0,1-3-162,-2-9 95,-1 0 0,-1-1 0,-1 1 0,-1-1 0,0 1 0,-2-1 0,-1 1 0,0 0 0,-2 0-1,0 0 1,-1 0 0,-1 1 0,-2 0 0,1 0 0,-11-15-95,-87-147-2474,50 98-1996,15 31-2207,11 22-571,-2 17 2054</inkml:trace>
  <inkml:trace contextRef="#ctx0" brushRef="#br2" timeOffset="31641.586">2460 4330 5248,'-20'2'4742,"-10"26"-2230,24-21-1900,1-1-558,-1 1 0,1 0 0,0 0 0,0 0 0,1 1-1,0-1 1,0 1 0,1 0 0,0 1 0,1-1 0,0 0 0,0 1 0,0-1-1,1 1 1,1 0 0,-1-1 0,1 1 0,1 0 0,0-1 0,1 9-54,-1-10-8,0 0 1,0 0-1,1 0 1,0 0-1,0 0 0,0 0 1,1-1-1,0 1 1,0-1-1,1 0 1,0 0-1,0 0 1,0 0-1,1-1 1,0 1-1,0-1 1,0 0-1,0-1 1,1 0-1,0 1 1,0-2-1,4 3 8,-5-4 102,-1 0 1,1-1-1,-1 1 0,1-1 0,0 0 1,0-1-1,-1 1 0,1-1 0,0 0 1,0 0-1,0 0 0,-1-1 0,1 1 1,0-1-1,0 0 0,-1-1 0,1 1 1,-1-1-1,1 0 0,-1 0 0,0-1 1,0 1-1,0-1 0,0 0 0,0 0 1,-1 0-1,1 0 0,-1-1 0,0 1 1,0-1-1,0 0 0,0 0 0,-1 0 1,1 0-1,0-3-102,3-10 120,-1-1 1,0 1-1,-2-1 1,0 0-1,-1 0 1,0 0 0,-2 0-1,0-1 1,-1 1-1,-1 0 1,0 0-1,-2 0 1,0 0-1,-1 1 1,-2-6-121,-20-55 85,38 90 6,63 79 156,-49-66-110,24 25 209,-27-30-185,-1 1 0,0 1-1,-2 1 1,0 1-1,-2 0 1,0 1 0,-2 1-1,-1 0 1,7 19-161,-19-37 26,0 0 1,0 0 0,0 0 0,-1 1 0,0-1 0,-1 0-1,0 0 1,0 1 0,-1-1 0,0 0 0,-1 0-1,1 0 1,-2 0 0,1 0 0,-1 0 0,0-1 0,0 1-1,-1-1 1,0 0 0,-1 0 0,1 0 0,-1 0-1,-1-1 1,1 0 0,-1 0 0,0-1 0,-1 1 0,1-1-1,-1 0 1,0-1 0,0 0 0,0 0 0,-1-1-1,1 1 1,-4-1-27,-123 30-734,45-26-2585,65-7 391,1-5-1850</inkml:trace>
  <inkml:trace contextRef="#ctx0" brushRef="#br2" timeOffset="31940.582">3000 4345 9824,'-3'30'5824,"22"17"-4836,-13-35-579,98 203-233,-72-153-2987,-21-61-5285,-15-10 4214</inkml:trace>
  <inkml:trace contextRef="#ctx0" brushRef="#br2" timeOffset="32194.605">2818 4028 8608,'-17'-5'3296,"6"5"-1760,11 0-1792,0 0 576,0 0-352,0 0-96,6 5-1440,-1-1-704,6 1-1440,1 5 352</inkml:trace>
  <inkml:trace contextRef="#ctx0" brushRef="#br2" timeOffset="32408.595">3131 3870 9312,'20'73'5436,"-5"-21"-4280,28 84-373,16 42-612,8 25-997,-62-168-3052,-10-25 652</inkml:trace>
  <inkml:trace contextRef="#ctx0" brushRef="#br2" timeOffset="32658.584">3120 4369 11008,'11'-9'3872,"-11"9"-2081,12-9-1631,-7 3 864,12-3-448,5 0-32,11-12-352,10 3-128,13-12-64,-1 4-448,1 2-192,-2 0-1663,-4-9-961,0-8-1376</inkml:trace>
  <inkml:trace contextRef="#ctx0" brushRef="#br2" timeOffset="33257.009">3836 3694 7712,'-4'64'9471,"64"114"-5980,-4-14-3584,9 21-2611,-62-166-2369,-16-53-1923,2-17 3396</inkml:trace>
  <inkml:trace contextRef="#ctx0" brushRef="#br2" timeOffset="33542.006">3847 3655 8608,'68'-35'7722,"-57"32"-7483,0 1-1,0 0 0,0 0 1,1 1-1,-1 1 1,0 0-1,1 0 0,-1 1 1,0 0-1,0 1 0,0 1 1,0 0-1,0 0 1,0 1-1,-1 0 0,1 1 1,-1 0-1,0 1 1,-1 0-1,9 7-238,-16-11 35,0 0 1,0 1-1,0 0 0,0 0 1,0-1-1,-1 1 0,1 0 1,-1 0-1,0 1 0,0-1 1,0 0-1,0 0 0,0 1 1,-1-1-1,0 0 0,1 0 1,-1 1-1,-1-1 0,1 1 1,0-1-1,-1 0 0,1 0 1,-1 1-1,0-1 0,0 0 1,-1 0-1,0 3-35,-2 1 23,0 1 1,0-1-1,0 0 0,-1-1 1,1 1-1,-2-1 0,1 0 1,-1 0-1,0-1 0,0 0 1,-1 1-24,-22 14-295,-26 18-1546,24-10-4060,25-21 1101</inkml:trace>
  <inkml:trace contextRef="#ctx0" brushRef="#br2" timeOffset="33858.012">4383 3449 8960,'-3'2'288,"0"1"-1,0-1 1,1 0 0,-1 1 0,0 0 0,1-1-1,0 1 1,-1 0 0,1 0 0,0 1 0,0-1-1,1 0 1,-1 0 0,1 1 0,0-1 0,0 1-1,0 0 1,0-1 0,0 1 0,1 0 0,0-1-1,0 1 1,0 2-288,18 88 383,41 17-368,-56-106 110,0-1 1,1 1-1,0-1 1,0 0-1,0 0 0,1 0 1,-1-1-1,1 1 0,0-1 1,0 0-1,0-1 1,0 1-1,1-1 0,-1 0 1,0 0-1,1-1 1,0 0-1,-1 0 0,1 0 1,2 0-126,-4-2 131,-1 0 0,0 0 0,0 0 0,-1-1 0,1 1 1,0-1-1,0 0 0,-1 0 0,1 1 0,-1-2 0,1 1 0,-1 0 0,0 0 0,0-1 1,0 1-1,0-1 0,0 0 0,0 0 0,-1 1 0,0-1 0,1 0 0,-1 0 1,0 0-1,-1-1 0,1 1 0,0 0 0,-1-3-131,1 4 49,7-26 202,-1 0-1,-1 0 1,-1 0 0,-2-1-1,-1 0 1,-1 0 0,-1 0-1,-4-20-250,-9 4-3195,0 18-2196,6 14 74</inkml:trace>
  <inkml:trace contextRef="#ctx0" brushRef="#br2" timeOffset="34262.568">4923 3112 9312,'-32'-34'5696,"8"38"-2865,13 0-2786,1 0 0,0 0 0,0 1-1,0 1 1,1 0 0,0 0 0,0 0-1,0 2 1,1-1 0,0 1 0,1 0-1,-1 0 1,2 1 0,-1 0 0,1 0-1,0 1 1,1-1 0,0 3-45,4-9-11,-4 6-3,1 0 1,0 0-1,1 0 1,0 1-1,1-1 1,0 1-1,0 0 0,1 0 1,0-1-1,1 1 1,1 7 13,0-14 58,0-1 1,1 1 0,0-1-1,-1 0 1,1 0-1,0 0 1,0 0 0,0 0-1,1 0 1,-1 0-1,0-1 1,1 1-1,-1-1 1,1 1 0,-1-1-1,1 0 1,0 0-1,-1 0 1,1-1 0,0 1-1,0-1 1,-1 1-1,1-1 1,0 0-59,1 1 108,141 37 2554,-134-34-2539,0 0 0,0 1 1,-1 0-1,0 1 1,0 0-1,0 1 0,-1 0 1,0 0-1,-1 1 0,1 0 1,-2 0-1,1 1 0,-1 0 1,0 1-1,5 9-123,-11-17-24,1 0-1,-1-1 0,1 1 1,-1 0-1,0 0 1,0 0-1,0 0 0,0 0 1,0 0-1,0 0 1,-1 0-1,1 0 0,-1 1 1,1-1-1,-1 0 1,0 0-1,0 1 0,0-1 1,0 0-1,0 0 1,-1 1-1,1-1 0,0 0 1,-1 0-1,0 0 1,0 0-1,1 1 0,-1-1 1,-1 0-1,1-1 1,0 1-1,0 0 0,-1 0 1,1 0-1,-1-1 0,1 1 1,-1-1-1,0 1 1,0-1-1,1 0 0,-1 1 1,0-1-1,0 0 1,-1 0 24,-4 2-621,-1 1 0,1-1 0,-1 0 0,0 0 0,0-1 0,-1 0 1,1-1-1,0 0 0,-1 0 0,1-1 0,0 0 0,-7-1 621,-20-7-5098</inkml:trace>
  <inkml:trace contextRef="#ctx0" brushRef="#br2" timeOffset="34643.225">5094 2915 11008,'2'15'4973,"8"2"-3239,1 0-463,60 107 430,55 158-1215,-126-281-465,0 0 13,0 0 1,0 0-1,0 0 0,0 0 1,1 1-1,-1-1 1,0 0-1,0 0 0,1 0 1,-1 0-1,1 0 1,-1 0-1,1-1 0,-1 1 1,1 0-1,-1 0 1,1 0-1,0 0 1,0-1-1,-1 1 0,1 0 1,0 0-1,0-1 1,0 1-1,0-1 0,0 1 1,0-1-1,0 1 1,0-1-1,0 0 0,0 1 1,0-1-1,0 0 1,0 0-1,0 0 0,0 0 1,0 0-1,0 0 1,0 0-1,0 0-34,27-104 709,-27 99-667,0 1-1,0 0 0,1-1 0,-1 1 1,1 0-1,0-1 0,0 1 0,0 0 1,1 0-1,0 1 0,-1-1 1,1 1-1,0-1 0,1 1 0,-1 0 1,1 0-1,-1 0 0,1 0 0,0 1 1,0 0-1,0 0 0,0 0 0,1 0 1,-1 0-1,0 1 0,1 0 1,-1 0-1,1 0 0,-1 0 0,1 1 1,0 0-1,-1 0 0,1 0 0,-1 1 1,1-1-1,-1 1 0,1 0 0,-1 0 1,1 1-1,-1-1 0,0 1 1,2 1-42,2 2-27,0 0 0,-1 0 0,0 1 0,0 0 0,0 1 0,-1-1 0,0 1 0,0 1 1,-1-1-1,0 1 0,2 4 27,19 61-4664,-20-48 995</inkml:trace>
  <inkml:trace contextRef="#ctx0" brushRef="#br2" timeOffset="48645.468">7294 6109 5248,'0'-28'3802,"0"26"-3124,-1 1 255,-1-1-584,0-1-1,0 1 1,0 0 0,0 0-1,0 0 1,0 0 0,-1 1 0,1-1-1,-1 0 1,1 1 0,-1 0-1,0 0 1,1 0 0,-1 0-1,0 0 1,-2 0-349,-79-3 3045,76 5-3019,1 0-1,0 0 1,-1 1 0,1 0 0,0 0-1,0 1 1,1 0 0,-1 0 0,0 1-1,1 0 1,0 0 0,0 0 0,0 1-1,1 0 1,-1 0 0,1 0 0,0 1-1,1 0 1,-1 0 0,1 0 0,0 0-1,1 1 1,-1-1 0,2 1 0,-1 0-1,0 0 1,1 0 0,1 1 0,-1-1-1,1 0 1,0 1 0,1-1 0,0 0-1,0 1 1,0-1 0,1 1 0,0-1-1,1 0 1,0 0 0,0 0 0,3 7-26,-2-9 4,0 0 0,0 0-1,1 0 1,-1-1 0,1 0 0,0 1 0,1-2 0,-1 1 0,1 0 0,-1-1 0,1 0-1,0 0 1,0 0 0,1-1 0,-1 1 0,0-1 0,1-1 0,0 1 0,-1-1 0,1 0 0,0 0-1,-1-1 1,1 1 0,0-1 0,0-1 0,4 0-4,-6 1 34,-1-1 0,0 0 1,0 0-1,1-1 0,-1 1 0,0-1 0,0 1 0,0-1 0,0 0 1,0 0-1,-1 0 0,1-1 0,-1 1 0,1-1 0,-1 1 1,0-1-1,0 0 0,0 0 0,0 0 0,0 0 0,-1 0 1,2-3-35,20-75 565,0-6-282,-22 86-275,1 0 0,0 0 0,-1 0 0,1 0 0,0 0 0,0 0 0,0 1 0,0-1 0,0 1 0,0-1 0,0 1 0,0 0 0,0-1 0,0 1 0,0 0 0,0 0 0,0 1 0,0-1 0,0 0 0,0 1 0,-1-1 0,1 1 0,0 0 0,0-1 0,0 1 0,0 0 0,-1 0 0,1 0 0,0 0 0,-1 1 0,1-1 0,-1 0 0,1 1 0,-1-1 0,0 1 0,1 0-8,18 12 156,-1 0 0,0 2 0,-1 0 0,-1 1 0,0 1 0,-2 1 0,0 0 0,-1 1 0,0 0 0,-2 1 0,-1 1 0,4 11-156,-9-16 124,0 1-1,-2-1 1,0 1 0,-1 0 0,-1 0-1,0 16-123,-2-28 18,0 0 0,-1 0 0,1 0 0,-1 0-1,0-1 1,-1 1 0,0 0 0,1-1 0,-2 1-1,1-1 1,-1 0 0,1 0 0,-2 0 0,1 0-1,0 0 1,-1-1 0,0 1 0,0-1 0,0 0-1,-1 0 1,1-1 0,-1 1 0,-1 0-18,-3 0-169,0 1 1,0-1 0,-1 0-1,1-1 1,-1 0-1,0-1 1,0 0 0,-8 1 168,13-3-471,0 1 0,1-1 1,-1-1-1,1 1 0,-1 0 0,0-1 1,1 0-1,-1 0 0,1-1 1,0 1-1,-1-1 0,1 0 0,-1 0 471,3 1-428,1 0-1,-1 0 1,1-1-1,0 1 1,-1 0-1,1 0 0,0-1 1,0 1-1,0 0 1,0-1-1,0 1 1,0-1-1,0 0 0,0 1 1,1-1-1,-1 0 1,1 1-1,-1-1 1,1 0-1,0 0 0,0 1 1,-1-1-1,1 0 1,0 0-1,1 0 429,1-30-4485</inkml:trace>
  <inkml:trace contextRef="#ctx0" brushRef="#br2" timeOffset="48861.468">7601 6091 8768,'1'-1'122,"-1"1"0,0 0 1,1-1-1,-1 1 1,1 0-1,-1 0 0,0 0 1,1-1-1,-1 1 0,1 0 1,-1 0-1,1 0 1,-1 0-1,1 0 0,-1 0 1,0 0-1,1 0 0,-1 0 1,1 0-1,-1 0 1,1 0-1,-1 0 0,1 0 1,-1 0-1,1 0 0,-1 0 1,0 0-1,1 1 1,-1-1-1,1 0 0,-1 0 1,0 1-1,1-1 0,-1 0 1,0 1-1,1-1 1,-1 0-1,0 1 0,1-1 1,-1 0-1,0 1 0,0-1 1,1 1-1,-1-1 1,0 0-1,0 1 0,0-1 1,0 1-1,0-1 0,0 1 1,0-1-1,0 1 1,1-1-1,-2 1 0,1-1 1,0 0-1,0 1 0,0-1 1,0 1-1,0-1 0,0 1 1,0-1-1,0 1 1,-1-1-123,2 16 1031,3 2-850,1 0 0,1-1-1,0 0 1,2 0 0,0-1-1,0 0 1,1 0 0,3 1-181,30 74-1376,-47-119-9883,-1 0 7249</inkml:trace>
  <inkml:trace contextRef="#ctx0" brushRef="#br2" timeOffset="49053.468">7557 5683 11008,'-6'-19'3872,"-5"13"-2081,6 1-1695,5 5 736,0 0-576,0 5-32,5 10-768,1 0-320,-1 0 417,7-6-1697,4 1-800,6 4-1344</inkml:trace>
  <inkml:trace contextRef="#ctx0" brushRef="#br2" timeOffset="49245.47">7761 5581 10016,'-6'18'3680,"1"3"-1984,5-1-1440,0-7 799,5 13-415,7 7-64,4 12-320,1 14-96,11-1-64,5 1-96,1 0 32,-3-1-32,-3-4 64,0-10-256,-6-9-32,-5-5-1535,-6-11-769,-6-5-2208</inkml:trace>
  <inkml:trace contextRef="#ctx0" brushRef="#br2" timeOffset="49445.513">7733 6061 9312,'0'-6'3552,"0"6"-1920,11-5-1024,-5-10 991,5 2-447,6-2-96,10-5-608,12 1-256,6-7-128,-2-3-64,7 4 0,-6 1-800,1 4-384,-3 7-1823,-8 2-993,-1 7-416</inkml:trace>
  <inkml:trace contextRef="#ctx0" brushRef="#br2" timeOffset="49765.488">8301 5673 4832,'0'0'2464,"-6"-5"-1344,6 5-544,0 0 800,0 0 96,0 0 96</inkml:trace>
  <inkml:trace contextRef="#ctx0" brushRef="#br2" timeOffset="49963.473">8301 5673 15680,'42'71'4821,"-28"-43"-4331,64 109 86,24 14-576,-102-151-33,0 0-1,-1 0 0,1 0 0,0 0 0,0 1 1,-1-1-1,1 0 0,0 0 0,0 0 1,-1 0-1,1 1 0,0-1 0,0 0 0,0 0 1,0 0-1,-1 1 0,1-1 0,0 0 1,0 0-1,0 1 0,0-1 0,0 0 0,0 0 1,-1 1-1,1-1 0,0 0 0,0 0 1,0 1-1,0-1 0,0 0 0,0 1 1,0-1-1,0 0 0,0 0 0,0 1 0,0-1 1,1 0-1,-1 0 0,0 1 0,0-1 1,0 0-1,0 0 0,0 1 0,0-1 0,1 0 1,-1 0-1,0 1 0,0-1 0,0 0 1,1 0-1,-1 0 0,0 0 0,0 1 0,0-1 1,1 0-1,-1 0 0,0 0 0,0 0 1,1 0-1,-1 0 34,-59-91-10320,43 63 6379</inkml:trace>
  <inkml:trace contextRef="#ctx0" brushRef="#br2" timeOffset="50226.221">8379 5599 6944,'4'-53'4304,"10"29"1909,3 19-5944,-1 1 0,1 1-1,0 0 1,-1 1 0,1 1 0,0 1 0,0 0 0,0 2 0,0 0 0,0 0-1,0 2 1,11 3-269,-23-6 87,0-1 0,0 1-1,0 0 1,0 1 0,0-1-1,0 1 1,0 0 0,0 0-1,-1 0 1,1 1 0,-1 0-1,0-1 1,0 2 0,0-1-1,0 0 1,0 1 0,-1 0-1,0 0 1,1 0 0,0 2-87,-4-3 22,-1-1 1,1 1-1,-1-1 1,0 1-1,0 0 1,1-1-1,-2 0 1,1 1 0,0-1-1,0 0 1,-1 1-1,1-1 1,-1 0-1,0 0 1,0 0-1,0 0 1,0-1 0,0 1-1,0 0 1,0-1-1,0 1 1,-1-1-1,1 0 1,-3 1-23,2 0 13,-167 102-2391,168-103 2146,-23 17-1777,20-6-2694,10-10 170</inkml:trace>
  <inkml:trace contextRef="#ctx0" brushRef="#br2" timeOffset="50542.226">8870 5419 8608,'-21'-4'5135,"20"4"-4987,-1 0-1,0 0 1,0 0-1,0 0 1,0 0-1,1 0 1,-1 0-1,0 1 1,0-1-1,1 1 1,-1-1-1,0 1 1,0 0-1,1-1 1,-1 1-1,1 0 1,-1 0-1,1 0 1,-1 1-1,1-1 1,0 0-1,-1 0 1,1 1-1,0-1 1,0 1-1,0-1 1,0 1-1,0-1 1,0 2-148,1 6 64,1 0 1,0 0-1,0-1 1,1 1 0,0 0-1,1 0 1,0-1-1,0 1 1,1-1-1,0 0 1,0 0 0,1-1-1,0 1 1,0-1-1,1 0 1,0 0-1,0-1 1,0 1-1,8 4-64,-11-8 104,-1 1 0,1-1-1,0 0 1,0-1-1,0 1 1,1 0 0,-1-1-1,1 0 1,-1 0-1,1 0 1,0 0 0,0 0-1,-1-1 1,1 0-1,0 0 1,0 0 0,1 0-1,-1 0 1,0-1-1,0 0 1,0 0 0,0 0-1,0 0 1,1-1-1,-1 0 1,0 1 0,0-1-1,0-1 1,0 1-1,0-1 1,-1 1 0,1-1-1,0 0 1,-1-1-1,1 1 1,-1-1-1,0 1 1,0-1 0,0 0-1,1-2-103,3-9 224,-1 0-1,0-1 1,-1 0 0,-1 0-1,0 0 1,-2 0-1,1-1 1,-2 1 0,0-1-1,-1 0 1,0 1-1,-2-5-223,2 3-91,-8-75-4448,-4 31-8201,6 37 7364</inkml:trace>
  <inkml:trace contextRef="#ctx0" brushRef="#br2" timeOffset="50777.223">9095 4777 13568,'11'4'4415,"-11"7"-2399,11 4-1728,-11 9 960,5 6-704,7 13-160,4 7-256,6 3-96,6 10 0,0-3 0,0-6 64,-8-10-32,3-1 32,-7-8-1248,-5-11-608,-11-3-1056,-5-12-543,-1-9-1601</inkml:trace>
  <inkml:trace contextRef="#ctx0" brushRef="#br2" timeOffset="51026.223">9189 4557 13888,'0'-15'4351,"6"20"-2335,10-1-1536,-4 5 1024,4 12-608,10 14-96,19 13-480,10 12-192,1 12-64,3 11-64,-3 6 32,-6-1 0,0-5 32,-7-5-1248,-4-13-704,-23-17-2400,-4-13-1823,-18-1 991</inkml:trace>
  <inkml:trace contextRef="#ctx0" brushRef="#br2" timeOffset="52863.156">10341 5712 6208,'-10'-28'4816,"2"31"984,5 3-4723,3-6-1261,4 27 1106,86 308-154,-42-150-928,-48-133-1504,-1-51 1429,0 0-1,0 0 1,1 0-1,-1-1 1,0 1-1,0 0 1,0-1-1,0 1 1,0-1-1,1 1 1,-1-1-1,0 1 1,0-1-1,0 0 1,-1 1-1,1-1 1,0 0-1,0 0 1,0 0-1,0 0 1,0 0-1,0 0 0,0 0 1,0 0-1,0 0 1,0-1-1,0 1 1,0 0-1,0-1 1,0 1-1,0 0 1,0-1-1,0 0 1,0 1-1,0-1 1,0 1-1,1-1 1,-1 0-1,0 0 1,0 1-1,1-1 1,-1 0-1,0 0 1,1 0-1,-1 0 0,1 0 1,-1 0-1,1 0 1,0 0 235,-4-3-1184,-9-10-1979</inkml:trace>
  <inkml:trace contextRef="#ctx0" brushRef="#br2" timeOffset="53179.159">10313 5894 3648,'-16'-98'5792,"16"97"-5689,0-1 1,-1 1-1,1 0 1,0 0-1,0 0 0,0 0 1,0 0-1,0-1 1,0 1-1,0 0 1,1 0-1,-1 0 1,0 0-1,0 0 1,1 0-1,-1 0 1,1 0-1,-1-1 0,1 1 1,-1 1-1,1-1 1,0 0-1,0 0 1,-1 0-1,1 0 1,0 0-1,0 1 1,0-1-1,0 0 1,0 1-1,0-1 0,0 1 1,0-1-1,0 1 1,0-1-1,0 1 1,1-1-104,47-8 488,-45 9-394,5-1 53,1 0 0,0 1 0,0 0 0,-1 1-1,1 0 1,0 0 0,-1 1 0,1 1 0,-1-1-1,0 1 1,1 1 0,-1 0 0,-1 0 0,1 1 0,-1 0-1,0 0 1,0 1 0,0 0 0,-1 0 0,0 1-1,0 0 1,0 1 0,-1-1 0,0 1 0,-1 0 0,0 0-1,0 1 1,-1 0 0,0 0 0,0 0 0,-1 0-1,0 0 1,-1 1 0,0 3-147,-1-10 35,0 1-1,0 0 1,0-1-1,-1 1 1,0 0 0,0 0-1,0-1 1,0 1-1,0 0 1,-1 0-1,0-1 1,0 1 0,0 0-1,0-1 1,0 1-1,-1-1 1,0 1 0,1-1-1,-1 0 1,0 0-1,-1 0 1,1 0-1,-1 0 1,1 0 0,-1 0-1,0-1 1,0 0-1,0 1 1,0-1-1,0 0 1,-1 0-35,-48 22-2645,42-17-7312,23-18 5365</inkml:trace>
  <inkml:trace contextRef="#ctx0" brushRef="#br2" timeOffset="53448.155">10743 5864 6016,'-10'60'4883,"9"-54"-4762,1 0-1,0 0 0,0 0 0,0 0 0,1 0 0,0 0 0,0 0 0,1 0 0,-1 0 0,1 0 0,1-1 0,-1 1 0,1-1 0,0 1 0,0-1 1,0 0-1,1 0 0,0-1 0,0 1 0,0-1 0,0 1 0,1-1-120,0-2 210,0 0 1,1 0-1,-1-1 1,0 0-1,0 0 1,1 0-1,-1 0 0,0-1 1,1 0-1,-1 0 1,1-1-1,-1 1 1,0-1-1,1 0 0,-1-1 1,0 1-1,0-1 1,0 0-1,0 0 1,0-1-1,-1 0 1,1 1-1,-1-2 0,4-2-210,1-4 109,0 0-1,-1-1 0,0 0 1,-1 0-1,0-1 0,-1 0 1,0 0-1,-1 0 0,-1-1 1,0 0-1,0 0 0,-1 0 1,-1 0-1,0-1 0,-1 1 1,-1-7-109,11-15-6027,4 25 1073</inkml:trace>
  <inkml:trace contextRef="#ctx0" brushRef="#br2" timeOffset="53816.159">11228 5575 9824,'-25'17'4217,"-16"-1"-2253,-4 2-1239,19-5-583,12-7-148,0 1-1,0 0 1,1 1-1,0 1 1,0 0 0,1 1-1,0 0 1,-1 3 6,11-10-13,0 1 1,0-1-1,1 1 1,0 0-1,0 0 1,0 0-1,0-1 1,0 1-1,1 0 0,0 0 1,0 0-1,0 0 1,0 0-1,0 0 1,1 0-1,0 0 1,0-1-1,0 1 1,0 0-1,1 0 1,-1-1-1,1 1 1,0-1-1,0 1 0,0-1 1,1 0-1,-1 0 1,1 0-1,-1 0 1,1 0-1,0-1 1,0 1-1,1-1 1,-1 0-1,0 0 1,1 0-1,-1 0 1,1-1-1,0 1 1,1-1 12,92 28 208,-79-25 29,-1 0 0,1 1 1,-1 0-1,0 2 0,-1 0 0,1 1-237,-11-4 127,0 0 0,0 1 0,0-1 0,-1 1 0,0 0 0,0 1 0,-1-1 0,1 1 0,-1 0 0,0 0 0,-1 1 0,1-1 0,-1 1-1,-1-1 1,2 4-127,-4-7-95,0 0-1,-1 0 1,1 0-1,0 0 0,-1 0 1,0 0-1,0 0 0,0 0 1,0 0-1,0 0 1,0-1-1,-1 1 0,0-1 1,1 1-1,-1-1 1,0 1-1,0-1 0,0 0 1,0 0-1,-1 0 0,1 0 1,0 0-1,-1-1 1,0 1-1,1-1 0,-1 1 1,0-1-1,-2 1 96,-22 10-2906</inkml:trace>
  <inkml:trace contextRef="#ctx0" brushRef="#br2" timeOffset="54144.156">11356 5530 9824,'5'103'5504,"14"51"-4028,-1-14-1470,9 11 378,-27-151-370,1 0-1,-1 1 0,0-1 1,0 0-1,1 0 1,-1 0-1,0 1 0,1-1 1,-1 0-1,0 0 1,0 0-1,1 0 0,-1 0 1,0 1-1,1-1 1,-1 0-1,0 0 1,1 0-1,-1 0 0,1 0 1,-1 0-1,0 0 1,1 0-1,-1-1 0,0 1 1,1 0-1,-1 0 1,0 0-1,0 0 0,1 0 1,-1 0-1,0-1 1,1 1-1,-1 0 0,0 0 1,0 0-1,1-1 1,-1 1-1,0 0 1,0-1-1,1 1 0,-1 0 1,0 0-1,0-1 1,0 1-1,0 0 0,1-1 1,-1 1-1,0 0 1,0-1-1,0 1 0,0 0 1,0-1-1,0 1 1,0 0-1,0-1 0,0 1 1,0 0-1,0-1 1,0 1-1,0 0 1,0-1-1,-1 1 0,1 0 1,0-1-1,0 1 1,0 0-1,0-1 0,-1 1 1,1 0-14,1-5 2,0 0 0,1 0 0,-1 0 1,1 0-1,0 0 0,0 0 0,1 1 1,-1-1-1,1 1 0,0 0 0,0 0 0,1 0 1,-1 0-1,1 0 0,0 1 0,0-1 1,0 1-1,0 0 0,1 0 0,-1 1 0,1 0 1,-1-1-1,1 1 0,1 0-2,4 3 17,1 0 0,-1 0-1,0 1 1,1 0 0,-1 1 0,0 0-1,-1 0 1,1 1 0,0 1 0,-1-1-1,0 2 1,0-1 0,-1 1 0,1 0 0,-1 1-1,0 0 1,-1 1 0,0-1 0,0 1-1,-1 0 1,1 1-17,38 44-4368,-23-37-170</inkml:trace>
  <inkml:trace contextRef="#ctx0" brushRef="#br2" timeOffset="55115.159">14386 5404 9472,'-5'-11'6099,"5"12"-3617,0 4-2082,24 122 1603,-9-71-1969,-13-46-392,31 155 35,-26-109-4132,-5-3-6072,-2-60 7332</inkml:trace>
  <inkml:trace contextRef="#ctx0" brushRef="#br2" timeOffset="55376.158">14353 5423 7328,'-1'-4'754,"0"3"-615,1 0 0,-1 1 0,1-1 0,-1 0 0,1 0 0,-1 0 0,1 0 0,0 0 0,0 0 0,0 0 0,-1 0 0,1 0 0,0-1 0,0 1 0,0 0 0,1 0 0,-1 0 0,0 0 0,0 0 0,0 0 0,1 0 0,-1 0 1,1 0-1,-1 0 0,1 1 0,-1-1 0,1 0 0,-1 0 0,1 0 0,0 0 0,-1 1 0,1-1 0,0 0 0,0 0 0,0 1 0,-1-1 0,1 1 0,0-1-139,15-3 226,-1 0-1,1 1 1,0 0-1,0 2 1,0 0 0,1 0-1,-1 2 1,0 0 0,0 1-1,0 0 1,0 1 0,-1 1-1,2 1-225,-10-4 147,0 1 1,0 0-1,0 0 0,0 1 1,0 0-1,0 0 0,-1 1 1,1-1-1,-1 1 0,0 1 0,0-1 1,-1 1-1,1 0 0,-1 0 1,0 1-1,-1 0 0,1 0 1,-1 0-1,0 0 0,-1 0 0,2 4-147,-5-9 33,1 1 0,-1 0 0,1 0 0,-1 0-1,0 0 1,0 0 0,0 0 0,0-1 0,0 1-1,0 0 1,0 0 0,-1 0 0,1 0 0,-1 0 0,1-1-1,-1 1 1,0 0 0,0 0 0,0-1 0,0 1-1,0-1 1,0 1 0,0-1 0,0 1 0,-1-1-1,1 1 1,0-1 0,-1 0 0,0 0 0,1 0-1,-2 1-32,-61 28-460,47-24-59,-5 4-1193,4 4-645</inkml:trace>
  <inkml:trace contextRef="#ctx0" brushRef="#br2" timeOffset="55660.159">14920 5423 8416,'-16'29'4249,"12"-22"-3919,0 0 0,0 0 0,1 0 0,-1 0-1,2 0 1,-1 1 0,1 0 0,0-1-1,1 1 1,-1 0 0,1 5-330,0-6 46,1 1-1,-1 0 1,1-1 0,1 1 0,0 0 0,0 0-1,0-1 1,1 1 0,0-1 0,0 0 0,1 1-1,0-1 1,0 0 0,1 0 0,0-1 0,0 1-1,4 4-45,-6-8 115,0 0 0,1-1 0,-1 1 0,0-1 0,1 1 0,0-1 0,-1 0 0,1 0 0,0 0 0,0 0 0,0 0 0,0-1 0,1 1 0,-1-1 0,0 0 0,1 0 0,-1 0 0,1-1 0,-1 1 0,0-1 0,1 0 0,0 0 0,-1 0 0,1 0-1,-1 0 1,0-1 0,1 0 0,-1 0 0,1 0 0,-1 0 0,0 0 0,0 0 0,1-1 0,-1 0 0,0 0 0,2-2-115,5-5 245,-1 0 1,0-2-1,-1 1 0,0-1 1,-1 0-1,0 0 0,-1-1 1,0 0-1,2-6-245,18-72-3477,-20 60 79</inkml:trace>
  <inkml:trace contextRef="#ctx0" brushRef="#br2" timeOffset="55914.159">15247 5007 12960,'-4'13'1153,"0"0"1,1 1 0,0-1 0,1 0 0,1 1 0,0-1 0,1 6-1154,23 155 2510,-12-111-2234,54 272-1300,-60-287-3578,-5-48 4444,0 0-1,0 0 1,0 0 0,0-1 0,0 1 0,0 0-1,-1 0 1,1 0 0,0-1 0,0 1 0,0 0-1,0 0 1,0 0 0,-1 0 0,1-1 0,0 1 0,0 0-1,0 0 1,-1 0 0,1 0 0,0 0 0,0 0-1,0 0 1,-1 0 0,1-1 0,0 1 0,0 0-1,0 0 1,-1 0 0,1 0 0,0 0 0,0 0-1,-1 0 1,1 0 0,0 0 0,0 1 0,0-1 0,-1 0-1,1 0 1,0 0 0,0 0 0,0 0 0,-1 0-1,1 0 1,0 0 0,0 1 0,0-1 0,-1 0-1,1 0 1,0 0 0,0 0 0,0 0 0,0 1-1,0-1 1,-1 0 0,1 0 0,0 0 0,0 1 0,0-1-1,0 0 1,0 0 0,0 1 0,0-1 0,0 0-1,0 0 159,-6-13-4842</inkml:trace>
  <inkml:trace contextRef="#ctx0" brushRef="#br2" timeOffset="56150.158">15549 4879 13728,'-6'25'5603,"10"18"-4491,-1-20-158,24 108 1339,70 338-1344,-93-446-1002,9 52-2776,-4 1-1,0 47 2830,-11-109-4677,-7-16-709</inkml:trace>
  <inkml:trace contextRef="#ctx0" brushRef="#br2" timeOffset="58519.119">20025 2342 6784,'-11'-9'2880,"5"3"-1536,-5 1-1216,0 5 608</inkml:trace>
  <inkml:trace contextRef="#ctx0" brushRef="#br2" timeOffset="58929.119">19952 2327 12992,'-4'1'58,"-1"-1"0,0 1 1,0 0-1,0 1 0,1-1 0,-1 1 1,1 0-1,-1 0 0,1 0 1,0 1-1,0-1 0,0 1 1,0 0-1,0 1 0,0-1 1,1 0-1,0 1 0,0 0 0,0 0 1,0 0-1,0 0 0,1 0 1,0 0-1,0 1 0,0-1 1,0 1-1,1 0 0,0 0 1,0-1-1,-1 3-58,2-5 35,-1 0 1,1 0-1,-1 0 1,1 0-1,0 0 1,-1 0-1,1 0 1,0 0-1,0 0 1,0 0-1,1 0 1,-1 0-1,0 0 1,1 0-1,0 0 1,-1 0-1,1 0 1,0 0-1,0-1 1,0 1-1,0 0 0,0 0 1,0-1-1,1 1 1,-1-1-1,0 1 1,1-1-1,-1 0 1,1 1-1,0-1 1,-1 0-1,1 0 1,0 0-1,0 0 1,0-1-1,-1 1 1,1 0-1,0-1 1,0 1-1,0-1 1,0 0-1,0 1 1,0-1-1,0 0 1,0 0-1,0-1 1,0 1-1,0 0 1,2-1-37,8-3 368,0 0-1,0 0 0,0-2 0,-1 1 0,0-1 0,0-1 0,8-7-366,1 2 307,144-114 711,-162 124-986,0 0 0,0 1 0,0-1 0,0 1 0,0 0 0,0 0-1,0 0 1,0 0 0,1 0 0,-1 0 0,0 1 0,1-1 0,-1 1 0,1-1-1,-1 1 1,1 0 0,-1 0 0,1 0 0,-1 0 0,0 1 0,1-1-1,-1 1 1,1-1 0,-1 1 0,0 0 0,0 0 0,1 0 0,-1 0 0,0 0-1,0 1 1,0-1 0,0 1 0,0-1 0,0 1 0,-1 0 0,1-1 0,0 1-1,-1 0 1,1 0 0,-1 0 0,1 2-32,19 88 1781,-21-75-1679,-1 0-1,0-1 0,-1 1 1,-1 0-1,-1-1 0,0 0 1,-2 0-1,1 0 0,-2 0 1,0-1-1,-2 2-101,-1 5 32,-2-1 0,0 0 0,-1 0 0,-2-2 0,0 0 0,0 0 0,-2-1 0,0-1 0,-1-1 0,-2 0-32,13-11-27,-1-1 1,1 0-1,-1-1 0,0 0 1,1 0-1,-1-1 0,-1 0 1,1 0-1,0-1 0,0 0 1,-1 0-1,1-1 0,0 0 1,-1 0-1,-3-2 27,10 3-207,0-1 0,-1 0 0,1 0 0,0-1 0,-1 1 0,1 0 0,0-1 1,0 0-1,-1 1 0,1-1 0,0 0 0,0 0 0,0 0 0,0 0 0,0-1 0,0 1 0,0 0 0,0-1 0,1 0 0,-1 1 0,1-1 1,-1 0-1,1 0 0,-1 0 0,0-1 207,10-13-3435,7-3-1599</inkml:trace>
  <inkml:trace contextRef="#ctx0" brushRef="#br2" timeOffset="59142.562">20438 2533 8960,'6'15'3488,"-12"-9"-1888,1 33-896,-1-25 928,1 10-737,-1 6-223,-5 4-448,0 4-32,0 1-128,5 2-64,1-2 32,-1-20-512,6 1-192,0-11-927,0-14-513,6-14-1856,5-10-1504,0-10 2880</inkml:trace>
  <inkml:trace contextRef="#ctx0" brushRef="#br2" timeOffset="59394.536">20631 2184 8608,'0'6'3296,"0"0"-1760,-5 3-1120,-1 0 832,1 6-800,-7 0-256,7 0-608,-1-1-224,1 1-1696,-1 0-1024,12 0-448,10-6 704</inkml:trace>
  <inkml:trace contextRef="#ctx0" brushRef="#br2" timeOffset="59626.52">20874 2351 8256,'-5'15'3232,"-1"6"-1760,1 12-960,-1-13 800,-5 14-448,-6 10-160,0 10-321,1 5-159,-1 5-160,0-11-32,6-3 64,0-7-384,6-13-32,-1-6-1407,0-9-705,6-15-1952</inkml:trace>
  <inkml:trace contextRef="#ctx0" brushRef="#br2" timeOffset="59879.975">20676 2617 7712,'0'14'3168,"0"-4"-1728,16-1-736,-6 2 864,6-2-672,12 6-224,11 0-512,6 4-96,5 1-64,4-1-256,1-5 0,1-2-1888,-2-3-1024,18 0-1024</inkml:trace>
  <inkml:trace contextRef="#ctx0" brushRef="#br2" timeOffset="60313.978">21431 2880 6592,'-3'9'8194,"1"17"-5711,3-16-2178,0-1 0,0 1 0,-1-1 1,0 1-1,-1-1 0,0 1 0,-1-1 0,0 0 0,-1 5-305,-74 288 1755,71-275-2209,-11 28-4393,16-54 1914,0-5-1201,0-20-649,9-5 1732</inkml:trace>
  <inkml:trace contextRef="#ctx0" brushRef="#br2" timeOffset="60616.983">21464 3032 6944,'4'-16'2545,"-4"14"-2363,0 0 0,0 0 1,0 1-1,0-1 0,1 0 0,-1 0 0,1 0 1,-1 1-1,1-1 0,0 0 0,0 1 0,-1-1 1,1 1-1,0-1 0,1 1 0,-1-1 0,0 1 1,0-1-1,1 1 0,-1 0 0,0 0 0,1 0 1,-1 0-1,1 0 0,0 0 0,-1 0 0,1 1 1,0-1-1,-1 0-182,12-1 270,-1-1 0,1 2 1,-1 0-1,1 0 0,-1 1 0,1 1 0,0 0 1,-1 1-1,0 0 0,1 1 0,-1 0 0,0 1 1,0 0-1,-1 1 0,1 1 0,-1 0 1,0 0-1,-1 1 0,1 0 0,-1 1 0,8 8-270,-14-13 59,-1 1 0,0-1 0,0 1 0,0 0-1,-1 0 1,1 0 0,-1 0 0,0 0 0,0 0-1,-1 1 1,1-1 0,-1 0 0,0 1 0,0-1-1,0 1 1,-1 0 0,1-1 0,-1 1 0,-1 0-1,1-1 1,0 1 0,-1 0 0,0-1 0,0 1 0,-1-1-1,1 0 1,-1 1 0,0-1 0,0 0 0,0 0-1,0 0 1,-1 0 0,0 0 0,0-1 0,0 1-1,0-1 1,0 0 0,-1 1-59,-7 3-116,0 0-1,0-1 1,-1-1-1,1 1 1,-1-2-1,0 1 1,-1-2-1,1 0 1,-1 0-1,1-1 1,-9 0 116,-13 0-4113,-1-1-3629,42-2 2820,7-4 1834</inkml:trace>
  <inkml:trace contextRef="#ctx0" brushRef="#br2" timeOffset="60915.978">22009 3175 5632,'-17'27'4622,"-10"16"-718,25-38-3807,-1 0 1,1 0-1,0 0 1,0 0-1,1 0 1,0 0-1,-1 1 1,2-1-1,-1 0 1,1 1-1,0-1 1,0 5-98,0-6 118,0 0 1,0 0 0,0-1-1,0 1 1,1 0 0,0-1 0,-1 1-1,1 0 1,1-1 0,-1 1-1,0-1 1,1 1 0,0-1 0,0 0-1,0 0 1,0 0 0,0 0-1,1 0 1,-1 0 0,1-1-1,0 1 1,0-1 0,0 0 0,0 0-1,0 0 1,0 0 0,3 1-119,4-3 316,0-1 1,1 0-1,-1 0 1,0-1-1,0-1 1,-1 0-1,1 0 1,-1-1 0,1 0-1,4-3-316,8-2 301,94-47-76,-80 34-3066,1-2-3705,-16 9 1645</inkml:trace>
  <inkml:trace contextRef="#ctx0" brushRef="#br2" timeOffset="61166.077">22610 2969 12480,'-16'64'8165,"12"-57"-7955,1-1 0,1 0 0,-1 1 0,1 0 1,0-1-1,1 1 0,0 0 0,0 0 0,0 0 1,1 5-211,-4 16 202,-45 280-69,35-200-858,-4-41-6587,18-68 2939,4-16-219</inkml:trace>
  <inkml:trace contextRef="#ctx0" brushRef="#br2" timeOffset="61367.078">22979 2910 13568,'-5'29'4319,"-1"-8"-2335,1 18-1920,-1-21 864,1 23-448,-12 13-32,0 3-256,-5 12-64,5 0-96,1-1-544,-1-8-192,2-7-1824,-2-8-1151,1-15-1633</inkml:trace>
  <inkml:trace contextRef="#ctx0" brushRef="#br2" timeOffset="71198.472">17391 4998 6016,'-61'-35'6949,"56"32"-6880,-1 0 1,1 1-1,-1 0 0,1-1 1,-1 2-1,0-1 0,0 1 1,0 0-1,0 0 0,0 1 1,0 0-1,0 0 0,0 0 1,0 1-1,0-1 0,0 1 1,1 1-1,-1-1 0,0 1 1,0 0-1,1 1 0,0-1 1,-1 1-1,1 0 0,0 0 1,0 1-1,0 0 0,1-1 1,0 2-1,-1-1 0,1 0 1,0 1-1,1 0 0,-1 0 1,1 0-1,0 1-69,2-1 3,0-1 0,0 1-1,1 0 1,-1-1 0,1 1 0,0 0 0,1-1 0,-1 1-1,1 0 1,0-1 0,0 1 0,0-1 0,1 1 0,0-1-1,0 1 1,0-1 0,0 0 0,0 0 0,1 0 0,0 0-1,0-1 1,0 1 0,0-1 0,1 1 0,-1-1 0,1 0-1,0-1 1,0 1 0,0-1 0,0 1 0,0-1 0,1 0-1,-1-1 1,0 1 0,1-1 0,0 0 0,-1 0 0,1 0 0,0-1-1,-1 0 1,1 1 0,0-2 0,-1 1 0,1 0 0,0-1-1,-1 0 1,4-1-3,1-2 161,1-1 1,-2 0-1,1 0 0,0-1 1,-1 1-1,0-2 0,-1 0 0,1 0 1,3-5-162,24-20 377,-33 30-353,-1 1-1,1 0 0,-1-1 1,1 1-1,-1 0 0,1 0 0,0 0 1,0 0-1,-1 1 0,1-1 0,0 0 1,0 1-1,0-1 0,0 1 0,0 0 1,0 0-1,0-1 0,0 1 0,0 0 1,0 1-1,0-1 0,0 0 0,-1 1 1,1-1-1,0 1 0,0-1 1,0 1-1,0 0 0,0 0 0,-1 0 1,1 0-1,0 0 0,-1 0 0,1 0 1,-1 1-1,0-1 0,1 1 0,-1-1 1,0 1-1,0-1 0,1 1 0,-1 0 1,-1-1-1,1 1 0,0 0 0,0 0 1,0 0-24,3 11 255,-1 1 1,0-1 0,-1 0 0,0 1-1,-1-1 1,-1 1 0,0-1-1,0 1 1,-2 0 0,0-1-1,0 0 1,-1 1 0,-1-1 0,0 0-1,-1-1 1,0 1 0,-1-1-1,-5 9-255,7-8 81,0-1 0,-1 0 0,0 0-1,-1 0 1,0-1 0,-1 1 0,0-2-1,-1 1 1,0-1 0,-1 0 0,0-1-1,-1 0 1,1 0 0,-2-1 0,1 0-1,-1-1 1,0 0 0,-1-1 0,1 0-1,-1-1 1,-5 1-81,6-4-43,-1 0 0,1-1-1,0-1 1,-1 0 0,1-1 0,0 0-1,-1-1 1,1 0 0,0 0 0,-3-2 43,7 2-338,1-1 0,0 1 0,0-1 0,1 0 0,-1-1 0,1 1 1,-1-1-1,1 0 0,0 0 0,0-1 0,-3-4 338,7 8-222,0 0 0,0 0 1,0-1-1,1 1 0,-1 0 0,0-1 1,0 1-1,1 0 0,-1-1 0,1 1 0,-1-1 1,1 1-1,0-1 0,0 1 0,-1-1 0,1 1 1,0-1-1,0 1 0,1-1 0,-1 1 0,0-1 1,0 0-1,1 1 0,-1 0 0,1-1 1,-1 1-1,1-1 0,0 1 0,-1 0 0,1-1 1,0 1-1,0 0 0,0 0 0,0-1 0,0 1 1,0 0-1,0 0 0,1 0 0,-1 0 0,0 1 1,1-1-1,-1 0 0,0 1 0,1-1 0,-1 0 1,1 1 221,25-10-4448</inkml:trace>
  <inkml:trace contextRef="#ctx0" brushRef="#br2" timeOffset="71464.469">17881 5380 11840,'-12'0'4064,"1"4"-2177,-5 2-1823,5-3 736,-1 12-192,-10 5 128,2 10-384,-8-6-32,-5-3-192,5 3-96,0 0 0,6 0-128,-1-4 64,7-5-864,1-5-416,4-16-895,0-9-449,5-3-2048</inkml:trace>
  <inkml:trace contextRef="#ctx0" brushRef="#br2" timeOffset="71648.825">18023 5193 8768,'12'5'3392,"-12"-1"-1824,16-4-1728,-21 11 608,10-11-352,1 4-32,-1-4-320,-5 0-96,0 6 160,0-6-960,0 0-480,0 0-2048</inkml:trace>
  <inkml:trace contextRef="#ctx0" brushRef="#br2" timeOffset="71915.107">18227 5297 10848,'-33'50'5555,"-11"33"-3996,-49 126-1191,11-87-1035,49-105-3215,11-30-4592,10-1 5023</inkml:trace>
  <inkml:trace contextRef="#ctx0" brushRef="#br2" timeOffset="72169.109">17869 5497 9120,'-5'24'3488,"-1"-15"-1888,23 3-1216,-11-3 864,10 0-577,12 6-127,0 0-352,3 0-96,3 0-64,5-1-128,5-4 64,1-1-1247,-2 2-673,7-7-2656</inkml:trace>
  <inkml:trace contextRef="#ctx0" brushRef="#br2" timeOffset="72851.104">18532 5953 8960,'9'-9'3173,"-24"-1"3952,-46 83-5338,45-50-1744,1 0 0,0 1 0,2 0 0,1 1 0,-3 11-43,-32 62-141,-24 41-3240,50-101-1163,14-28 310</inkml:trace>
  <inkml:trace contextRef="#ctx0" brushRef="#br2" timeOffset="73286.11">18532 6076 5824,'33'-14'3760,"-32"13"-3715,1 0 176,-1 0-1,1-1 1,-1 1-1,1 0 1,0 0-1,-1 0 1,1 1-1,0-1 0,0 0 1,0 1-1,-1-1 1,1 1-1,0 0 1,0-1-1,0 1 1,0 0-1,0 0 1,0 0-1,0 0 1,0 1-1,0-1 1,1 1-221,8 0 326,0 1 0,-1 0 0,1 1 0,0 0 1,-1 1-1,0 0 0,1 1 0,-2 0 0,1 0 1,0 1-1,-1 0 0,0 1 0,-1 0 1,0 0-1,0 1 0,0 0 0,-1 1 0,2 2-326,-5-3 139,0 0-1,0 1 0,0 0 0,-1 0 0,-1 0 0,0 0 1,0 0-1,0 1 0,-1 8-138,0-15 27,-1 0 1,0 0-1,0 1 1,-1-1 0,1 0-1,0 0 1,-1 0-1,0 0 1,0 0-1,0 0 1,0 0-1,0 0 1,-1 0-1,1-1 1,-1 1-1,0 0 1,0-1-1,0 0 1,0 1-1,0-1 1,0 0-1,-1 0 1,1 0-1,-1 0 1,1 0 0,-1-1-1,0 1 1,0-1-1,0 0 1,-2 1-28,-10 1-81,1-1 1,-1 0 0,0-1 0,0-1 0,1-1 0,-1 0-1,0 0 1,-12-4 80,-4 1-548,-77-12-4262,107 24-214,8 5 309,8 2 689</inkml:trace>
  <inkml:trace contextRef="#ctx0" brushRef="#br2" timeOffset="73631.675">18795 6443 5824,'-11'21'4905,"5"-13"-3661,-35 79 676,39-83-1795,0 0 0,0 1 0,1-1 0,-1 0 0,1 0 0,0 1 0,0-1-1,1 1 1,0-1 0,-1 1 0,1-1 0,1 1 0,-1-1 0,1 1 0,0-1 0,0 1 0,0-1 0,0 0 0,1 0 0,0 1 0,0-1 0,0 0 0,0-1 0,0 1 0,1 0 0,0-1 0,0 1-1,0-1 1,0 0 0,0 0 0,1 0 0,-1 0 0,1-1 0,0 1 0,0-1 0,0 0 0,0 0 0,0 0 0,0-1 0,1 0 0,-1 1 0,5-1-125,8-3 626,1 0 0,0-2 1,-1 0-1,0-1 0,0-1 0,0 0 1,15-9-627,-17 8 54,0 0 1,-1-1 0,0 0-1,0-1 1,-1-1 0,0 0-1,-1-1 1,0 0 0,8-11-55,19-44-5543,-32 46 1773,3 5-1206</inkml:trace>
  <inkml:trace contextRef="#ctx0" brushRef="#br2" timeOffset="74066.923">19496 6536 11840,'14'4'3701,"-12"-24"1141,-4 18-4764,0 0-1,1 1 0,-1-1 0,0 0 0,0 0 1,-1 1-1,1 0 0,0-1 0,0 1 0,-1 0 1,1 0-1,-1 0 0,1 0 0,-1 1 0,1-1 0,-1 0 1,1 1-1,-1 0 0,1 0 0,-1 0-77,-5-1 147,-9-2-191,0 2-1,0 1 1,0 0-1,0 1 1,0 0-1,0 2 1,1 0-1,-1 1 1,-6 2 44,8-2-92,9-3 42,0 0 1,0 1-1,-1 0 1,2 0-1,-1 1 1,0-1 0,0 1-1,1 0 1,-1 1-1,-3 3 50,7-4-6,1 0-1,-1 1 1,1-1-1,0 0 1,1 0-1,-1 1 0,0-1 1,1 1-1,0-1 1,0 1-1,0-1 1,0 0-1,1 1 1,-1-1-1,1 1 0,0-1 1,0 0-1,0 1 1,0-1-1,0 0 1,1 0-1,0 0 1,-1 0-1,1 0 0,0 0 1,1-1-1,-1 1 1,0-1-1,1 1 1,-1-1-1,2 1 7,6 10-53,56 96 1328,-64-104-1201,0 1 1,0-1-1,0 1 0,-1 0 1,0 0-1,0 0 0,0 0 0,-1-1 1,0 1-1,0 0 0,0 0 1,-1 0-1,0 0 0,0 0 1,0 0-1,-1 0 0,0-1 1,0 1-1,0-1 0,-1 1 0,0-1 1,0 0-1,0 0 0,-1 0 1,0-1-1,0 1 0,0-1 1,0 0-1,-1 0 0,-4 3-74,-104 57 107,102-59-254,0-1 0,0 0 0,0-1 0,0 0 0,-1-1 0,1 0 1,-1-1-1,-9 0 147,-54-11-3710,42-10-2983,31 6 2053</inkml:trace>
  <inkml:trace contextRef="#ctx0" brushRef="#br2" timeOffset="74485.741">19578 6521 9824,'19'-5'3290,"-18"5"-3176,0 0 1,-1 0-1,1 0 0,0 0 0,-1 0 0,1 1 1,0-1-1,-1 0 0,1 0 0,0 0 0,-1 1 0,1-1 1,-1 0-1,1 1 0,0-1 0,-1 0 0,1 1 0,-1-1 1,1 1-1,-1-1 0,1 1 0,-1-1 0,0 1 1,1-1-1,-1 1 0,1 0 0,-1-1 0,0 1 0,0-1 1,1 1-1,-1 0 0,0-1 0,0 1 0,0 0 1,0-1-1,0 1 0,0 0 0,0 0 0,0 0-114,3 7 1120,0 1-738,-1 1-1,0 0 0,0-1 0,-1 1 0,0 0 0,-1 0 0,0 0 0,-1 0 0,0 0 0,0 0 0,-1 0 0,-3 9-381,3-5 259,-14 49 267,-2-1 0,-3-1 1,-27 54-527,38-90-5,6-17 6,0-1 0,1 1-1,1 0 1,-1 0 0,1 0 0,0 0 0,1 0 0,0 0 0,1 0 0,-1 1 0,1-1-1,1-7 7,-1-1-1,1 0 1,-1 1-1,1-1 1,-1 1-1,1-1 1,-1 0-1,1 1 1,-1-1-1,1 0 1,0 1-1,-1-1 1,1 0-1,0 0 1,-1 0 0,1 0-1,-1 0 1,1 1-1,0-1 1,-1 0-1,1-1 1,0 1-1,-1 0 1,1 0-1,0 0 1,-1 0-1,1 0 1,-1-1-1,1 1 1,0 0-1,-1 0 1,1-1-1,-1 1 1,1 0-1,-1-1 1,1 1-1,-1-1 1,1 1-1,-1-1 1,1 1-1,-1-1 1,0 1-1,1-1 1,-1 1 0,0-1-1,1 0 1,-1 1-1,0-1 1,0 1-7,2-2 16,91-70 214,-85 67-205,0 2 1,1-1 0,-1 1 0,1 1 0,0-1-1,0 1 1,0 1 0,0 0 0,0 0 0,0 1-1,0 0 1,0 0 0,0 1 0,0 0 0,0 1 0,0 0-1,0 0 1,0 1 0,-1 0 0,1 1 0,-1 0-1,0 0 1,0 1 0,0 0 0,5 5-26,-10-6 38,1 0 0,-1 0 0,0 1 1,0 0-1,0-1 0,-1 1 0,0 0 0,0 0 1,0 0-1,-1 1 0,1-1 0,-1 0 0,0 1 1,-1-1-1,1 0 0,-1 1 0,0-1 0,-1 1 1,0 1-39,-25 106-174,22-100 70,-3 9-834,0 0 1,-2 0-1,0-1 1,-2-1-1,-7 13 938,-4-9-3643,1-17-1924</inkml:trace>
  <inkml:trace contextRef="#ctx0" brushRef="#br2" timeOffset="76237.891">10462 5061 4256,'-24'-24'10005,"22"22"-9865,0 1-1,0-1 1,0 1-1,0 0 1,0-1 0,-1 1-1,1 0 1,0 1-1,-1-1 1,1 0 0,-1 1-1,1-1 1,-1 1 0,1 0-1,-1 0 1,1 0-1,-1 0 1,1 0 0,-1 0-1,1 1 1,0-1-1,-1 1 1,1 0 0,-1 0-1,1 0 1,0 0-1,-1 0 1,1 1-140,-4 2 30,1 1 1,1 0-1,-1 1 0,1-1 1,0 1-1,0 0 0,0 0 1,1 0-1,0 0 0,0 1 1,1-1-1,-1 1 0,2-1 1,-1 1-1,1 0 0,-1 5-30,2-8-1,0-1 0,0 1-1,0-1 1,1 0-1,0 1 1,-1-1 0,1 0-1,0 1 1,0-1-1,1 0 1,-1 0 0,1 0-1,0 0 1,-1 0-1,1 0 1,1-1 0,-1 1-1,0-1 1,1 1-1,-1-1 1,1 0 0,-1 0-1,1 0 1,0 0-1,0 0 1,0-1 0,0 1-1,0-1 1,1 0-1,-1 0 1,0 0-1,1 0 1,-1-1 0,0 1-1,1-1 1,-1 0-1,0 0 1,4 0 1,-1-1 63,-1 0-1,0 0 1,1 0 0,-1-1-1,0 1 1,0-1 0,0 0-1,0-1 1,0 1 0,-1-1-1,1 0 1,-1 0 0,0-1-1,1 1 1,-2-1 0,1 0-1,0 0 1,-1 0 0,0-1-1,0 1 1,0-1 0,0 1-1,-1-1 1,1-1-63,30-82 645,-33 87-646,0 0 0,0 0 0,0 0 0,0 0 0,0 0 0,0 0 0,1 0-1,-1 0 1,0 0 0,0 0 0,1 0 0,-1 0 0,0 0 0,1 0 0,-1 0-1,1 1 1,-1-1 0,1 0 0,0 0 0,-1 0 0,1 1 0,0-1 0,-1 0-1,1 1 1,0-1 0,0 1 0,0-1 0,0 1 0,-1-1 0,1 1 0,0 0-1,0-1 1,0 1 0,0 0 0,0 0 0,0 0 0,0-1 0,0 1 0,0 0-1,0 0 1,0 0 0,0 1 0,0-1 0,0 0 0,0 0 0,0 1 0,0-1-1,0 0 1,0 1 0,-1-1 0,1 1 0,0-1 0,0 1 0,0-1 0,-1 1-1,1 0 1,0 0 1,7 21 211,-2 1 0,-1 0 0,-1 1 0,-1-1-1,-1 1 1,0-1 0,-2 1 0,-2 6-211,2-7 79,0-15-110,0 0-1,-1 1 1,-1-1 0,1 0 0,-1 0 0,0 0 0,-1 0 0,0 0 0,0-1 0,-1 1-1,0-1 1,0 0 0,-1 0 0,0 0 0,0-1 0,0 1 0,-1-1 0,-6 4 31,5-4-711,-21 14-1813,9-21-3521,14-8 434,9-1 1297</inkml:trace>
  <inkml:trace contextRef="#ctx0" brushRef="#br2" timeOffset="76481.905">10716 5121 8960,'0'18'3488,"0"-9"-1888,0 12-1376,0-1 736,5-1-384,1 1-32,-1 4-417,1 0-63,-1 0-64,1 6 0,0-6 64,-1-3-415,-5-6-129,0-12-1728,0-3-864</inkml:trace>
  <inkml:trace contextRef="#ctx0" brushRef="#br2" timeOffset="76662.895">10755 4772 8608,'-12'9'3392,"12"2"-1824,0-1-1888,0-10-96,0 24-416</inkml:trace>
  <inkml:trace contextRef="#ctx0" brushRef="#br2" timeOffset="76819.896">11029 4820 9120,'-11'35'3488,"11"-1"-1888,0 1-1216,0-11 864,6 11-672,-1 8-225,1 7-223,-1-2-32,6-3-32,-5-1-288,-1-5-96,1-9-1919,-6-6-1025,0-5-1088</inkml:trace>
  <inkml:trace contextRef="#ctx0" brushRef="#br2" timeOffset="77019.897">10886 5080 10336,'-16'11'3744,"21"-11"-2016,23 4-1248,-6-4 991,6-4-831,11 4-160,9-11-480,2 1-160,6-4-3007,-2-1-2017,7-4 416</inkml:trace>
  <inkml:trace contextRef="#ctx0" brushRef="#br2" timeOffset="78549.896">14293 4635 5248,'1'-2'230,"0"1"-1,0 0 1,0 0 0,0 0-1,-1-1 1,1 1 0,0 0-1,-1-1 1,1 1 0,-1-1-1,0 1 1,1-1 0,-1 1-1,0-1 1,0 1 0,0-1-1,0 1 1,0-1 0,0 1-1,-1 0 1,1-1 0,0 1 0,-1-1-1,1 1 1,-1-1 0,0 1-1,1 0 1,-1 0 0,0-1-1,0 1 1,0 0 0,1 0-1,-1 0 1,-1 0 0,1 0-1,0 0 1,0 0 0,0 0-1,0 0 1,-1 0 0,1 1-1,0-1 1,-1 0 0,1 1 0,-1-1-1,1 1 1,0 0 0,-1-1-1,1 1 1,-1 0 0,1 0-1,-1 0 1,1 0 0,-1 0-1,1 0 1,-1 1 0,1-1-1,-1 0 1,1 1 0,-1 0-230,-3 0 53,1 1 1,1 0-1,-1 0 1,0 0-1,0 1 1,1-1-1,-1 1 1,1 0-1,0 0 1,0 0-1,0 0 1,0 0-1,1 1 1,-1-1-1,1 1 1,0 0-1,0 0 1,0 0-1,0 0 1,1 0-1,0 0 1,-1 0-1,2 0 1,-1 1 0,0-1-1,1 0 1,0 1-1,0-1 1,0 0-1,1 2-53,-1 2 27,1-1-1,0 0 1,0 0 0,1 0-1,-1-1 1,2 1 0,-1 0-1,1 0 1,0-1 0,0 0-1,1 0 1,0 0 0,0 0-1,0 0 1,1-1 0,0 0-1,0 0 1,0 0 0,0 0-1,5 2-26,-8-6 49,-1-1 0,1 1 0,0 0 0,0-1-1,-1 1 1,1-1 0,0 1 0,0-1 0,0 0-1,-1 0 1,1 0 0,0 0 0,0 0 0,0-1-1,0 1 1,-1 0 0,1-1 0,0 1 0,0-1-1,-1 0 1,1 1 0,0-1 0,-1 0-1,1 0 1,-1 0 0,1 0 0,-1-1 0,1 1-1,-1 0 1,0 0 0,0-1 0,0 1 0,0-1-1,0 1 1,0-1 0,1-1-49,26-64 702,-24 51-585,-2 7-146,0-1 0,1 0-1,0 1 1,0 0 0,1 0-1,0 0 1,1 0 0,0 0-1,0 1 1,5-6 29,-7 14 10,-1 0 1,0 0-1,1 1 0,-1-1 1,0 1-1,0 0 0,0 0 1,0 0-1,1 0 0,-1 0 1,0 0-1,0 0 0,-1 1 1,1-1-1,0 1 1,0-1-1,-1 1 0,1 0 1,-1-1-1,1 1 0,-1 0 1,0 0-1,0 0 0,0 0 1,0 0-1,0 1 0,0 0-10,0-1 20,13 21 141,-1 1 1,-2 0-1,0 1 1,-2 0 0,0 0-1,-2 1 1,-1 0-1,-1 1 1,-1-1 0,-1 14-162,-1-31 26,-2 0 0,1 0 1,-1-1-1,0 1 1,-1 0-1,0 0 0,0 0 1,-1 0-1,0-1 1,-1 1-1,0-1 0,0 1 1,-1-1-1,0 0 1,0 0-1,-1-1 1,0 1-1,0-1 0,-1 0 1,0-1-1,-1 2-26,4-6-95,0-1 0,0 1 0,0-1-1,0 0 1,-1 0 0,1 0 0,0-1-1,0 1 1,0-1 0,-1 0 0,1 0-1,0 0 1,0 0 0,-1 0 0,1-1 0,0 0-1,0 1 1,0-1 0,-1 0 0,1-1-1,0 1 1,1 0 0,-1-1 0,-1 0 95,-1-1-803,0 0 0,0-1 0,0 0 0,0 1 1,1-2-1,-1 1 0,1 0 0,0-1 0,1 0 0,-1 0 0,1 0 1,-2-5 802,-3-14-4944</inkml:trace>
  <inkml:trace contextRef="#ctx0" brushRef="#br2" timeOffset="78804.894">14794 4649 9472,'11'0'3552,"-11"6"-1920,6-2-1280,0 1 832,-1 5-353,1 4-63,5 7-352,0 3-160,-6 6-192,7 9-32,-7-6 0,1 2-32,-6-11 0,0-3-1376,-6-12-735,1-9-2785</inkml:trace>
  <inkml:trace contextRef="#ctx0" brushRef="#br2" timeOffset="78991.892">14766 4405 9824,'-11'14'3616,"11"-4"-1952,-5 10-1888,5-16 608,5 7-320,1 4-32,-1-6-1536,7 0-800,-1-9-1856,5-5-96</inkml:trace>
  <inkml:trace contextRef="#ctx0" brushRef="#br2" timeOffset="79236.895">15119 4330 9824,'0'6'3616,"0"3"-1952,0 6-1088,0-6 991,0 6-703,0 15-160,0 5-224,5 4-64,1 6-224,0 3-192,-1-4-32,1 1-32,-1 3 0,1-3-1184,-6-6-640,0-15-2239,5-4-2785,-10-5 3552</inkml:trace>
  <inkml:trace contextRef="#ctx0" brushRef="#br2" timeOffset="79468.911">14982 4655 11520,'11'-6'3904,"0"1"-2113,17-4-831,-17 3 1056,6-3-768,8 0-192,9-1-704,5-5-224,11 1-96,6-1-1024,-8-6-416,2-3-3391,-6-5-3905,-10-5 4416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0:28.837"/>
    </inkml:context>
    <inkml:brush xml:id="br0">
      <inkml:brushProperty name="width" value="0.05" units="cm"/>
      <inkml:brushProperty name="height" value="0.05" units="cm"/>
      <inkml:brushProperty name="color" value="#FFC114"/>
    </inkml:brush>
  </inkml:definitions>
  <inkml:trace contextRef="#ctx0" brushRef="#br0">755 175 6016,'0'-4'312,"1"0"1,-1 0-1,0 0 1,-1 0-1,1 0 1,-1 0-1,0 0 1,0 0 0,0 1-1,0-1 1,0 0-1,-1 0 1,0 1-1,0-1 1,0 1-1,0 0 1,-1-1-1,1 1 1,-1 0-1,-1-1-312,-1 0 379,-1 1 1,0 0-1,0-1 0,0 2 0,0-1 0,-1 1 1,1 0-1,-1 0 0,1 1 0,-1 0 0,0 0 0,0 0 1,1 1-1,-1 0 0,0 0 0,0 1 0,1 0 1,-1 0-1,-4 2-379,-4 1 174,0 0 0,0 1 0,1 0 0,0 2 0,0-1 0,1 2 0,0 0 0,-5 4-174,-181 163 1216,173-156-1228,2 0 0,0 2 0,1 1 0,1 0 0,1 2 0,1 0-1,1 1 1,1 1 0,2 1 0,0 1 0,-6 17 12,19-35-13,0 0 0,1-1 0,1 1-1,-1 0 1,1 0 0,1 0 0,0 0 0,0 0 0,1 0 0,0 0 0,1 0-1,0-1 1,1 1 0,0 0 0,0-1 0,5 9 13,2 2-2,0-1 1,2 0 0,1-1-1,0 0 1,1-1-1,15 15 2,-23-26-16,-1-1-1,1 1 0,0-1 0,1 0 0,-1 0 1,1 0-1,0-1 0,0 0 0,0-1 0,1 0 1,-1 0-1,1 0 0,0-1 0,0 0 0,-1-1 1,1 1-1,1-2 0,-1 1 0,0-1 0,4 0 17,8-3-566,-1-1 1,0 0-1,0-1 0,-1-1 0,0-1 0,0-1 0,13-7 566,5-1-1361,76-43-5028,-58 19 2437</inkml:trace>
  <inkml:trace contextRef="#ctx0" brushRef="#br0" timeOffset="1">1069 372 6016,'-13'24'3995,"13"-21"-3734,-1 0 0,0-1-1,0 1 1,-1 0 0,1-1 0,-1 1-1,1-1 1,-1 0 0,0 0 0,1 1-1,-1-1 1,0 0 0,-1 0 0,1-1-1,0 1 1,0 0 0,-1-1 0,1 0-1,-1 1 1,0-1-261,-104 11 2062,44-9-1495,53-3-564,0 1-1,0 0 0,1 0 0,-1 1 1,0 0-1,1 1 0,-1 0 0,1 1 0,0 0 1,0 0-1,0 1 0,1 0 0,-1 0 1,1 1-1,0 0 0,1 1 0,0 0 0,0 0 1,0 0-1,1 1 0,0 0 0,0 0 1,1 0-1,0 2-2,3-5-11,1-1 0,0 1-1,0 0 1,1-1 0,-1 1 0,1 0 0,0-1 0,0 1 0,1 0-1,-1-1 1,1 1 0,0 0 0,0-1 0,1 1 0,-1-1 0,1 1 0,0-1-1,0 0 1,0 0 0,1 0 0,0 0 0,0 0 0,0 0 11,4 5-7,1-1 1,0 1-1,0-1 1,1-1-1,0 0 1,0 0-1,1-1 1,0 0-1,1 0 7,-4-2 82,-1-1 0,1 0-1,0 0 1,0-1 0,0 0-1,1 0 1,-1-1 0,0 0 0,1 0-1,-1-1 1,1 1 0,-1-2-1,1 1 1,-1-1 0,0 0 0,1-1-1,-1 0 1,0 0 0,0 0-1,0-1 1,0 0 0,0 0 0,-1-1-1,0 0 1,1 0 0,-1 0 0,-1-1-1,1 0 1,-1 0 0,0-1-1,4-4-81,-2-2 139,-1 0-1,-1 0 0,1-1 0,-2 0 1,0 0-1,0 0 0,-2-1 0,1 1 1,-2-1-1,0 0 0,0 1 0,-1-1 1,-1-4-139,0 14-12,0 0-1,1 0 1,-1 0 0,-1 0 0,1 0 0,0 0 0,-1 0 0,0 0 0,0 1 0,0-1-1,0 1 1,-1-1 0,0 1 0,1 0 0,-1 0 0,0 0 0,0 1 0,-1-1 0,1 0 12,-27-16-2605,15 9-59,10 5-520,4 4-1258</inkml:trace>
  <inkml:trace contextRef="#ctx0" brushRef="#br0" timeOffset="2">1410 401 6016,'-8'13'2362,"2"-11"-1012,-45-7 1940,-49-34-90,96 38-3154,0 0 0,1 0 0,-1 0-1,0 1 1,0-1 0,0 1 0,1 0 0,-1 0 0,0 0-1,0 1 1,0-1 0,0 1 0,1 0 0,-1 0 0,0 0-1,1 0 1,-1 1 0,1 0 0,-1-1 0,1 1 0,0 0-1,0 1 1,0-1 0,0 1 0,0-1 0,0 1-1,1 0 1,-1 0 0,1 0 0,-2 2-46,-3 8 5,0-1 1,0 1-1,1 0 1,1 1-1,0-1 1,0 1-1,0 10-5,0-9-16,1 1 0,1 0-1,1 0 1,0 1-1,1-1 1,0 0 0,2 1-1,0-1 1,1 0-1,0 1 1,1-1 0,1 0-1,2 2 17,-6-16 30,1 0-1,-1 0 1,1 0 0,0 0-1,0 0 1,0 0-1,0 0 1,0 0 0,0 0-1,0 0 1,1-1-1,-1 1 1,1 0 0,-1-1-1,1 1 1,0-1 0,0 0-1,-1 0 1,1 1-1,0-1 1,0 0 0,0-1-1,0 1 1,0 0-1,0-1 1,1 1 0,-1-1-1,0 1 1,0-1 0,0 0-1,0 0 1,1 0-1,-1 0 1,0 0 0,0-1-1,0 1 1,0-1-1,2 0-29,3-3 117,1 0 0,-1-1 1,0 0-1,0 0 0,0-1 0,-1 0 0,1 0 0,-2-1 0,1 1 0,-1-1 0,0-1 0,0 1 0,-1-1-117,8-8 158,16-25 82,-2-1 0,-2-1 0,-2-1 0,-1-1 0,1-12-240,-13 35 56,20-57 343,-3-2 0,14-77-399,-33 85 304,-7 74-299,-1 0 1,1-1 0,0 1 0,-1 0 0,1-1 0,-1 1 0,1-1-1,-1 1 1,1 0 0,-1-1 0,1 1 0,-1-1 0,0 1 0,1-1-1,-1 0 1,0 1 0,1-1 0,-1 0 0,0 1 0,1-1-1,-1 0 1,0 0 0,0 0 0,1 1 0,-1-1 0,0 0 0,0 0-1,0 0 1,1 0 0,-1-1 0,0 1 0,0 0 0,1 0 0,-1 0-1,0 0 1,0-1 0,1 1 0,-1 0 0,0-1 0,1 1-1,-1-1 1,0 1 0,1-1 0,-1 1 0,1-1 0,-1 1 0,1-1-1,-1 1 1,1-1 0,-1 0 0,1 1 0,0-1 0,-1 0 0,1 1-1,0-1 1,-1 0 0,1 0 0,0 1 0,0-1 0,0 0-1,0 0 1,0 1-6,-8 14 11,1 0 0,1 1-1,1 0 1,0 0 0,0 1-1,2-1 1,0 1 0,1 0-1,0 0 1,2 0 0,0 0-1,0 0 1,1 0 0,1 0-1,4 11-10,-3 2-30,1 1 0,2-1 0,2 0-1,0 0 1,2-1 0,1 0 0,1-1 0,1 0-1,16 24 31,33 9-1010,-58-58 765,-1 0 1,1 0 0,0 0-1,0 0 1,0-1 0,0 0 0,0 1-1,0-2 1,0 1 0,1 0-1,-1-1 1,0 0 0,0 0 0,1 0-1,-1 0 1,0-1 0,0 1-1,3-2 245,38-17-5445,-28 5 1243</inkml:trace>
  <inkml:trace contextRef="#ctx0" brushRef="#br0" timeOffset="3">1812 485 6400,'-3'16'1724,"1"-11"-1294,1 0 1,0 0 0,0 0-1,0 0 1,1 0-1,0 0 1,0 0-1,0 0 1,0 0-1,1 0 1,0 0-1,1 3-430,-1-5 137,0 0 0,0 1 0,1-1 0,0 0 0,-1 0 0,1 0 0,0-1 0,0 1 1,1 0-1,-1-1 0,0 0 0,1 1 0,0-1 0,-1 0 0,1 0 0,0 0 0,0-1 0,0 1 0,0-1 0,1 0 0,-1 1 0,0-1 0,0-1 0,1 1 0,-1 0 0,1-1 0,-1 0 0,0 0 0,4 0-137,98-23 1295,-86 16-1070,0-1 0,-1-1 0,0-1 0,0-1-1,-2 0 1,1-1 0,3-4-225,-14 11 45,-1 0-1,1 0 1,-1-1-1,0 1 1,-1-1-1,1 0 1,-1-1-1,-1 1 1,1-1-1,-1 0 1,0 0-1,0 0 1,-1 0-1,0 0 1,0-1-1,-1 1 1,0-1-1,0 1 1,-1-1-1,0-6-44,-1 11 14,1-1-1,-1 1 1,0-1 0,0 1-1,0 0 1,0-1-1,0 1 1,-1 0-1,0 0 1,1 0-1,-1 0 1,0 0 0,-1 0-1,1 1 1,0-1-1,-1 0 1,0 1-1,1 0 1,-1 0-1,0 0 1,0 0-1,0 0 1,0 1 0,-1-1-1,1 1 1,0 0-1,-1 0 1,1 0-1,-4 0-13,-2-1 55,-1 1-1,1 0 1,-1 0 0,1 1-1,-1 1 1,0-1-1,1 2 1,-1-1-1,1 1 1,-7 3-55,6-1-8,1 0-1,-1 1 1,1 0-1,0 1 1,0 0 0,0 0-1,1 1 1,0 0-1,0 0 1,1 1 0,0 0-1,0 0 1,1 1 0,0 0-1,1 0 1,-3 6 8,-3 6 26,2 0 0,0 1 0,2 0 0,0 0 0,2 1 0,0 0 0,1 3-26,1-10 33,1-1 1,1 1-1,1 0 1,0-1-1,1 1 0,0 0 1,1-1-1,1 1 1,1-1-1,0 0 0,1 0 1,0 0-1,1-1 0,1 0 1,0 0-1,1 0 1,1-1-1,0 0 0,1-1 1,0 0-1,1 0 1,0-1-1,5 3-33,-6-6-87,0-1 0,0-1 0,1 1 0,0-2 0,0 1 0,0-1 0,1-1 1,0 0-1,0-1 0,0 0 0,0-1 0,0-1 0,1 1 0,-1-2 0,0 0 0,1 0 0,-1-1 0,0-1 0,1 0 0,5-2 87,-2 0-715,-1-1 0,1 0-1,-1-2 1,0 1-1,-1-2 1,1 0 0,6-6 715,39-40-4864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0:28.841"/>
    </inkml:context>
    <inkml:brush xml:id="br0">
      <inkml:brushProperty name="width" value="0.05" units="cm"/>
      <inkml:brushProperty name="height" value="0.05" units="cm"/>
      <inkml:brushProperty name="color" value="#F6630D"/>
    </inkml:brush>
    <inkml:brush xml:id="br1">
      <inkml:brushProperty name="width" value="0.05" units="cm"/>
      <inkml:brushProperty name="height" value="0.05" units="cm"/>
      <inkml:brushProperty name="color" value="#E71224"/>
    </inkml:brush>
    <inkml:brush xml:id="br2">
      <inkml:brushProperty name="width" value="0.05" units="cm"/>
      <inkml:brushProperty name="height" value="0.05" units="cm"/>
      <inkml:brushProperty name="color" value="#FFC114"/>
    </inkml:brush>
    <inkml:brush xml:id="br3">
      <inkml:brushProperty name="width" value="0.05" units="cm"/>
      <inkml:brushProperty name="height" value="0.05" units="cm"/>
    </inkml:brush>
  </inkml:definitions>
  <inkml:trace contextRef="#ctx0" brushRef="#br0">13106 0 4448,'-1'3'6362,"-4"21"-5055,17 400 1434,-13-296-2611,13 495 492,-1 94-496,-11-514-60,-6 111-60,-5 127 180,0-236-212,0-5 95,0 135-10,0-107 95,5-94 657,-5-8-2053,11-111-231,1-19-1817,3-26-886</inkml:trace>
  <inkml:trace contextRef="#ctx0" brushRef="#br0" timeOffset="1">13139 236 3424,'77'-19'4352,"73"-11"-699,344-4-949,30 30-1093,-437 3-1352,1 5 1,-2 4-1,67 14-259,266 62 288,-187-21-288,-84-28-21,77-7 335,-126-23-319,-78-7 79,-20 1-75,1 1 0,-1-1-1,1 1 1,-1-1-1,1 1 1,0 0 0,-1 0-1,1-1 1,0 1-1,-1 1 1,1-1 0,0 0-1,-1 0 1,1 0-1,-1 1 1,1-1-1,0 1 1,-1 0 0,1-1-1,-1 1 1,0 0-1,1 0 1,-1 0 0,1 0-1,-1 0 1,0 0-1,0 0 1,0 0 0,0 0-1,1 2 2,4 8 71,0 0-1,-1 1 1,0 0 0,-1 0-1,-1 0 1,1 0 0,-2 0-1,1 12-70,2 58-21,-3 0 0,-8 59 21,-5 393-374,-6 331-67,17-788 477,-5 234-127,15 162 17,-9-227 255,-7 48-208,6-292 28,1 4 10,0-1 1,-1 0-1,0 0 1,0 0-1,-1 0 1,1 1-1,-1-1 1,0 0-1,0 0 1,-1 0-1,0 0 1,1-1-1,-2 1 1,1 0-1,0-1 1,-1 1-1,0-1 1,0 0-1,-3 3-11,-86 34-3893,48-27-176</inkml:trace>
  <inkml:trace contextRef="#ctx0" brushRef="#br0" timeOffset="2">13022 4092 3232,'119'-16'4741,"205"-57"-352,50 10-3285,-355 58-1002,146-32 1855,75-5-1957,356-12 2149,-135 45-1584,-62 5 406,73 8-299,-295-15-1200,-176 11 334,1 0 1,0-1-1,0 1 0,0-1 1,-1 0-1,1 1 0,0-1 0,-1 0 1,1 0-1,0 0 0,-1 0 1,1 0-1,-1-1 0,0 1 0,1 0 1,-1-1-1,0 1 0,0-1 0,0 1 1,0-1-1,0 0 0,0 1 1,0-1-1,-1 0 0,1 0 0,-1 1 1,1-1-1,-1 0 0,0 0 1,1 0-1,-1 0 194,2-44-5221</inkml:trace>
  <inkml:trace contextRef="#ctx0" brushRef="#br0" timeOffset="3">13514 1065 5248,'-17'37'4314,"18"-36"-4190,0 0 0,-1 0 0,1 0 0,0 0 0,0 0 0,0 0 0,0 0 0,0 0 0,0 0 0,0 0-1,0-1 1,0 1 0,0 0 0,0-1 0,1 1 0,-1-1 0,0 1 0,0-1 0,1 0 0,-1 1 0,0-1-1,1 0 1,-1 0 0,0 0 0,1 0-124,0 0 150,31 4 547,1-2-1,0-2 1,0-1-1,-1-1 1,33-7-697,235-30 1776,-221 32-1449,509-34 1410,-41 39-852,-439-6-918,-52 3-1528,-2 2-4119,-55 8 1621,-14 3-186</inkml:trace>
  <inkml:trace contextRef="#ctx0" brushRef="#br0" timeOffset="4">13564 1916 7328,'46'-4'4202,"109"-37"-1348,230-42-343,282-72-852,-615 144-1827,165-34 205,-72 27-5218,-115 17 771</inkml:trace>
  <inkml:trace contextRef="#ctx0" brushRef="#br0" timeOffset="5">13508 2406 8416,'17'15'3328,"0"-10"-1792,25-5-1120,-8 0 768,22-5-320,21-5 31,11-10-319,17-4-64,33-6-320,10 1-32,-5-5 64,-15 4-128,-13 6-64,-10 4-96,-17 1-64,-10 10-1440,-8 4-767</inkml:trace>
  <inkml:trace contextRef="#ctx0" brushRef="#br0" timeOffset="6">13564 3131 7872,'37'21'4002,"61"-3"-1775,-28-16-1302,-1-4 1,0-3-1,-1-2 0,50-14-925,-77 14 96,139-23 694,106-19 1359,236-6-2149,-522 55-2,73-4-96,0 3-1,59 9 99,-19 16-4516,-74-9-374</inkml:trace>
  <inkml:trace contextRef="#ctx0" brushRef="#br1" timeOffset="7">11971 2029 8064,'-1'0'120,"1"1"0,0-1 0,-1 0 0,1 0 1,0 1-1,-1-1 0,1 0 0,0 1 0,0-1 1,-1 0-1,1 1 0,0-1 0,0 1 0,-1-1 1,1 0-1,0 1 0,0-1 0,0 1 0,0-1 0,0 0 1,0 1-1,-1-1 0,1 1 0,0-1 0,0 1 1,0-1-1,1 0 0,-1 1 0,0-1 0,0 1 0,0-1 1,0 1-1,0-1 0,0 0 0,1 1 0,-1-1 1,0 0-1,0 1 0,1-1 0,-1 1 0,0-1 1,0 0-1,1 0 0,-1 1 0,0-1 0,1 0 0,-1 1 1,0-1-1,1 0 0,-1 0 0,1 0 0,-1 1 1,0-1-1,1 0 0,-1 0 0,1 0 0,-1 0 0,1 0 1,-1 0-121,34 6 2147,-27-6-2090,228 19 2173,300-14 634,-320 14-2336,-150-18-2651,-50-5-1341,-1-12-8117,-9 6 7784</inkml:trace>
  <inkml:trace contextRef="#ctx0" brushRef="#br1" timeOffset="8">12824 1760 7712,'0'1'3546,"7"2"-2660,27 28 1780,6-9-2090,0 2 0,-2 2 0,-1 2 0,-1 1 0,-1 2 0,-2 1 0,-1 2 0,20 28-576,-45-54 77,-1-1 0,0 2 0,0-1 0,-1 0 0,0 1 0,-1 0 0,0 0 0,0 1 0,-1-1 0,0 1 0,-1 0-1,0 0 1,-1-1 0,1 1 0,-2 0 0,0 0 0,0 0 0,-1 0 0,0 0 0,0 0 0,-1 0 0,-1 0 0,1 0 0,-2-1 0,1 0 0,-1 1 0,-1-1 0,-2 4-77,-5 1-180,-1-1-1,0 0 1,-1 0 0,-1-1 0,1-1 0,-2 0 0,0-1-1,-14 6 181,16-8-324,-164 84-7883,113-70 3775</inkml:trace>
  <inkml:trace contextRef="#ctx0" brushRef="#br1" timeOffset="9">11264 1328 11360,'-25'21'7080,"2"22"-3785,13-22-2689,-14 73 192,19-56-706,-8 62 18,4 0-1,4 26-109,3 153-869,-11-221-2931,-12-27-2288,9-16 1427</inkml:trace>
  <inkml:trace contextRef="#ctx0" brushRef="#br1" timeOffset="10">10593 1716 10496,'5'5'3744,"1"-1"-2016,16 2-1249,-5-3 961,14 3-448,19-6 0,17 0-256,6-6-64,-3 3-384,13-3 128,5 2 96,12-1-224,-2-1-96,-3 6-160,-14 0-96,-8-3-2560,-12-3-1535</inkml:trace>
  <inkml:trace contextRef="#ctx0" brushRef="#br2" timeOffset="11">9396 3005 4832,'-39'-15'5253,"-16"9"-2736,34 6-2294,0 1-1,0 1 1,0 0 0,0 1-1,0 2 1,-1 0-223,16-3 4,0 0 0,0 0 1,0 1-1,0 0 0,1 0 0,-1 0 1,1 1-1,0-1 0,-1 1 0,2 1 1,-1-1-1,0 1 0,1-1 0,0 1 1,0 0-1,1 1 0,-1-1 1,1 1-1,0-1 0,1 1 0,-1 0 1,0 3-5,2-2-19,-1 0 0,1 0 0,0 1 0,0-1 1,1 0-1,0 1 0,1-1 0,-1 0 1,1 1-1,1-1 0,-1 0 0,1 0 0,1 0 1,-1 0-1,1 0 0,0 0 0,1-1 1,-1 1-1,1-1 0,1 0 0,-1 0 0,1-1 1,2 3 18,-2-4 7,1 0 1,-1-1 0,1 1-1,0-1 1,0 0 0,0-1-1,1 1 1,-1-1 0,1-1-1,-1 1 1,1-1 0,-1 0 0,1 0-1,0-1 1,-1 0 0,1 0-1,0-1 1,-1 0 0,1 0-1,0 0 1,-1-1 0,0 0-1,1 0 1,-1-1 0,0 1-1,0-1 1,0-1 0,-1 1-1,1-1 1,-1 0 0,0 0 0,0-1-1,0 0 1,2-2-8,69-124 37,-71 122 43,-2 0 0,1-1 0,-1 0 0,-1 1 0,1-1 0,-2 0 0,1 0 0,-2 0 0,1 0 0,-1-4-80,-5 28 219,4 11-147,0 0 0,2 0 0,1 1 0,2-1 0,0-1 0,4 11-72,30 77 27,-37-107-52,1 1 0,0-1 0,0 0 1,1 0-1,0-1 0,0 1 0,0 0 1,0-1-1,1 0 0,-1 0 0,5 4 25,-6-7-127,-1 0 0,1 0 0,0 0 0,0 0 0,-1 0 0,1-1 0,0 1 0,0-1 0,0 1 0,0-1 0,0 0 0,0 0 0,-1 1-1,1-1 1,0-1 0,0 1 0,0 0 0,0 0 0,0-1 0,0 1 0,0-1 0,0 1 0,0-2 127,31-7-6922,-17 4 3679</inkml:trace>
  <inkml:trace contextRef="#ctx0" brushRef="#br2" timeOffset="12">9710 3151 3424,'-2'0'156,"1"-1"0,0 0 0,-1 1 0,1-1 0,-1 1 0,0 0-1,1-1 1,-1 1 0,1 0 0,-1 0 0,1 0 0,-1 0 0,0 0 0,1 1 0,-1-1 0,1 0 0,-1 1 0,1-1 0,-1 1 0,1-1 0,-1 1 0,1 0-1,0-1 1,-1 1 0,1 0 0,0 0 0,-1 0 0,1 0 0,0 0 0,0 1 0,0-1 0,0 0 0,0 0 0,0 1 0,0 1-156,-25 55 894,23-48-900,0 1 0,1 0 1,0 0-1,1 0 0,0 0 0,0 1 1,2-1-1,-1 0 0,1 0 1,1 0-1,0 0 0,1 0 0,0 0 1,3 8 5,-5-19 20,-1 0 1,1 0 0,-1 0-1,1 1 1,-1-1-1,1 0 1,0 0 0,-1 0-1,1 0 1,-1 0-1,1 0 1,-1 0 0,1 0-1,-1 0 1,1-1-1,-1 1 1,1 0 0,-1 0-1,1 0 1,-1-1-1,1 1 1,-1 0 0,1 0-1,-1-1 1,1 1-1,-1 0 1,0-1 0,1 1-1,-1-1 1,1 1-1,-1 0 1,0-1 0,0 1-1,1-1 1,-1 1 0,0-1-1,0 1 1,1-1-1,-1 1 1,0-1 0,0 1-1,0-1 1,0 1-1,0-1 1,0 0 0,0 1-1,0-1 1,0 1-1,0-1 1,0 1 0,0-1-1,0 1 1,-1-1-1,1 1 1,0-1-21,0-1 45,12-56 1530,-2-2 1,1-55-1576,-5 41 519,9-189 1331,-17 250-1488,-2 15 8,-5 24-73,3 19-304,1-1 0,3 1 0,2-1 0,1 1 0,3-1 0,5 25 7,-6-44-239,2 0 1,0 1-1,2-2 1,1 1-1,1-1 1,1 0 0,8 12 238,13-6-2675,-1-35-4933,-14-3 4323</inkml:trace>
  <inkml:trace contextRef="#ctx0" brushRef="#br2" timeOffset="13">10059 3250 4832,'-56'-11'6392,"50"11"-6038,-1-1-311,0 2 0,-1-1 0,1 1 0,0 0 0,0 0 0,0 1 0,-1 0 0,2 0 0,-1 1 0,0 0 0,0 0 0,1 1 0,0-1 0,0 1 0,0 1 0,0-1 0,0 1 0,1 0 0,0 0 0,0 1 0,0 0 0,1 0 0,0 0 0,0 0 0,1 0 0,-1 1 0,1 0 0,1-1 0,-1 1 0,1 0 0,0 0 0,1 1 0,-1 6-43,1-9-1,0 0 1,0 0-1,1 0 0,0 0 1,0 0-1,0 0 1,0 0-1,1 0 0,0 0 1,0 0-1,0-1 0,1 1 1,0 0-1,-1 0 1,2-1-1,-1 1 0,3 3 1,-4-8 23,0 0-1,0 1 1,1-1-1,-1 0 1,0 0-1,0 0 0,0 0 1,1 0-1,-1 0 1,0-1-1,0 1 1,0 0-1,1 0 1,-1-1-1,0 1 0,0-1 1,0 1-1,0-1 1,0 0-1,0 1 1,0-1-1,0 0 1,0 0-1,0 0 0,0 1 1,-1-1-1,1 0 1,0 0-1,0 0 1,-1 0-1,1-1 1,-1 1-1,1 0 0,-1 0 1,1 0-1,-1 0 1,0 0-1,0-1 1,0 1-1,1 0-22,2-6 153,62-108 1548,57-235-570,-101 303-1185,-5 37 244,-6 34-102,-3 96-35,-2-64-51,3-1 0,2 0 1,2-1-1,3 0 0,18 43-2,15-22 147,-46-73-297,0 1-1,0-1 0,0-1 1,1 1-1,-1 0 1,1 0-1,-1-1 0,1 1 1,-1-1-1,1 0 1,0 0-1,-1 0 0,1 0 1,0 0-1,0-1 1,0 1-1,0-1 1,0 0-1,0 0 0,0 0 1,0 0-1,0 0 1,-1-1-1,1 1 0,0-1 1,0 0-1,0 0 1,1 0 150,29-17-8133,-16 8 4938</inkml:trace>
  <inkml:trace contextRef="#ctx0" brushRef="#br2" timeOffset="14">10400 3420 6592,'-11'77'5482,"16"-77"-4666,18-39 198,20-62 1002,-41 95-1962,1 1 0,-2-1 0,1 0 0,-1 0 0,0 0 0,0 0 0,0 0 0,-1 0 0,0 0 0,0 0 1,-1 0-1,1 0 0,-1 0 0,-1 0 0,1 0 0,-1 0 0,0 0 0,0 1 0,-1-1 0,0 1 0,-2-4-54,4 8 12,0 0-1,0 0 0,1 0 0,-1 0 0,0 0 1,0 1-1,0-1 0,-1 0 0,1 1 0,0-1 1,0 1-1,0-1 0,0 1 0,-1-1 0,1 1 0,0 0 1,0 0-1,-1-1 0,1 1 0,0 0 0,0 0 1,-1 0-1,1 1 0,0-1 0,0 0 0,-1 0 0,1 1 1,0-1-1,0 1 0,0-1 0,0 1 0,-1-1 1,1 1-1,0 0 0,0-1 0,0 1 0,0 0 1,0 0-1,1 0 0,-1 0 0,0 0 0,0 0 0,1 0 1,-1 0-1,0 0 0,1 0 0,-1 1-11,-27 55 216,22-34-237,1 0 1,2 0-1,0 0 1,1 0-1,1 1 0,2-1 1,2 24 20,-3-46-8,0 14-38,1 0-1,0-1 0,1 1 1,1 0-1,0-1 0,1 0 0,1 1 1,0-1-1,0-1 0,5 8 47,-8-19-104,-1-1-1,1 1 0,-1 0 1,1 0-1,0-1 1,0 1-1,0-1 1,0 0-1,0 1 1,0-1-1,0 0 1,0 0-1,0 0 0,0 0 1,1-1-1,-1 1 1,0-1-1,1 1 1,-1-1-1,1 0 1,-1 0-1,0 0 0,2 0 105,56-17-5776,-29 3 2283</inkml:trace>
  <inkml:trace contextRef="#ctx0" brushRef="#br2" timeOffset="15">10825 3322 4448,'-16'-38'4000,"-3"42"618,12-2-4475,1 0 0,-1 0 0,1 1 0,-1 0 0,1 0-1,0 1 1,0-1 0,0 1 0,0 0 0,1 1 0,0 0 0,0-1-1,0 2 1,0-1-143,-1 4 44,0 0 0,1 1 0,0 0 0,0 0-1,1 0 1,0 0 0,1 1 0,0 0 0,1-1 0,0 1 0,0 0-1,2 0 1,-1 0 0,1 0 0,1 0 0,0 0 0,0 0 0,2 5-44,-2-13 20,-1-1 0,0 0 0,1 0 0,-1 0 1,1 0-1,-1 0 0,1 0 0,0 0 1,0 0-1,0-1 0,0 1 0,0 0 1,1 0-1,-1-1 0,0 1 0,1-1 1,-1 1-1,1-1 0,0 0 0,-1 1 1,1-1-1,0 0 0,0 0 0,0 0 1,0-1-1,0 1 0,0 0 0,0-1 1,0 1-1,0-1 0,0 1 0,0-1 0,0 0 1,0 0-1,0 0 0,0 0 0,0-1 1,0 1-1,1 0 0,-1-1 0,0 1 1,0-1-1,0 0 0,0 0-20,4-5 153,1 0-1,-1-1 1,-1 1-1,1-1 1,-1 0-1,-1-1 1,1 1-1,-1-1 1,0 0-1,2-8-152,3-3 224,17-46 366,-2-1 0,-3-1 0,7-50-590,-19 81 113,18-104 308,-26 139-406,-1 0 0,0 0 0,1 0 0,-1 0 0,0 0 0,0 0 0,1 0 0,-1 0 0,0 0 0,0 0 0,0 0 0,0-1 0,-1 1-1,1 0 1,0 0 0,0 0 0,-1 0 0,1 0 0,0 0 0,-1 0 0,1 0 0,-1 0 0,0 0 0,1 0 0,-1 1 0,0-1 0,1 0-1,-1 0 1,0 1 0,0-1 0,0 0 0,1 1 0,-1-1 0,0 0 0,0 1 0,0-1 0,0 1 0,0 0 0,0-1 0,0 1 0,0 0 0,-1 0-1,1 0 1,0-1 0,0 1 0,0 0 0,0 0 0,0 1 0,0-1 0,0 0 0,0 0 0,0 0 0,0 1 0,0-1 0,0 1 0,0-1 0,0 1-1,0-1 1,0 1 0,-1 0-15,-4 4 2,0 1 0,0 0 1,0 1-1,1-1 0,0 1 0,1 0 0,-1 0 0,1 1 0,0-1 0,1 1 0,0 0 0,0 0 0,1 0 0,0 0 0,0 0 1,1 0-1,0 1 0,1 5-2,-2 15-114,3 0 1,0 0-1,2 0 1,1 0 0,1-1-1,2 1 1,0-1-1,2-1 1,1 1-1,2-2 1,0 1 0,2-2-1,0 0 1,2 0-1,18 20 114,-26-32-506,0-1-1,1 0 0,0 0 1,1-1-1,0-1 0,1 0 1,0 0-1,6 3 507,10-3-2560,-4-14-1674</inkml:trace>
  <inkml:trace contextRef="#ctx0" brushRef="#br2" timeOffset="16">9131 4083 5440,'0'-30'6976,"0"68"-4978,6 144-556,6-26-909,26 94-384,-36-242-166,-3-7-50,1 0 1,0-1 0,0 1-1,0 0 1,0 0 0,0-1-1,0 1 1,0 0-1,0 0 1,0-1 0,0 1-1,0 0 1,0 0 0,0-1-1,0 1 1,1 0 0,-1 0-1,0-1 1,1 1 0,-1 0-1,1-1 1,-1 1 0,0-1-1,1 1 1,-1 0-1,1-1 1,0 1 0,-1-1-1,1 1 1,-1-1 0,1 0-1,0 1 1,-1-1 0,1 1-1,0-1 1,0 0 0,-1 0-1,1 1 1,0-1 0,0 0-1,-1 0 1,1 0 0,0 0-1,0 0 1,-1 0-1,1 0 1,0 0 0,0 0-1,-1-1 1,1 1 0,0 0-1,0 0 1,-1-1 0,1 1-1,0 0 1,0-1 66,31-28-8165,-14 9 5125</inkml:trace>
  <inkml:trace contextRef="#ctx0" brushRef="#br2" timeOffset="17">9584 4262 5632,'0'12'2528,"-6"-3"-1376,1 9-960,-1-3 544,0 6-288,1 3-32,-1 11-256,6-2-96,0 6-32,6 0-32,-6 2 0,0-2 0,5-9 0,1-6-576,-6-9-256,0-12-2016,0-3-1152,0-9 2080</inkml:trace>
  <inkml:trace contextRef="#ctx0" brushRef="#br2" timeOffset="18">9502 3955 2592,'-11'14'1824,"11"1"-992,-6 4-992,6-4 320,0-1-288,0 7 64,6-3-1888,0 3 224</inkml:trace>
  <inkml:trace contextRef="#ctx0" brushRef="#br2" timeOffset="19">9766 4131 5440,'-17'5'4485,"18"15"-1402,42 84-1739,-14-31-419,-5 1 0,9 41-925,-24-80 220,11 71 621,-20-127-711,1 0 0,1 0-1,1 0 1,1 1-1,0-1 1,2 1-1,2-5-129,6-13-40,-11 25 29,1 0-1,0 0 1,0 0-1,1 1 1,1 0-1,0 0 1,1 0-1,0 1 1,1 0 0,0 1-1,1-1 1,0 2-1,1-1 1,0 1-1,0 0 1,1 1-1,8-5 12,-15 12 17,-1-1-1,1 1 0,-1 0 1,1 0-1,-1 0 0,1 1 1,0-1-1,-1 1 1,1 0-1,0 0 0,-1 0 1,1 1-1,0-1 0,-1 1 1,1 0-1,-1 0 0,1 0 1,-1 0-1,1 1 0,-1 0 1,0-1-1,0 1 0,0 0 1,0 0-1,0 1 0,0-1 1,0 1-17,60 80 665,-61-81-652,11 24 113,0 1 0,-1 1 0,-2 0 0,-1 1 0,5 24-126,-9-34 64,18 70-811,-23-89 613,0 1-1,0-1 1,1 1 0,-1-1-1,0 0 1,0 1-1,1-1 1,-1 1 0,0-1-1,1 0 1,-1 1 0,0-1-1,1 0 1,-1 1-1,1-1 1,-1 0 0,0 0-1,1 1 1,-1-1-1,1 0 1,-1 0 0,1 0-1,-1 0 1,1 1 0,-1-1-1,1 0 1,-1 0-1,1 0 1,-1 0 0,1 0-1,-1 0 1,1 0 0,-1-1-1,1 1 1,-1 0-1,1 0 1,-1 0 0,0 0-1,1-1 1,-1 1 0,1 0-1,-1 0 1,1-1-1,-1 1 1,0 0 0,1-1-1,-1 1 1,0 0-1,1-1 1,-1 1 0,0-1-1,1 1 1,-1 0 0,0-1-1,0 1 1,0-1-1,1 1 1,-1-1 0,0 1-1,0-1 1,0 1 0,0-1-1,0 1 1,0-1-1,0 1 1,0-1 134,6-8-3925</inkml:trace>
  <inkml:trace contextRef="#ctx0" brushRef="#br2" timeOffset="20">10455 4429 4832,'-15'77'3989,"14"-74"-3873,0 0-1,1 0 1,0 1-1,0-1 1,-1 0-1,2 0 1,-1 1-1,0-1 1,1 0 0,-1 0-1,1 0 1,0 0-1,0 0 1,0 0-1,1 0 1,-1 0-1,1 0 1,0-1 0,-1 1-1,1 0 1,0-1-1,0 1 1,1-1-1,-1 0 1,1 0-1,-1 0 1,1 0 0,-1 0-1,1-1 1,0 1-1,0-1 1,0 0-1,0 1 1,0-1-1,0-1 1,0 1-1,0 0 1,0-1 0,1 0-1,-1 1 1,0-1-1,0 0 1,0-1-1,1 1 1,-1-1-1,0 1 1,0-1 0,0 0-1,0 0 1,0 0-1,1-1-115,83-36 1744,-82 36-1685,-1 0 0,1-1 0,-1 1 0,1-1 0,-1 0 0,0 0 0,0 0 0,0-1 0,0 1 0,-1-1 0,1 0 0,-1 0 0,0 0 0,0 0 0,-1-1 0,1 1 1,-1-1-1,0 0 0,0 0 0,0 0 0,-1 0 0,0 0 0,0 0 0,0 0 0,-1 0 0,1 0 0,-1 0 0,0 0 0,-1-1 0,0-3-59,-1 4 17,-1 0 0,1 1 1,-1-1-1,0 1 0,-1-1 1,1 1-1,-1 0 0,1 1 1,-1-1-1,0 0 0,-1 1 1,1 0-1,0 0 0,-1 0 1,0 1-1,0-1 0,0 1 1,0 1-1,0-1 0,0 0 1,0 1-1,0 0 0,-1 1 1,1-1-1,-1 1 0,1 0 1,0 0-1,-5 1-17,5-1-10,1 0 0,-1 1 0,0-1 0,1 1 0,-1 0-1,1 1 1,-1-1 0,1 1 0,-1 0 0,1 0 0,0 0 0,0 1 0,0-1 0,0 1 0,1 0-1,-1 0 1,1 0 0,-1 1 0,1 0 10,-3 2-17,1 1 1,0 0-1,1 0 0,0 0 0,0 1 1,0-1-1,1 1 0,0 0 0,0 0 0,1 0 1,0 0-1,1 0 0,0 1 0,-1 7 17,3-4-51,-1-1 0,1 0 0,1-1 0,0 1 0,1 0 0,0 0 0,0-1 0,1 0 0,1 1 0,0-2 0,0 1 0,1 0 0,0-1 0,0 0 0,1-1 0,1 1 0,-1-1 0,1-1 0,1 1 0,-1-1-1,1-1 1,0 0 0,1 0 0,-1-1 0,1 0 0,0 0 0,1-1 0,4 1 51,82 4-4058,-1-27-4027,-48 3 5002</inkml:trace>
  <inkml:trace contextRef="#ctx0" brushRef="#br2" timeOffset="21">11233 4205 9312,'-4'-2'405,"1"0"0,-1 0 1,1 1-1,-1-1 0,1 1 1,-1 0-1,0 0 0,0 1 1,0-1-1,1 1 0,-1-1 1,0 1-1,0 0 0,0 1 1,0-1-1,0 1 0,1-1 1,-1 1-1,0 1 0,0-1 0,-2 1-405,-8 3 111,-1 1 0,1 0 0,0 1 0,0 0 0,1 2-1,0-1 1,1 1 0,0 1 0,-9 8-111,-25 48-281,45-64 271,0 0 0,0 1 0,0-1-1,0 1 1,0-1 0,0 1 0,1 0 0,-1-1 0,1 1-1,0 0 1,0 0 0,0-1 0,0 1 0,0 0 0,1-1-1,-1 1 1,1 0 0,-1-1 0,1 1 0,0-1 0,0 1-1,0-1 1,1 1 0,-1-1 0,1 0 0,-1 1 0,1-1-1,1 1 11,9 6 53,0-1 0,0 0 1,1-1-1,0 0 0,1-1 0,-1-1 0,1 0 0,0 0 0,0-2 0,0 0 0,1 0 0,6-1-53,40 11 793,-44-9-506,-10-4-121,0 1 1,-1 0-1,1 1 0,0 0 0,-1 0 1,1 0-1,-1 1 0,0 0 0,0 0 1,0 0-1,0 1 0,-1 0 0,0 0 1,1 1-1,-1-1 0,-1 1 0,1 0 1,1 3-167,-6-4 34,1 0 1,-1 0 0,-1 1 0,1-1-1,-1 0 1,1 0 0,-1 0 0,0 0-1,-1 0 1,1 0 0,-1 0 0,0 0-1,0 0 1,0 0 0,0-1-1,0 1 1,-1-1 0,0 0 0,0 0-1,0 0 1,0 0 0,0 0 0,0-1-1,-1 1 1,1-1 0,-1 0 0,0 0-1,0 0 1,-1 0-35,-9 8 38,-79 58-1111,27-28-4515,45-32 1487,8-11-795</inkml:trace>
  <inkml:trace contextRef="#ctx0" brushRef="#br3" timeOffset="22">12952 4856 4032,'-22'-9'2240,"16"9"-1184,6-6-256,0 6 864,-11 6-384,5-3-32</inkml:trace>
  <inkml:trace contextRef="#ctx0" brushRef="#br3" timeOffset="23">12907 4850 13600,'-6'84'3357,"7"-53"-2869,-1 226 813,-6-158 240,17-231-5,-3 95-1568,1 2 0,1-1 0,3 1 0,0 1 0,2 0 0,2 1 0,1 1 0,1 0 0,8-7 32,-24 34-5,1 0 0,-1 0 1,1 1-1,0-1 0,1 1 0,-1 0 0,1 0 0,0 1 0,0-1 0,0 1 0,0 0 0,0 0 0,1 1 0,-1-1 0,1 1 1,0 1-1,0-1 0,0 1 0,0 0 0,0 0 0,0 1 0,0-1 0,0 2 0,0-1 0,0 0 0,2 2 5,-3-1 1,0 1-1,0 0 1,0 0-1,0 0 1,-1 1-1,1-1 1,-1 1-1,0 0 1,1 0-1,-1 1 1,-1 0-1,1-1 1,0 1-1,-1 0 1,0 1-1,0-1 1,0 0-1,-1 1 1,1 0 0,-1-1-1,1 6 0,8 21-6,-2 0-1,-1 1 1,-1 0 0,-2 0-1,-2 2 7,21 99 187,-14-103-97,-3-110 326,-2 42-409,-4 19-19,0 1-1,2 0 1,0-1-1,1 1 0,1 0 1,1 1-1,0-1 1,1 1-1,1 1 0,1-1 1,0 1-1,5-5 13,-12 19 0,0 0-1,0 0 1,0 0-1,0 0 1,0 0-1,0 0 1,1 0-1,-1 1 1,1 0-1,-1-1 1,1 1-1,0 0 1,-1 0-1,1 0 1,0 0-1,0 1 0,-1-1 1,1 1-1,0 0 1,0 0-1,0 0 1,0 0-1,-1 0 1,1 1-1,0-1 1,0 1-1,0 0 1,-1-1-1,1 1 1,0 1-1,-1-1 1,1 0-1,-1 1 1,1-1-1,-1 1 1,0 0-1,0-1 1,1 1-1,-1 0 1,-1 1-1,2 0 1,10 17 24,0 1 1,-2 0-1,0 1 0,-1 0 1,-2 1-1,0 0 0,1 9-24,-5-17 11,35 155-443,-38-135-3376,1-36 452,8-5 1107,6-10-2001</inkml:trace>
  <inkml:trace contextRef="#ctx0" brushRef="#br3" timeOffset="24">14115 4886 7328,'-33'-19'4768,"31"16"-4597,0 0 1,0 1 0,0-1 0,-1 0-1,1 1 1,0-1 0,-1 1-1,0 0 1,1 0 0,-1 0 0,0 0-1,0 1 1,0-1 0,0 1 0,-1-1-1,1 1 1,0 0 0,0 1 0,-1-1-1,0 0-171,-1 1 47,0 0-1,0 0 1,0 0 0,0 0-1,-1 1 1,1 0-1,0 0 1,0 1 0,0-1-1,0 1 1,1 0-1,-1 0 1,0 1 0,1-1-1,0 1 1,-1 0-1,1 0 1,0 1 0,0 0-47,-7 8 51,1 0 0,0 1 0,1 0 0,0 1 0,1 0 0,1 0 0,0 0 0,1 1 0,1 0 0,0 0 0,1 1 0,1-1 0,0 1 0,0 9-51,3-23 22,-1 0-1,0 0 1,1-1-1,-1 1 1,1 0-1,0 0 1,0 0 0,0 0-1,0 0 1,0 0-1,0 0 1,0 0-1,0 0 1,1 0-1,-1 0 1,1 0 0,0 0-1,-1-1 1,1 1-1,0 0 1,0 0-1,0-1 1,0 1-1,0-1 1,1 1-1,-1-1 1,0 1 0,1-1-1,-1 0 1,1 1-1,-1-1 1,1 0-1,0 0 1,0 0-1,-1-1 1,1 1 0,0 0-1,0 0 1,0-1-1,0 0 1,0 1-1,0-1 1,0 0-1,0 0 1,-1 0-1,1 0 1,0 0 0,0 0-1,0-1-21,9-6 111,-1-1 1,-1-1-1,0 0 0,0 0 0,-1-1 0,0 0 1,-1 0-1,0-1 0,0 1 0,-1-2 0,-1 1 1,0-1-1,1-3-111,-5 13 5,15-37 53,36-58 1,-52 97-56,0-1-1,1 1 1,-1-1 0,1 1-1,-1 0 1,0-1-1,1 1 1,-1 0 0,1-1-1,-1 1 1,1 0 0,-1-1-1,1 1 1,-1 0 0,1 0-1,-1 0 1,1-1-1,-1 1 1,1 0 0,0 0-1,-1 0 1,1 0 0,-1 0-1,1 0 1,-1 0-1,1 0 1,-1 0 0,1 1-1,0-1 1,-1 0 0,1 0-1,-1 0 1,1 1-1,-1-1 1,1 0 0,-1 0-1,1 1 1,-1-1 0,0 1-1,1-1 1,-1 0-1,1 1 1,-1-1 0,0 1-1,1-1 1,-1 1 0,0-1-1,0 1 1,1-1 0,-1 1-1,0-1 1,0 1-1,0-1 1,0 1 0,1-1-1,-1 1 1,0 0 0,0-1-1,0 1 1,0-1-1,0 1 1,-1-1 0,1 1-1,0-1 1,0 1 0,0 0-1,0-1 1,-1 1-1,1-1-2,39 265 256,-39-264-321,0 0 0,-1 0 0,1-1 0,0 1 0,0 0 0,0 0-1,0-1 1,0 1 0,0 0 0,0 0 0,0-1 0,0 1 0,1 0 0,-1 0-1,0-1 1,0 1 0,1 0 0,-1-1 0,0 1 0,1 0 0,-1-1-1,1 1 1,-1-1 0,1 1 0,-1 0 0,1-1 0,-1 1 0,1-1-1,-1 0 1,1 1 0,0-1 0,-1 1 0,1-1 0,0 0 0,-1 1 0,1-1-1,0 0 1,0 0 0,-1 0 0,1 0 0,0 1 0,0-1 0,-1 0-1,1 0 1,0-1 0,0 1 0,-1 0 0,1 0 0,0 0 0,0 0 0,-1-1-1,1 1 1,0 0 0,-1 0 0,1-1 0,0 1 0,-1-1 0,1 1-1,-1-1 1,1 1 0,0-1 65,14-13-2928,0-4-1434</inkml:trace>
  <inkml:trace contextRef="#ctx0" brushRef="#br3" timeOffset="25">14495 4836 6208,'-73'-24'4522,"67"23"-4330,0 0-1,0 0 1,0 0-1,0 1 1,-1 0-1,1 0 1,0 0-1,0 1 1,0 0-1,0 0 1,0 1-1,0-1 1,0 1-1,0 1 1,1-1-1,-1 1 1,1 0-1,0 0 1,-1 0-1,1 1 1,1 0-1,-1 0 1,1 0-1,-2 2-191,-1 3 39,-1 0 1,1 0-1,1 1 1,-1-1-1,2 2 1,0-1-1,0 1 0,0-1 1,1 2-1,1-1 1,-2 9-40,4-15 52,-1 0 1,1-1 0,0 1 0,1 0 0,-1 0-1,1 0 1,0 0 0,0 0 0,0 0 0,1 0 0,0 0-1,0 0 1,0-1 0,0 1 0,1 0 0,0-1 0,0 1-1,0-1 1,1 1 0,-1-1 0,4 4-53,-1-7 64,-1-1 0,1 1 1,0-1-1,0 0 0,0 0 0,-1-1 1,1 1-1,0-1 0,0 0 1,-1-1-1,1 1 0,0-1 0,-1 1 1,0-1-1,1-1 0,-1 1 1,0-1-1,0 1 0,2-3-64,9-6 188,-1 0-1,0-1 1,-1 0-1,0-1 1,-1 0-1,8-13-187,5-3 310,58-71 1162,-83 99-1453,1 1 1,-1 0-1,0-1 1,0 1-1,1 0 1,-1 0 0,0-1-1,0 1 1,1 0-1,-1 0 1,0-1-1,1 1 1,-1 0-1,0 0 1,1 0-1,-1 0 1,1-1 0,-1 1-1,0 0 1,1 0-1,-1 0 1,0 0-1,1 0 1,-1 0-1,1 0 1,-1 0-1,0 0 1,1 0 0,-1 0-1,0 1 1,1-1-1,-1 0 1,1 0-1,-1 0 1,0 0-1,1 0 1,-1 1 0,0-1-1,0 0 1,1 0-1,-1 1 1,0-1-1,1 0 1,-1 0-1,0 1 1,0-1-1,0 0 1,1 1 0,-1-1-1,0 0 1,0 1-1,0-1 1,0 1-1,1-1 1,-1 0-1,0 1 1,0-1-1,0 0 1,0 1-20,9 31 367,-7-23-261,5 19-15,0 0 0,-2 0 1,-2 1-1,0 0 0,-2 0 0,-1-1 0,-1 1 0,-2 0 0,0-1 0,-2 1 0,-2-1 0,0 0 0,-6 10-91,8-27 30,-1 0-1,0 0 0,-1-1 1,0 0-1,0 0 0,-1-1 1,-1 0-1,0 0 0,0-1 1,-3 2-30,5-4-71,0-1 0,0 0 0,-1-1 0,1 0 0,-1 0 1,0 0-1,0-1 0,-1 0 0,1-1 0,-1 0 0,1 0 0,-1-1 1,1 0-1,-2 0 71,4-1-435,-1 0 0,0 0 0,0-1 0,0 0 0,0 0 0,0 0 0,1-1 1,-1 0-1,1-1 0,-1 1 0,-1-2 435,-19-30-6784,30 15 2379</inkml:trace>
  <inkml:trace contextRef="#ctx0" brushRef="#br3" timeOffset="26">14892 5032 10336,'0'15'3744,"0"0"-2016,0 0-1760,-5-6 703,5 0-319,0 6 0,0 0-288,0 0-128,0 14-384,0-29-1695,0 0-609,-12-9-1568</inkml:trace>
  <inkml:trace contextRef="#ctx0" brushRef="#br3" timeOffset="27">14842 4552 12800,'0'0'4223,"-17"9"-2271,17 2-1984,-5-2 800,-1 1-576,1 1-128,5-2-1184,0 0-640,0 1-1119,5-5-673,6 1-736,12-6 512</inkml:trace>
  <inkml:trace contextRef="#ctx0" brushRef="#br3" timeOffset="28">15311 4659 8960,'-5'-3'5701,"-8"7"-3493,3-2-1998,0 1 0,0 1 0,0 0 0,1 0 0,0 1 0,0 0 0,0 1-1,1 0 1,-1 0 0,1 1 0,1 0 0,-1 0 0,1 1 0,1 0 0,-1 0 0,1 0 0,1 1 0,0 0 0,-2 3-210,-1 8 54,0-1 0,1 1 1,0 0-1,2 1 0,1 0 0,0-1 1,2 2-1,0-1 0,1 0 0,1 0 0,2 0 1,1 14-55,0-27 20,0-1 1,0 1 0,0-1-1,0 0 1,1 0-1,1 0 1,-1-1 0,1 0-1,0 1 1,0-2-1,1 1 1,0-1 0,0 1-1,0-2 1,1 1 0,-1-1-1,1 0 1,0 0-1,0-1 1,1 1 0,4 0-21,-7-2-215,1 0 1,0-1-1,0 1 0,0-1 1,0 0-1,0-1 1,0 0-1,0 1 1,0-2-1,0 1 0,0-1 1,0 0-1,0 0 1,0-1-1,0 0 1,-1 0-1,1 0 0,2-1 215,20-17-3002,0 0-1739</inkml:trace>
  <inkml:trace contextRef="#ctx0" brushRef="#br3" timeOffset="29">15717 5008 12960,'-9'19'4223,"9"-14"-2303,-5 4-1824,5-3 800,0 0-576,0-3-192,0-3-1248,0 0-640,0 0-1535,5-3-961,-1-3-128,7-3 928</inkml:trace>
  <inkml:trace contextRef="#ctx0" brushRef="#br3" timeOffset="30">16044 4581 10336,'-11'25'3744,"0"-1"-2016,0 16-1248,5-21 991,0 11-543,1 3-128,5 12-384,0 5-128,-6 3-160,1 1-96,5 0 64,0-9-64,0-12 32,5-9-736,-5-9-320,0-10-1088,0-10-575,6-10-2177</inkml:trace>
  <inkml:trace contextRef="#ctx0" brushRef="#br3" timeOffset="31">16088 4492 9120,'0'8'3765,"2"-2"-2098,7 1-486,-1-1-826,0-1 1,0 0-1,0 0 1,1-1-1,0-1 0,0 1 1,0-1-1,0-1 1,9 2-356,8 3 315,-13-3 48,0 0-1,0 1 0,-1 0 0,0 1 0,0 0 0,0 1 0,2 2-362,-11-6 112,1 0 0,-1 0 0,0 0 0,0 1 0,0-1 0,0 1 0,0 0 0,-1 0 0,0 0 0,0 0 0,0 0-1,0 0 1,0 0 0,-1 1 0,0-1 0,0 1 0,0-1 0,-1 1 0,1-1 0,-1 1 0,0-1 0,0 1 0,-1 2-112,0 1 36,-1-1 1,0 1 0,-1-1-1,0 1 1,0-1 0,0 0-1,-1 0 1,0 0 0,0 0-1,-1-1 1,0 0 0,0 0-1,0 0 1,-1 0 0,0-1-1,0 0 1,0 0 0,-1-1-1,1 0 1,-1 0 0,0 0-1,-1-1 1,1 0 0,-3 1-37,-100 11-1323,111-15 918,-1 0-1,0-1 1,0 1 0,0 0-1,0-1 1,0 1 0,0 0-1,0-1 1,0 1 0,0-1-1,0 1 1,0 0 0,0-1-1,0 1 1,0 0 0,0-1-1,0 1 1,0 0 0,-1-1 0,1 1-1,0 0 1,0-1 0,0 1-1,-1 0 406,17 5-4778</inkml:trace>
  <inkml:trace contextRef="#ctx0" brushRef="#br3" timeOffset="32">16469 4620 10688,'-1'2'325,"-1"-1"1,1 0 0,0 0-1,1 1 1,-1-1 0,0 1-1,0-1 1,1 1 0,-1-1-1,0 1 1,1-1 0,0 1-1,-1 0 1,1-1 0,0 1-1,0-1 1,0 1 0,0 0-1,0-1 1,0 1 0,0 0-1,1-1 1,-1 1 0,0-1-1,1 1 1,0 0 0,-1-1-1,1 0 1,0 1 0,0-1-1,0 1-325,63 13 1776,139 14-976,-81-13-613,-94-6-436,-18 2-3427,-10-11 1228,0-1-581</inkml:trace>
  <inkml:trace contextRef="#ctx0" brushRef="#br3" timeOffset="33">17157 4474 12480,'0'0'238,"0"0"0,0 1 1,0-1-1,0 0 0,0 1 1,-1-1-1,1 0 0,0 0 1,0 1-1,0-1 0,0 0 0,0 0 1,-1 1-1,1-1 0,0 0 1,0 0-1,0 0 0,0 1 1,-1-1-1,1 0 0,0 0 1,0 0-1,-1 0 0,1 0 1,0 1-1,0-1 0,-1 0 1,1 0-1,0 0 0,-1 0 1,1 0-1,0 0 0,0 0 1,-1 0-1,1 0 0,0 0 1,0 0-1,-1 0 0,1 0 1,0 0-1,-1 0 0,1 0 1,0 0-1,0 0 0,-1-1 0,1 1 1,0 0-1,0 0 0,-1 0 1,1 0-1,0-1 0,0 1-238,-1 15 642,-14 12 270,-32 135 832,-99 182-839,84-208-680,43-91-177,-2-2 0,-2 0 0,-2-2 0,-25 32-48,14-37-1066,30-28-21,12-12-1975,9-18-1056,7-18-1961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2:01:32.869"/>
    </inkml:context>
    <inkml:brush xml:id="br0">
      <inkml:brushProperty name="width" value="0.05" units="cm"/>
      <inkml:brushProperty name="height" value="0.05" units="cm"/>
    </inkml:brush>
  </inkml:definitions>
  <inkml:trace contextRef="#ctx0" brushRef="#br0">8714 7442 7712,'2'-5'3778,"-4"11"-618,19 122 301,-3 165-1829,-8-20-805,5-126-699,-5-112-453,-6-35 247,0 0-1,0 0 1,0 0 0,0-1 0,1 1 0,-1 0 0,0 0-1,0 0 1,0 0 0,1 0 0,-1-1 0,0 1 0,0 0 0,1 0-1,-1 0 1,0 0 0,0 0 0,1 0 0,-1 0 0,0 0-1,0 0 1,0 0 0,1 0 0,-1 0 0,0 0 0,0 0-1,1 0 1,-1 0 0,0 0 0,0 1 0,1-1 0,-1 0 0,0 0-1,0 0 1,0 0 0,1 0 0,-1 0 0,0 1 0,0-1-1,0 0 1,0 0 0,1 0 0,-1 1 0,0-1 0,0 0-1,0 0 1,0 0 0,0 1 0,0-1 0,0 0 0,0 0 0,0 1-1,0-1 79,13-23-6796,-8 8 2706</inkml:trace>
  <inkml:trace contextRef="#ctx0" brushRef="#br0" timeOffset="1">8884 8123 6016,'-22'4'3742,"22"-5"1342,35-17-2999,56-6-47,20 2-1420,-19 4-3076,-64 3-2993,-21 1 1297</inkml:trace>
  <inkml:trace contextRef="#ctx0" brushRef="#br0" timeOffset="2">9276 7496 6016,'-18'32'6224,"-19"5"-1995,35-29-4088,0 0 0,0 0 0,1 0 1,0 0-1,1 0 0,0 1 0,0-1 0,0 0 1,1 0-1,1 4-141,1 22 294,-1 186 762,-2-6-282,9-47-396,-8-150-403,-1-15-111,0 0-1,-1 0 1,1 0-1,0 0 1,0 0 0,0 0-1,1 1 1,-1-1-1,0 0 1,1 0 0,-1 0-1,1 0 1,0 0-1,0 0 1,0 0 0,0 0-1,0-1 1,0 1-1,0 0 1,0 0 0,1-1-1,-1 1 1,2 0 136,21-36-10485,-8 15 6405</inkml:trace>
  <inkml:trace contextRef="#ctx0" brushRef="#br0" timeOffset="3">9897 7525 4832,'-2'-2'-319,"-8"-10"1497,-18 6 7892,26 6-8871,-29 0 1516,13-2-1432,0 2 0,1 0 1,-1 0-1,0 2 0,1 0 0,-1 1 1,1 1-1,0 1 0,0 0 1,0 1-1,1 1 0,0 1-283,8-3-15,1 1 0,0 0-1,1 0 1,-1 1 0,1 0 0,1 0-1,-1 1 1,1-1 0,1 1 0,-1 0-1,1 0 1,1 1 0,0-1 0,0 1-1,0 0 1,1-1 0,0 1 0,1 0 0,0 0-1,0 1 1,1 3 15,12 159 112,42 76-224,-30-72 267,4-57-155,-17-71 21,-11-46-7,1 0 0,-1-1-1,0 1 1,0-1 0,1 1 0,-1 0 0,1-1-1,0 1 1,-1-1 0,1 1 0,0-1 0,0 0-1,0 1 1,0-1 0,0 0 0,0 1-1,0-1 1,0 0 0,1 0 0,-1 0 0,0 0-1,1 0 1,-1 0 0,1-1 0,-1 1 0,1 0-1,-1-1 1,1 1 0,-1-1 0,1 0 0,0 1-1,-1-1 1,1 0 0,0 0 0,-1 0-1,1 0 1,0 0 0,-1 0 0,1-1 0,-1 1-1,2-1-13,34-12-53,-1-1 0,0-2-1,-1-2 1,12-9 53,-20 5-2260,-16 3-2925,-8 6 1825,11-2-453</inkml:trace>
  <inkml:trace contextRef="#ctx0" brushRef="#br0" timeOffset="4">9545 8152 5632,'-1'1'2986,"-3"2"-1527,4-3 2277,45-15-1192,-3-3-2163,2 3 0,0 2 1,1 1-1,32-2-381,22 3-3082,-50 6-4908,-31-3 3900</inkml:trace>
  <inkml:trace contextRef="#ctx0" brushRef="#br0" timeOffset="5">10251 8440 5024,'-33'-63'7742,"16"-6"-5026,23-74 729,3 72-3045,3 0 0,3 1 0,3 1 0,3 0 0,19-40-400,-39 105 4,0-1 0,0 1-1,1-1 1,0 1 0,0-1-1,0 1 1,0 0 0,0 0-1,1 0 1,0 0 0,0 1-1,0-1 1,0 1 0,0 0 0,1 0-1,0 0 1,-1 0 0,1 0-1,0 1 1,1 0 0,-1 0-1,0 0 1,0 0 0,1 1-1,-1-1 1,1 1 0,0 0-1,-1 1 1,5-1-4,1 5 64,-1 1 1,0 1-1,0 0 0,0 0 0,-1 0 0,0 1 1,0 0-1,0 1 0,-1 0 0,0 0 1,-1 1-1,0-1 0,0 1 0,-1 1 1,0-1-1,-1 1 0,0 0 0,0 0 1,-1 0-1,0 0 0,-1 1 0,0-1-64,6 30-64,-1 1-1,-3-1 0,-1 1 0,-2-1 1,-2 15 64,1-24-77,-3 9-835,-1 0 0,-2-1 0,-2 1-1,-8 22 913,9-34-932,-5 9-1835,2-17-2690,9-18 860,1-2 1584</inkml:trace>
  <inkml:trace contextRef="#ctx0" brushRef="#br0" timeOffset="6">10090 8162 8416,'10'5'5712,"22"-5"-4061,-22 0-1084,33-3 140,0-2 0,0-1 0,0-3 0,0-1-707,32-7 313,-75 17-316,219-36-38,-146 32-2712,-1 6-3596,-43 3 2280</inkml:trace>
  <inkml:trace contextRef="#ctx0" brushRef="#br0" timeOffset="7">10995 7648 7712,'-14'6'4181,"-10"27"-346,24 70-1388,9-40-1947,2 0-1,16 53-499,-8-41 63,29 121-90,-32-139-3834,-16-51-432,-5-10-1547</inkml:trace>
  <inkml:trace contextRef="#ctx0" brushRef="#br0" timeOffset="8">11071 7843 5248,'11'-15'2528,"-11"15"-1344,12-4-448,-7 4 896</inkml:trace>
  <inkml:trace contextRef="#ctx0" brushRef="#br0" timeOffset="9">11121 7824 13856,'21'0'543,"-1"1"0,0 1 1,0 1-1,0 1 0,0 1 0,-1 0 1,0 2-1,14 6-543,-10-4 201,0 0 0,-1 2 0,-1 1 0,0 1 0,0 1-1,-1 0 1,-1 2 0,-1 0 0,14 16-201,-27-27 50,-1 1 0,1-1 1,-1 1-1,-1 1 0,1-1 0,-1 0 0,0 1 0,0-1 1,-1 1-1,0 0 0,0 0 0,-1 0 0,0 0 1,0 0-1,-1 0 0,1 1 0,-2-1 0,1 0 0,-1 0 1,0 0-1,0 0 0,-1 0-50,-9 16 41,-1-1 0,-1-1 0,-1 0 0,0-1-1,-2 0 1,0-2 0,-2 1 0,0-2 0,-1-1 0,0 0 0,-1-1 0,-3 0-41,-8 8-94,0-1 1,-2-2 0,0-1-1,-25 10 94,34-18-457,-1-1 1,0-1-1,0-1 0,-1-1 0,0-2 0,-20 2 457,-4-16-4986,37-5 538</inkml:trace>
  <inkml:trace contextRef="#ctx0" brushRef="#br0" timeOffset="10">10472 5810 3008,'0'-10'1920,"-5"10"-1024,-1-5 0,6 5 768</inkml:trace>
  <inkml:trace contextRef="#ctx0" brushRef="#br0" timeOffset="11">10450 5771 11072,'-10'-54'4053,"3"138"1568,-4 111-3754,6 143-689,5-68-303,-6-153-571,6 98-133,6-145-219,-1 37 21,-4-93-1286,1-22-1504,1-4 1043,2-13-2092,1-8-1254</inkml:trace>
  <inkml:trace contextRef="#ctx0" brushRef="#br0" timeOffset="12">10118 5747 1760,'-1'1'65,"1"1"27,-1 0 0,1 0 1,-1 0-1,0 0 1,0 0-1,1-1 0,-1 1 1,-1 0-1,1-1 1,0 1-1,0-1 1,-1 1-1,1-1 0,0 1 1,-1-1-1,0 0 1,1 0-1,-1 0 0,0 0 1,1 0-1,-2 0-92,-51 33 3557,4 5 1206,47-36-4372,2-2-171,0 1 0,-1 0-1,1-1 1,-1 1 0,1-1 0,-1 1-1,0-1 1,1 0 0,-1 0-1,0 1 1,0-1 0,0-1 0,0 1-1,0 0 1,0 0 0,0-1 0,-1 1-1,1-1 1,0 0 0,0 0 0,0 1-1,0-1 1,-2-1-220,21-29 3285,116-146-1247,42-67-1500,-171 236-496,1 1 1,-1 0-1,1 0 0,1 0 0,-1 0 1,1 1-1,0 0 0,0 0 0,0 1 0,1 0 1,-1 0-1,1 0 0,0 1 0,0 0 0,0 0 1,1 1-1,-1 0 0,1 0 0,-1 1 0,1 0 1,0 0-1,-1 1 0,1 0 0,0 0 0,0 0 1,-1 1-1,1 1 0,-1-1 0,1 1 1,-1 1-1,1-1 0,-1 1 0,0 0 0,0 1 1,3 2-43,7 9 73,-1 1 1,-1 1 0,-1 0 0,0 0-1,-1 2 1,9 16-74,-1 0 66,-1 1-1,-1 1 0,-2 0 1,-1 5-66,57 186 272,-62-197-528,-11-30-304,13-17-7504,2 6 2875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46:01.996"/>
    </inkml:context>
    <inkml:brush xml:id="br0">
      <inkml:brushProperty name="width" value="0.05" units="cm"/>
      <inkml:brushProperty name="height" value="0.05" units="cm"/>
      <inkml:brushProperty name="color" value="#FFC114"/>
    </inkml:brush>
    <inkml:brush xml:id="br1">
      <inkml:brushProperty name="width" value="0.2" units="cm"/>
      <inkml:brushProperty name="height" value="0.2" units="cm"/>
    </inkml:brush>
    <inkml:brush xml:id="br2">
      <inkml:brushProperty name="width" value="0.05" units="cm"/>
      <inkml:brushProperty name="height" value="0.05" units="cm"/>
    </inkml:brush>
  </inkml:definitions>
  <inkml:trace contextRef="#ctx0" brushRef="#br0">43 9285 3008,'1'0'243,"0"-1"0,-1 1 0,1 0 0,0-1 0,0 1 0,0 0 0,0 0 0,0 0 0,0 0-1,0 0 1,0 0 0,0 0 0,0 0 0,0 0 0,0 0 0,0 0 0,0 1 0,0-1 0,0 0 0,0 1 0,0-1 0,-1 1 0,1-1 0,0 1 0,0-1 0,0 1 0,-1 0 0,1-1 0,0 1 0,-1 0 0,1 0-243,22 10 2756,0-8-1949,143 7 3349,-157-10-4014,1-2 0,-1 1 0,0-1-1,0-1 1,0 1 0,0-2 0,-1 1-1,1-1 1,-1 0 0,0-1 0,0 0-1,0 0 1,-1-1 0,0 0 0,0 0-1,5-6-141,-8 9 21,0-1 0,-1 0 0,1 0 0,0 0 0,-1 0 0,0 0 0,0-1 0,-1 1 0,1-1 0,-1 0 0,0 0 0,0 0 0,0 0 0,-1 0 0,1 0 0,-2 0 0,1 0 0,0-1 0,-1 1 0,0 0 0,0-1 0,0 1 0,-1 0 0,0 0 0,0-1 0,0 1 0,-1 0 0,0 0 0,0 0 0,0 0 0,0 1 0,-4-5-21,1 5-24,0-1 0,0 2-1,-1-1 1,1 1 0,-1-1 0,0 2-1,0-1 1,0 1 0,-1-1-1,1 2 1,-1-1 0,1 1 0,-1 0-1,1 0 1,-1 1 0,1 0-1,-1 0 1,-3 1 24,0-1-56,0 1-1,0 1 1,0-1 0,0 2 0,0-1-1,1 1 1,-1 1 0,1 0 0,0 0-1,0 1 1,0 0 0,1 0-1,0 1 1,0 0 0,0 0 0,1 1-1,-1 0 1,2 1 0,-1 0 0,1 0-1,0 0 1,1 0 0,0 1-1,0 0 1,1 0 0,0 0 0,1 1-1,0 0 1,-1 4 56,-1 8-22,0 1 0,2-1 1,0 1-1,2-1 0,0 1 0,2 0 0,0-1 1,1 1-1,2-1 0,0 1 0,2 1 22,-1-12 2,0 0 0,1 0 0,0 0 0,1 0 0,0-1 0,1 0 0,0-1 0,1 0 1,0 0-1,0-1 0,1 0 0,1 0 0,9 5-2,-12-8 57,0 0 0,1-1 0,-1 0 0,1 0 0,0-1 0,1 0 0,-1-1 0,1 0 0,-1-1 0,1 0 0,0 0 0,0-1 0,0 0 0,0-1 0,0 0 0,7-1-57,-8 1-24,0-1 1,0 0-1,-1-1 1,1 0-1,0 0 1,-1-1-1,1 0 1,-1 0-1,0-1 0,0 0 1,0-1-1,-1 1 1,0-2-1,0 1 1,0-1-1,0 0 1,-1 0 23,65-82-5493,-49 63 1061</inkml:trace>
  <inkml:trace contextRef="#ctx0" brushRef="#br0" timeOffset="541.454">722 9530 6944,'-1'1'160,"0"0"0,0-1 0,0 1 1,1 0-1,-1-1 0,0 1 0,0 0 0,0-1 1,0 1-1,0-1 0,0 0 0,0 1 0,0-1 1,0 0-1,-1 1 0,1-1 0,0 0 1,0 0-1,0 0 0,0 0 0,0 0 0,0 0 1,0 0-1,-1-1 0,1 1 0,0 0 0,0-1 1,0 1-1,0-1 0,0 1 0,0-1 0,0 1 1,0-1-1,0 1 0,1-1 0,-1 0 0,0 0 1,0 0-1,0 1 0,1-1 0,-1 0 1,0 0-1,1 0 0,-1 0 0,1 0 0,-1 0 1,1 0-1,0 0 0,-1 0 0,1 0-160,-6-16 278,2 1-1,-1-1 0,2 0 1,0 0-1,1 0 0,1-1 0,0 1 1,2 0-1,0-1 0,1-1-277,20-83 102,-22 101-99,0 0-1,1-1 1,-1 1 0,0 0 0,1 0 0,-1 0 0,1 0-1,-1 0 1,1 0 0,0 0 0,-1 0 0,1 1 0,0-1-1,-1 0 1,1 0 0,0 0 0,0 1 0,0-1 0,0 0-1,0 1 1,0-1 0,0 1 0,0-1 0,0 1 0,0 0-1,0-1 1,0 1 0,0 0 0,0 0 0,0 0 0,0-1-1,1 1 1,-1 0 0,0 1 0,0-1 0,0 0 0,0 0-1,0 0 1,0 1 0,0-1 0,0 0 0,0 1-1,0-1 1,0 1 0,0 0 0,0-1 0,0 1 0,0 0-1,1 0-2,7 12 60,0 1 1,0-1-1,-1 2 0,-1-1 0,0 1 0,-1 0 0,2 10-60,-1-5 49,-7-20-48,0-1-1,1 1 1,-1 0 0,0-1 0,0 1 0,0 0 0,1-1 0,-1 1-1,0 0 1,1 0 0,-1-1 0,0 1 0,1 0 0,-1-1-1,0 1 1,1 0 0,-1 0 0,0 0 0,1 0 0,-1-1 0,1 1-1,-1 0 1,0 0 0,1 0 0,-1 0 0,1 0 0,-1 0 0,0 0-1,1 0 1,-1 0 0,1 0 0,-1 0 0,0 0 0,1 0-1,-1 1 1,1-1 0,-1 0 0,0 0 0,1 0 0,-1 0 0,0 1-1,1-1 1,-1 0 0,0 0 0,1 1 0,-1-1 0,0 0-1,0 1 1,1-1 0,-1 0 0,0 1 0,0-1 0,1 0 0,-1 1-1,0-1 1,0 1 0,0-1 0,0 0 0,0 1 0,0-1-1,0 1 1,0-1 0,0 0 0,0 1 0,0-1 0,0 1 0,0-1-1,0 0 1,0 1 0,0 0-1,13-36-25,-10 25 65,41-72-112,-42 79 66,1 0 1,-1 1-1,1 0 1,0-1 0,0 1-1,-1 0 1,1 0-1,1 0 1,-1 1 0,0-1-1,0 1 1,1-1-1,-1 1 1,0 0-1,1 1 1,-1-1 0,1 1-1,0-1 1,-1 1-1,1 0 1,-1 0 0,1 0-1,-1 1 1,4 0 5,4 3 26,0 0 0,0 1 0,0 0 0,-1 0 0,0 1 0,0 0 0,0 1 0,-1 1 0,7 6-26,-5-1-91,0 0 0,0 1 0,-2 0 0,0 0 0,0 1 0,-1 0 0,-1 1 0,-1 0 0,5 15 91,-8-23-157,0 2-223,12 33-1053,-7-12-2556,-7-18-1051,4-11 939</inkml:trace>
  <inkml:trace contextRef="#ctx0" brushRef="#br0" timeOffset="965.771">1278 9246 8416,'11'64'5327,"-5"-20"-4462,22 96-124,-12-22-133,-28-129 240,4-1-775,-1 0 0,2-1 0,0 0 0,0 0 0,1 0 0,1-1 0,0 0 0,1 0 0,1-1 0,-1-2-73,2 4-20,0 1 0,1 0-1,0 0 1,1-1 0,0 1-1,1 0 1,1 0-1,-1-1 1,2 1 0,0 0-1,0 1 1,1-1-1,1 0 1,0 1 0,0 0-1,1 0 1,5-5 20,-9 12-20,2-1 10,0-1-1,-1 0 1,2 1 0,-1-1-1,1 1 1,0 0-1,0 1 1,0-1 0,1 1-1,-1 0 1,1 1-1,0-1 1,0 1-1,6-2 11,-12 5 2,1 0-1,0 0 0,0 0 1,0 0-1,0 0 0,0 0 1,0 0-1,0 1 0,-1-1 1,1 0-1,0 0 0,0 1 1,0-1-1,-1 1 0,1-1 1,0 1-1,0-1 0,-1 1 1,1-1-1,0 1 0,-1 0 1,1-1-1,-1 1 0,1 0 1,0-1-1,-1 1 0,0 0 1,1 0-1,-1 0 0,0-1 1,1 1-1,-1 0 0,0 0 1,0 0-1,1 0 0,-1 0 1,0 0-1,0-1 0,0 1 1,0 0-1,0 0 0,-1 1-1,0 41-514,0-37 471,0 0-1,0-1 1,0 0 0,-1 1 0,1-1 0,-1 0-1,-1 0 1,1 0 0,-1 0 0,0 0 0,0 0-1,0-1 1,-1 1 0,1-1 0,-1 0 0,0 0-1,-1-1 1,1 1 0,0-1 0,-2 1 43,-37 11-3333,26-11-491</inkml:trace>
  <inkml:trace contextRef="#ctx0" brushRef="#br0" timeOffset="1223.851">1532 8859 8064,'0'29'3136,"0"-10"-1696,0 10-1184,0-8 736,0-3-480,0 7-64,0 10-384,0 4-32,0 0-32,0 0 64,0 0 64,0 1-480,0-1-160,0-5-1408,-5-5-800,5-5-1056</inkml:trace>
  <inkml:trace contextRef="#ctx0" brushRef="#br0" timeOffset="1456.857">1393 9133 6944,'11'19'2880,"-11"-5"-1536,0 1-672,0-5 864,6 1-512,-1-2-160,6-3-352,6-3-64,11-3-256,0 0-256,5-3-64,4-9 32,8 3 64,-1 0-768,-5 0-320,-5-3-1824,-8 3-2720,1 0 2368</inkml:trace>
  <inkml:trace contextRef="#ctx0" brushRef="#br0" timeOffset="1688.851">1807 8987 9312,'5'18'3424,"1"-12"-1824,-1-3-1536,-5 3 672,12-1-416,4 5-96,6-1-224,6-3-96,6-1 64,3-5 0,-4 0 96,1 0-512,-7 0-256,-4-11-1504,-1-4-864,0 0-704</inkml:trace>
  <inkml:trace contextRef="#ctx0" brushRef="#br0" timeOffset="1891.859">2139 8877 11840,'3'41'3968,"-3"-17"-2145,0 15-1311,0-20 960,0 16-480,0 9-32,0 10-416,0 9-160,0 6-224,-3 5-32,-3-2 0,-5 2-864,-6-5-384,-11-10-1280,-5-5-671,0 4-2177</inkml:trace>
  <inkml:trace contextRef="#ctx0" brushRef="#br0" timeOffset="2633.615">391 10205 4448,'-4'-8'1038,"3"5"-703,-1 0 0,1 0 0,0 0 1,-1 1-1,0-1 0,0 0 0,1 1 0,-2-1 0,1 1 1,0 0-1,0 0 0,-1 0 0,1 0 0,-1 0 1,1 0-1,-1 1 0,0-1 0,0 1 0,0 0 1,0 0-1,0 0 0,0 0 0,0 1 0,-1-1-335,-6 1 369,0 2 0,1-1 0,-1 1 0,0 0 0,0 1 0,1 0 0,0 1 0,-1 0 0,1 0 0,1 1 0,-1 0 0,1 1 0,-1 0 0,2 0 0,-8 7-369,-1 3 204,0 1-1,1 0 1,1 1 0,1 1 0,1 0-1,-6 13-203,4 1 25,2 0-1,1 1 0,2 1 0,1 0 1,2 0-1,1 0 0,2 1 0,2-1 1,1 1-1,1 0 0,5 18-24,48 258-85,-53-298-481,-1-14-3481,-1-14 713,-4-6-1092</inkml:trace>
  <inkml:trace contextRef="#ctx0" brushRef="#br0" timeOffset="2868.61">6 10671 8064,'-6'9'3232,"6"-9"-1728,6 6-1152,-6-6 736,3 0-192,9-6 96,4-3-481,6-1-223,12-4-192,10-7-64,6 3 0,-7 3-32,7 0 0,-5 0-576,-6 6-127,-6-2-1633,-7-2-800,2-2-960</inkml:trace>
  <inkml:trace contextRef="#ctx0" brushRef="#br0" timeOffset="3035.818">699 10480 6400,'-5'20'2816,"-1"-16"-1536,-5 1-768,6 1 736</inkml:trace>
  <inkml:trace contextRef="#ctx0" brushRef="#br0" timeOffset="3286.607">644 10530 14336,'-16'5'474,"0"1"1,0 0 0,1 1 0,0 1 0,0 1 0,-6 4-475,17-10-12,0 0 0,0 1-1,1-1 1,-1 1 0,1 0 0,-1-1 0,1 1 0,0 1 0,1-1 0,-1 0 0,1 1-1,0-1 1,0 1 0,0 0 0,1 0 0,-1 0 0,1 0 0,0 0 0,1 0 0,-1 0-1,1 0 1,0 0 0,1 2 12,0 0-17,1-1 0,-1 1 0,2 0 0,-1-1 0,1 0 0,0 0 1,0 0-1,1 0 0,0 0 0,0-1 0,0 1 0,0-1 0,1 0 0,0 0 0,0-1 0,1 0 0,0 1 17,-3-3 41,-1 0 0,0 0 0,1 0-1,0 0 1,-1-1 0,1 1 0,0-1 0,-1 0 0,1 0-1,0 0 1,0 0 0,0 0 0,0-1 0,0 1 0,0-1-1,0 0 1,0 0 0,0 0 0,1 0 0,-1-1 0,0 1-1,0-1 1,0 0 0,-1 1 0,1-1 0,0-1 0,0 1-1,0 0 1,-1-1 0,1 1 0,-1-1 0,1 0-41,3-5 171,-1 0 0,0 0 0,0-1 0,-1 0 0,0 1 0,0-2 0,-1 1 0,0 0 0,0-1 0,-1 1 0,0-1 0,-1 1 0,1-1 0,-2 0 0,1 0 0,-2-4-171,2-5 47,0 0 0,-2 0 0,0 0 0,-1 0 0,-1 0 0,-2-4-47,0-22-3856,5 39 550,5-1-1323</inkml:trace>
  <inkml:trace contextRef="#ctx0" brushRef="#br0" timeOffset="3589.611">870 10157 7328,'-21'-45'6864,"40"94"-1695,4 41-4031,1 1-966,31 96 218,15 56-204,-68-165-2186,-6-69-5067,8-23-185,6-8 3988</inkml:trace>
  <inkml:trace contextRef="#ctx0" brushRef="#br0" timeOffset="4158.619">1300 10494 4640,'0'3'330,"-1"0"1,1-1-1,-1 1 1,0-1-1,0 1 0,0-1 1,0 1-1,0-1 1,-1 0-1,1 0 1,-1 0-1,0 0 0,1 0 1,-1 0-1,0 0 1,0 0-1,0 0 0,0-1 1,-1 1-1,1-1 1,0 0-1,0 0 1,-3 1-331,0-1 142,0 1 1,0 0-1,0 0 1,1 0 0,-1 0-1,0 1 1,1 0-1,0 0 1,-1 0 0,1 1-1,0-1 1,1 1-1,-1 0 1,1 0 0,-1 0-1,1 0 1,1 1-1,-1-1 1,0 1 0,1 0-1,0 0 1,0 0 0,1 0-143,-1 7-14,0-1 0,1 1 1,1-1-1,0 1 1,0 0-1,1-1 0,1 1 1,0-1-1,0 0 1,1 1-1,1-1 0,0 0 1,0-1-1,1 1 1,1-1-1,-1 0 0,2 0 1,-1-1-1,1 1 1,5 3 13,-11-11 42,0-1 0,0 0 1,0 0-1,0 0 1,1 1-1,-1-1 1,0 0-1,0 0 1,1-1-1,-1 1 1,1 0-1,-1 0 0,1-1 1,-1 1-1,1-1 1,-1 1-1,1-1 1,-1 0-1,1 1 1,0-1-1,-1 0 1,1 0-1,0 0 0,-1 0 1,1-1-1,-1 1 1,1 0-1,0-1 1,-1 1-1,1-1 1,-1 1-1,1-1 1,-1 0-1,0 0 1,1 1-1,-1-1 0,0 0 1,1 0-1,-1 0 1,0-1-1,0 1 1,0 0-1,0 0 1,0-1-1,0 1 1,0 0-1,0-1 0,-1 1 1,1-1-1,-1 1 1,1-1-43,5-21 417,0 0 1,-2 0-1,0 0 1,-2-1-1,0-13-417,2-8 478,29-297 887,-13 137-1135,-19 186-129,3 34 144,-3 160-207,17 53-177,-16-214 129,0 1-1,1-1 1,1 0 0,0-1-1,1 1 1,1-1 0,0 0-1,0 0 1,2 0-1,-1-1 1,2-1 0,-1 1-1,2-1 1,-1 0 0,2-1-1,-1-1 1,7 5 10,-15-12-100,1 0-1,0 0 1,0-1-1,-1 1 1,1-1-1,0 0 1,0 1-1,1-1 1,-1-1 0,0 1-1,0 0 1,0-1-1,1 0 1,-1 1-1,0-1 1,0-1-1,1 1 1,-1 0 0,0-1-1,0 0 1,0 1-1,0-1 1,1 0-1,-1-1 1,0 1 0,-1-1-1,1 1 1,0-1-1,0 0 1,-1 0 100,53-41-4981,-33 18 581</inkml:trace>
  <inkml:trace contextRef="#ctx0" brushRef="#br0" timeOffset="4584.612">1642 10558 7872,'3'29'4396,"-2"-27"-4316,0 1 1,0-1-1,0 0 1,0-1 0,0 1-1,0 0 1,1 0-1,-1 0 1,1-1-1,-1 1 1,1-1-1,0 1 1,-1-1-1,1 1 1,0-1-1,0 0 1,0 0-1,0 0 1,0 0 0,0-1-1,0 1 1,0 0-1,1-1 1,-1 1-1,0-1 1,0 0-1,1 0-80,4 2 209,1-1-1,0-1 0,-1 1 0,1-1 1,0 0-1,0-1 0,-1 0 0,1 0 1,0-1-1,-1 0 0,1 0 1,-1-1-1,0 0 0,0 0 0,0-1 1,0 1-1,-1-1 0,1-1 0,4-4-208,-9 6 49,1 0-1,-1 0 0,0-1 0,0 1 1,0-1-1,-1 0 0,1 1 0,-1-1 1,0 0-1,0 0 0,0 0 0,-1 0 1,1 0-1,-1 0 0,0 0 0,0 0 1,0 0-1,-1 0 0,0 0 0,1 0 1,-1 0-1,-1 1 0,1-1 0,0 0 1,-1 0-1,0 1 0,0-1 0,0 1 1,0 0-1,0-1 0,-1 1 0,0 0 1,1 0-1,-1 1 0,0-1 0,-1 0 1,1 1-1,0 0 0,-1 0 0,1 0 1,-1 0-1,1 1 0,-5-2-48,3 2 13,0-1 0,0 1 0,0 1 0,0-1 1,-1 1-1,1 0 0,0 0 0,0 0 0,-1 1 0,1-1 0,0 2 0,0-1 0,0 0 0,0 1 1,0 0-1,0 0 0,1 0 0,-1 1 0,1 0 0,-1 0 0,1 0 0,0 0 0,0 0 1,0 1-1,1 0 0,-2 2-13,-3 3 16,1 1 1,0 0-1,1 0 1,0 1-1,1 0 1,0 0 0,0 0-1,1 0 1,1 1-1,0 0 1,0 1-17,1 1 14,0 1 0,0 0 1,2 0-1,0-1 1,1 1-1,0 0 0,1 0 1,1-1-1,0 1 0,4 10-14,-5-19-2,0-1 0,0 1 0,1-1-1,-1 0 1,1 0 0,0 0 0,0-1-1,1 1 1,0-1 0,-1 0-1,1 0 1,1 0 0,-1 0 0,0-1-1,1 1 1,0-1 0,0 0-1,0-1 1,0 1 0,0-1 0,1 0-1,-1-1 1,1 1 0,-1-1 0,1 0-1,0 0 1,-1-1 0,6 1 2,-4-2-277,0 1 0,-1-1 0,1 0 0,0 0 0,-1-1-1,1 0 1,-1 0 0,1-1 0,-1 1 0,0-2 0,2 0 277,60-50-6520,-35 19 2019</inkml:trace>
  <inkml:trace contextRef="#ctx0" brushRef="#br0" timeOffset="4899.902">2100 10324 7712,'11'78'5866,"11"35"-3663,-13 2 1061,-6-211 3428,-1 66-6452,1 0 0,2 1 0,1-1 1,1 1-1,1 1 0,1-1 0,5-5-240,-2 8-253,2 1-1,1 1 1,0 0 0,2 1-1,1 0 1,0 2 0,2 0-1,0 1 1,2 1 0,16-11 253,-5 7-1429,-18 13-1069,-1 0 0,0-1 1,-1 0-1,0-1 0,0-1 0,6-9 2498,12-28-5429</inkml:trace>
  <inkml:trace contextRef="#ctx0" brushRef="#br0" timeOffset="24592.072">2678 4086 7328,'-15'-5'1726,"10"3"-1378,0-1 0,0 2 0,0-1 0,0 0 0,-1 1 1,1 0-1,-1 0 0,1 1 0,-1 0 0,1 0 0,-1 0 0,1 0 0,-1 1 0,1 0 0,0 0 1,-3 1-349,-3 3 269,0 0 0,1 0 0,-1 1 0,2 0 0,-1 1 0,0 0 0,1 1 0,1 0 0,-1 0 0,1 1 0,-4 5-269,0 1 50,0 1 0,1 0 0,0 1 0,2 0-1,0 0 1,1 1 0,0 0 0,2 1-1,0 0 1,1 0 0,1 0 0,1 0 0,0 1-1,2-1 1,0 1 0,1-1 0,1 1-1,1 0 1,1-1 0,0 0 0,4 10-50,-3-19-20,0-1 1,1 0-1,0 0 1,1 0-1,-1 0 1,2-1-1,-1 0 1,1 0-1,0-1 1,1 0-1,-1 0 1,1-1-1,1 0 1,-1 0-1,1-1 1,0 0-1,1-1 1,-1 0-1,1 0 1,0-1-1,-1 0 1,1-1-1,1 0 1,-1 0-1,0-1 1,0-1-1,1 1 1,-1-2-1,10-1 20,-9-1-538,0 0 0,0-2 0,-1 1 0,1-1 0,-1-1 0,0 0-1,0 0 1,4-5 538,41-43-7252,-22 3 3274</inkml:trace>
  <inkml:trace contextRef="#ctx0" brushRef="#br0" timeOffset="24961.101">2986 4110 6208,'-4'2'560,"-1"0"1,0 0-1,1 0 0,-1 0 1,1 1-1,0-1 0,0 1 1,0 0-1,0 0 0,0 1 1,1-1-1,-1 1 1,1 0-1,-2 2-560,-28 36 1219,25-34-1191,0 1 0,1 0 0,0 1 0,0 0 0,1 0 0,0 0 0,1 1 0,0 0 0,1 0 0,-2 6-28,4-5-33,0 0 1,0 1-1,1-1 1,1 0 0,0 1-1,0-1 1,2 0-1,-1 0 1,2 1 0,-1-1-1,2-1 1,-1 1 0,2 0-1,4 8 33,-9-19 45,1 1-1,0 0 1,0 0-1,0-1 0,0 1 1,0 0-1,0-1 1,0 1-1,0-1 1,1 0-1,-1 1 1,1-1-1,-1 0 0,1 0 1,-1 0-1,1 0 1,0 0-1,-1 0 1,1 0-1,0-1 1,0 1-1,0-1 0,0 1 1,0-1-1,-1 0 1,1 0-1,0 0 1,0 0-1,0 0 0,0 0 1,0 0-1,0 0 1,0-1-1,0 1 1,-1-1-1,1 0 1,0 1-1,0-1 0,-1 0 1,1 0-1,0 0 1,-1 0-1,1 0 1,-1 0-1,1-1 1,-1 1-1,0-1 0,1 1-44,4-10 301,0 0 0,0 0-1,-1 0 1,-1 0-1,0-1 1,-1 0 0,0 0-1,0 0 1,-1 0-1,-1 0 1,0-7-301,1-10 253,-1-1-1,-1 1 1,-2-1-1,-1 0 1,-5-20-253,-9-33-5844,16 77 927</inkml:trace>
  <inkml:trace contextRef="#ctx0" brushRef="#br0" timeOffset="25524.629">3179 4453 8416,'-18'33'2938,"18"-33"-2866,0-1 0,0 1 1,0 0-1,0-1 0,0 1 0,0 0 0,0-1 0,0 1 0,0-1 0,0 1 0,0 0 0,0-1 0,0 1 0,0 0 0,0-1 1,0 1-1,0 0 0,0-1 0,0 1 0,-1 0 0,1-1 0,0 1 0,0 0 0,0 0 0,-1-1 0,1 1 0,0 0 0,0 0 1,-1-1-1,1 1 0,0 0 0,0 0 0,-1-1 0,1 1 0,0 0 0,-1 0 0,1 0 0,0 0 0,-1 0 0,1 0 0,0 0 1,-1-1-1,1 1 0,0 0 0,-1 0 0,1 0 0,0 0 0,-1 0 0,1 1 0,-1-1 0,1 0 0,0 0 0,-1 0 0,1 0 0,0 0 1,0 0-1,-1 1 0,1-1 0,0 0 0,-1 0 0,1 0 0,0 1 0,0-1 0,-1 0 0,1 0 0,0 1 0,0-1 0,-1 0 1,1 0-1,0 1-72,0-2 5,-4-16 310,1 1 1,0-1-1,1-1 1,1 1-1,1 0 1,1-13-316,0-3 320,-2 1-148,1 7-174,0 0 1,1-1-1,2 1 0,5-24 2,-8 48 0,1-1-1,-1 0 0,1 0 0,-1 1 1,1-1-1,0 1 0,0-1 0,0 0 1,0 1-1,0-1 0,0 1 1,0 0-1,0-1 0,1 1 0,-1 0 1,0 0-1,1 0 0,-1 0 0,1 0 1,-1 0-1,1 0 0,0 0 0,-1 1 1,1-1-1,0 1 0,0-1 0,-1 1 1,1 0-1,0 0 0,0-1 0,-1 1 1,1 0-1,0 1 0,0-1 0,0 0 1,-1 0-1,1 1 0,0-1 0,0 1 1,-1 0-1,1-1 0,-1 1 0,1 0 1,4 3 1,1 0 0,-1 1 0,-1 0 0,1 0-1,-1 1 1,0-1 0,0 1 0,0 0-1,-1 0 1,0 1 0,0 0 0,-1-1-1,0 1 1,0 0 0,2 6-1,14 28-38,23 28 64,-41-69-25,-1 1-1,0-1 0,1 1 0,-1-1 0,1 0 0,-1 1 0,1-1 0,-1 1 1,1-1-1,-1 0 0,1 1 0,-1-1 0,1 0 0,-1 0 0,1 1 0,-1-1 1,1 0-1,0 0 0,-1 0 0,1 0 0,-1 0 0,1 0 0,0 0 1,-1 0-1,1 0 0,-1 0 0,1 0 0,0 0 0,-1 0 0,1 0 0,-1-1 1,1 1-1,0 0 0,-1 0 0,1-1 0,-1 1 0,1 0 0,-1-1 0,1 1 1,-1 0-1,1-1 0,-1 1 0,0-1 0,1 1 0,-1-1 0,0 1 0,1-1 1,-1 1-1,0-1 0,1 0 0,14-35 112,-11 25-92,8-22-38,-7 19 17,-1 0 0,2 0 0,0 0-1,0 1 1,1 0 0,1 1-1,0-1 1,1 1 0,0 1-1,1 0 1,5-5 1,-13 15 16,-1 0-1,1-1 0,0 1 1,-1 0-1,1 0 1,0 0-1,0 0 1,0 1-1,0-1 1,0 0-1,0 1 1,0 0-1,0-1 0,0 1 1,0 0-1,0 0 1,0 0-1,0 0 1,0 0-1,0 0 1,0 1-1,0-1 1,0 1-1,0-1 1,-1 1-1,1 0 0,0 0 1,0 0-1,0 0 1,-1 0-1,1 0 1,0 0-1,-1 1 1,1-1-1,-1 1 1,1-1-1,-1 1-15,40 66 399,14 63-1018,-54-142-8053,-1-7 4630</inkml:trace>
  <inkml:trace contextRef="#ctx0" brushRef="#br0" timeOffset="26023.16">3802 4199 8256,'0'0'98,"0"-1"1,0 1 0,-1 0 0,1-1-1,0 1 1,0-1 0,-1 1 0,1-1-1,0 1 1,-1 0 0,1-1 0,-1 1-1,1 0 1,-1-1 0,1 1 0,0 0-1,-1 0 1,1 0 0,-1-1 0,1 1-1,-1 0 1,1 0 0,-1 0 0,1 0-1,-1 0 1,1 0 0,-1 0-1,0 0 1,1 0 0,-1 0 0,1 0-1,-1 0 1,1 0 0,-1 0 0,1 1-1,-1-1 1,1 0 0,0 0 0,-1 1-1,1-1 1,-1 0 0,1 0 0,-1 1-1,1-1 1,0 0 0,-1 1 0,1-1-1,0 1 1,-1-1 0,1 1-1,0-1 1,0 0 0,-1 1 0,1-1-1,0 1 1,0-1 0,0 1 0,0-1-1,-1 1 1,1-1 0,0 1 0,0-1-1,0 1 1,0 0 0,0-1 0,0 1-1,1-1 1,-1 1 0,0-1 0,0 1-99,-4-8 300,1 0 0,0 0 1,0 0-1,0-1 0,1 1 0,0-1 1,0 1-1,1-1 0,0 0 1,0-3-301,-2-11 186,1 6-172,0 0 1,1-1 0,1 1-1,0-1 1,1 1 0,1-1-1,1 1 1,2-8-15,-5 23-2,0 0-1,0 0 1,0-1-1,0 1 0,0 0 1,0 0-1,1 0 1,-1 0-1,0 0 1,1 0-1,-1 0 1,1 0-1,-1 0 1,1 0-1,-1 0 1,1 0-1,0 0 1,-1 0-1,1 0 1,0 1-1,0-1 1,0 0-1,0 0 1,0 1-1,0-1 1,0 1-1,0-1 1,0 1-1,0-1 0,0 1 1,0 0-1,0-1 1,0 1-1,0 0 1,0 0-1,0 0 1,0 0-1,1 0 1,-1 0-1,0 0 1,0 0-1,0 0 1,0 0-1,0 1 1,0-1-1,0 1 1,0-1-1,0 0 1,0 1-1,0 0 1,0-1-1,0 1 0,0 0 1,0-1-1,0 2 3,6 4-59,0 1 0,-1-1 0,0 2 0,-1-1 0,1 1 0,-2-1 0,1 1 0,-1 1 0,0-1 0,0 0 0,0 6 59,27 49-55,-30-62 66,0 0 0,-1 0-1,1-1 1,0 1-1,0 0 1,0-1 0,-1 1-1,1 0 1,0-1-1,0 1 1,0-1 0,0 1-1,0-1 1,0 0 0,0 1-1,0-1 1,0 0-1,0 0 1,0 0 0,0 1-1,0-1 1,0 0-1,0 0 1,1-1 0,-1 1-1,0 0 1,0 0-1,0 0 1,0-1 0,0 1-1,0-1 1,0 1-1,0-1 1,0 1 0,-1-1-1,1 1 1,0-1-1,0 0 1,0 1 0,-1-1-1,1 0 1,0 0-1,-1 0 1,1 1 0,0-1-1,-1 0 1,1 0-1,-1 0 1,0 0 0,1 0-1,-1 0 1,0 0-1,1 0 1,-1 0 0,0 0-1,0-1 1,0 1-1,0 0 1,0-1-11,7-10 100,75-104 241,-80 112-282,-1 0-1,2 0 1,-1 0-1,0 0 1,1 0-1,0 1 1,0 0-1,0-1 1,0 1-1,1 0 1,-1 0-1,1 1 1,0-1-1,-1 1 1,1 0-1,0 0 1,0 0-1,1 0 1,-1 1-1,0 0 1,1 0-1,-1 0 1,0 0-1,1 1 1,-1-1-1,1 1 1,-1 0-1,1 1 1,-1-1-1,1 1 1,-1 0-1,0 0 1,2 0-59,5 6 63,0 0-1,0 1 1,-1 0 0,0 1 0,0 0 0,-1 0-1,0 1 1,-1 1 0,0-1 0,-1 1 0,4 7-63,26 45-3231,-15-24-2522,-21-40 211,-1-12 1340</inkml:trace>
  <inkml:trace contextRef="#ctx0" brushRef="#br0" timeOffset="26212.178">4426 3802 11168,'0'6'3872,"-6"9"-2113,6 3-1663,0-3 800,0 9-512,0 2-32,6 8-384,-1 5-64,1 0 32,-1-4-1248,1-5-671,-1-12-2369,1-12-1696,0-21 3168</inkml:trace>
  <inkml:trace contextRef="#ctx0" brushRef="#br0" timeOffset="26375.142">4303 3318 10688,'-11'0'3808,"6"10"-2048,-1-1-2368,6 0 416,0 2-2080,6-7-1120,-1 7-608,6-7 544</inkml:trace>
  <inkml:trace contextRef="#ctx0" brushRef="#br0" timeOffset="26625.145">4535 3328 10016,'-6'71'6410,"24"143"-1260,1-112-5320,4-1 1,7 7 169,12-8-1617,-4-39-2766,-17-47-5020,-24-27 5681</inkml:trace>
  <inkml:trace contextRef="#ctx0" brushRef="#br0" timeOffset="26876.331">4535 3773 11520,'-11'0'3904,"11"5"-2113,0-1-1407,0-4 864,5 6-800,7-6-128,4 0-288,7 0-128,21-6 64,4-3-1248,8-15-639,5-6-1857,0-3-2784,4-12 2976</inkml:trace>
  <inkml:trace contextRef="#ctx0" brushRef="#br0" timeOffset="27127.676">5251 3265 12480,'-5'0'1750,"-16"0"3260,-24 13-1611,29-3-3054,-99 75 254,102-71-709,1 0 1,0 1-1,1 1 0,1 0 0,0 0 0,1 1 1,-3 10 109,9-20-82,0 1-1,0-1 1,1 1 0,0 0 0,1 0 0,-1 0 0,2 0 0,-1 0 0,1 0 0,0 0 0,1 0 0,0 0 0,0 0 0,1 0 0,0 0 0,0 0 0,1 0 0,3 6 82,0-6-6,0-1 0,0 0 0,1 0 0,0 0 1,1-1-1,-1 0 0,1-1 0,1 0 0,-1 0 0,0 0 0,1-1 0,0-1 0,0 1 0,0-2 1,1 1-1,-1-1 0,1 0 0,-1-1 0,7 0 6,10 2 304,-10-4-101,-1 2 0,1 0 0,0 0 0,0 2 0,-1 0 0,1 1 0,-1 0 0,0 1 0,0 1 0,-1 0 0,0 1 0,0 1-1,0 0 1,-1 1 0,0 0 0,-1 1 0,0 1 0,2 3-203,-11-9 42,-1 0-1,0 0 0,0 0 1,-1 1-1,1-1 1,-1 1-1,0-1 1,-1 1-1,1-1 0,-1 1 1,0 0-1,-1-1 1,1 1-1,-1-1 1,0 1-1,-1-1 0,1 1 1,-1-1-1,0 0 1,0 0-1,-1 0 0,0 0 1,0 0-1,0-1 1,0 1-1,-1-1 1,1 1-1,-1-1 0,0-1 1,-2 2-42,-130 126-2608,60-74-1795,-8-18-5791,30-28 4525</inkml:trace>
  <inkml:trace contextRef="#ctx0" brushRef="#br1" timeOffset="-42837.436">1426 6918 5248,'0'-34'4213,"-5"27"-2239,3 3-1646,-1 0-1,1 1 1,-1 0 0,0-1 0,0 1 0,0 0-1,0 0 1,0 1 0,-1-1 0,1 1 0,-1-1-1,0 1 1,1 0 0,-1 0 0,0 1 0,0-1-1,-2 1-327,-9-2 210,0 1 0,-1 0 0,1 2-1,-1 0 1,1 0 0,-1 1-1,1 1 1,0 1 0,0 0-1,0 1 1,0 1 0,0 0-1,1 1 1,0 0 0,0 1-1,1 1 1,0 0 0,0 1-1,0 0-209,-11 8 121,1 2 0,0 0-1,2 1 1,0 1 0,1 1-1,1 0 1,1 2 0,-10 18-121,1 7 25,1 1 1,3 2-1,3 0 1,1 1 0,2 4-26,11-33-12,0 1 0,1 1 1,2-1-1,1 0 0,0 1 1,2 0-1,1-1 1,1 1-1,2-1 0,0 0 1,3 6 11,2-6 0,1-1 0,1 0 1,2 0-1,0-1 0,1-1 1,2 0-1,0-1 1,1-1-1,1-1 0,1 0 1,1-1-1,0-1 0,1-1 1,1-1-1,15 8 0,-6-7 8,1 0-1,1-3 1,1 0-1,0-2 1,0-2 0,1-1-1,7 0-7,-12-5 15,1-1 1,-1-1-1,1-1 0,-1-2 0,1-1 0,7-3-15,-2-2 79,-2-1 0,1-1 1,-1-2-1,-1-2 0,0 0 0,-1-3 1,10-6-80,96-70 410,-124 82-359,0-1-1,-1 0 1,-1 0-1,0-1 1,-1-1-1,0 0 1,-1 0-1,0-1 1,-2 0-1,0-1 1,0 0-1,-1 0 1,-1-1-1,-1 0 1,1-5-51,8-39 60,-3 0 0,-2-1 0,-3 1 0,-2-13-60,-4-96 117,-2 155-104,0-1 0,-1 0 0,-1 1-1,0 0 1,-1 0 0,-1 0 0,0 0 0,-1 1 0,-1 0 0,0 1 0,-1-1-1,0 2 1,-1-1 0,0 1 0,-1 1 0,-4-3-13,-6-5 11,0 2 0,-2 0 0,0 1 0,0 2 0,-1 0-1,-1 2 1,-1 0 0,-21-6-11,15 7-91,-1 2 0,1 1 0,-2 1 0,1 2 0,-1 1-1,0 2 1,1 1 0,-1 2 0,0 1 0,0 1 0,-8 4 91,21-3-447,12-4-20,0 2 0,0-1 0,1 1-1,-1 0 1,1 1 0,-1 0 0,1 0-1,0 1 1,0 0 0,0 1 0,1-1-1,-3 3 468,9-6-158,1-1 0,-1 1 0,0-1-1,1 1 1,-1-1 0,1 1-1,-1-1 1,1 1 0,-1-1-1,1 1 1,-1 0 0,1-1 0,0 1-1,-1 0 1,1 0 0,0-1-1,0 1 1,-1 0 0,1-1-1,0 1 1,0 0 0,0 0-1,0 0 1,0-1 0,0 1 0,0 0-1,0 0 1,0-1 0,0 1-1,1 0 1,-1 0 0,0-1-1,0 1 1,1 0 0,-1-1 0,0 1-1,1 0 1,-1-1 0,1 1-1,-1 0 1,1 0 158,19 13-4277</inkml:trace>
  <inkml:trace contextRef="#ctx0" brushRef="#br1" timeOffset="-41127.588">4882 6776 7712,'-4'-4'4177,"-18"5"-1800,-62 17 2119,-108 26-1989,3-4-1665,-7 14-564,165-46-284,1 2 0,1 1 0,0 1 0,0 1 1,1 2-1,1 1 0,0 1 0,2 1 0,0 2 0,1 0 1,-19 22 5,28-26-36,2 1 0,0 0 0,2 1 0,-1 1 1,2 0-1,1 0 0,-4 11 36,3-6-32,2 1 0,0 1 0,1-1 0,2 1 0,0 0 0,2 1 0,1-1 0,1 3 32,3-2-17,2-1 0,0 1 0,2-1 0,1 0 0,0 0 0,2-1 0,2 0 0,0 0 0,1-1 0,1-1 0,3 2 17,11 9-40,2-2-1,1 0 1,1-2-1,2-2 0,0-1 1,2-1-1,31 16 41,-29-16-9,-5-5 10,0-1 0,0-1 1,2-2-1,0-2 0,1-1 0,1-2 0,0-1 1,1-1-1,3-2-1,25 3 33,-1-3 0,1-3 1,1-2-1,19-5-33,-62 0 42,0-1 0,-1-2 0,0 0 1,0-2-1,0 0 0,-1-1 0,0-1 0,-1-1 0,0-1 0,0-1 0,-1 0 1,-1-2-1,0 0 0,13-14-42,-8 5 95,-1-1 0,-2-1 0,0-1 0,-2 0 1,-1-2-1,-1 0 0,-1-1 0,-2 0 0,-1-1 0,0-3-95,1-5 50,-2-1 0,-2-1 0,-1 1 0,-2-1 0,-2-1 0,-1 1 0,-3 0 0,-1-1 0,-2 1 0,-1-1 0,-4-6-50,-2 1 49,-2 2 0,-2 0 1,-1 0-1,-21-38-49,7 18 5,23 47-5,-1 0 0,-1 1 0,0 0 0,-1 0 0,0 0 0,-1 1 0,-1 1 0,-1 0 0,0 0 0,0 1 0,-12-8 0,10 11-59,-1 0-1,1 2 1,-2 0 0,1 1-1,-1 0 1,0 1-1,-15-3 60,1 1-480,-1 2 0,0 2 0,0 0 0,0 3 0,0 0 0,0 2 0,-20 3 480,47-4-281,1 1-1,-1-1 0,1 1 0,-1 0 1,1 0-1,0 0 0,-1 0 0,1 1 0,0-1 1,0 1-1,0 0 0,0 0 0,0 0 1,0 0-1,1 0 0,-1 1 0,1-1 1,-1 1-1,1 0 0,0 0 0,0 0 0,0 0 1,1 0-1,-2 2 282,-4 29-4405</inkml:trace>
  <inkml:trace contextRef="#ctx0" brushRef="#br1" timeOffset="-39843.124">8150 6913 3008,'11'-23'3957,"-11"22"-2058,-12-6 3574,2-1-4253,-79 4 1585,48 4-2537,1 2 0,-1 1-1,1 2 1,0 2 0,1 2-1,0 1 1,0 2 0,1 2 0,0 1-1,1 2-267,14 0-9,0 0 1,2 2-1,0 0 0,1 1 0,1 1 0,1 1 0,1 1 0,1 0 0,1 1 1,1 1-1,1 0 0,1 1 0,-1 8 9,9-26-7,-9 15-20,1 1 0,1 0 0,1 1 0,1 0-1,2 0 1,0 1 0,2 0 0,1 1 0,1-1 0,1 0 0,1 1 0,1 0 0,2-1 0,3 19 27,-2-18-27,2-1-1,0 1 1,2-1 0,0 0-1,2-1 1,1 0-1,1 0 1,2-1 0,0-1-1,1 0 1,1 0 0,1-2-1,1 0 1,1-1-1,9 8 28,21 4 0,2-1 0,0-3 0,2-2 0,13 3 0,-32-14 29,0-2-1,0-1 0,1-1 0,1-2 1,-1-1-1,2-2 0,-1-1 1,0-2-1,1-2 0,9-1-28,-19 0 72,1-2 0,0 0 0,-1-2 0,0-1 0,0-1 0,0-1 0,-1-1 0,0-2 0,0 0 0,-1-2 0,-1 0 0,0-2 0,-1 0 0,9-9-72,-7-2 131,0-1 0,-2-1 0,-1-2-1,-2 0 1,0-1 0,-2 0 0,-1-2 0,-2 0 0,-1 0-1,-2-2 1,-1 1 0,-1-1 0,-2-1 0,-2 1 0,2-30-131,-5 32 32,-1 0 0,-2 0 1,0 0-1,-3 0 1,0 0-1,-2 1 0,-2-1 1,0 1-1,-3 1 1,0 0-1,-2 0 1,-1 1-1,-8-11-32,7 11-4,-2 0 0,-1 1 0,-2 0 0,0 2-1,-2 0 1,-1 2 0,0 0 0,-2 1 0,-1 2 0,-1 1 0,0 1 0,-1 1 0,-3 0 4,24 15-229,0 1 0,-1-1 0,0 1 0,1 0 1,-1 1-1,0 0 0,0 0 0,0 1 0,0 0 1,0 0-1,0 0 0,1 1 0,-1 1 0,0-1 1,0 1-1,1 1 0,-1-1 0,1 1 1,0 1-1,-7 3 229,-73 57-5152,42-26 635</inkml:trace>
  <inkml:trace contextRef="#ctx0" brushRef="#br1" timeOffset="-34688.495">10615 7011 5248,'-39'-39'5840,"27"31"-4398,7 3-1180,1 1 1,-2 0-1,1 0 1,0 1-1,-1 0 1,1 0-1,-1 0 1,0 0-1,0 1 1,0 0-1,0 0 1,-1 1-1,1 0 1,0 0-1,-1 0 1,1 1-1,-1 0 1,1 0-1,0 1 1,-1-1-1,-1 2-262,-101 66 1591,74-43-1251,-117 97 742,95-76-828,2 3-1,-37 44-253,65-63 279,13-17-243,1 1 1,1 0-1,1 1 1,0 1 0,0-1-1,2 2 1,0-1-1,1 2 1,-5 12-37,10-16-5,0-1 0,0 1 1,1-1-1,1 1 0,0 0 0,1-1 1,1 1-1,0 0 0,0 0 0,2-1 1,0 1-1,0-1 0,1 0 0,1 0 0,0 0 1,1-1-1,0 1 0,1-1 0,7 9 5,22 27 22,3-2-1,1-2 0,2-1 1,3-2-1,0-2 0,52 32-21,-72-55 36,0-1 0,1-1-1,1-1 1,1-2 0,-1 0-1,2-2 1,-1-1 0,1-1 0,0-2-1,1-1 1,-1-1 0,1-1-1,11-2-35,-13 0 64,2 3 59,1-2-1,-1-1 1,0-2 0,1 0 0,-1-3-1,0 0 1,-1-2 0,1-1-1,-1-1-122,-16 0 93,-1 0 0,0-1 0,0 0 0,-1-1 0,-1 0 0,1-1 0,-2 0 0,0 0-1,0-1 1,-1-1 0,-1 1 0,0-1 0,-1 0 0,0-1 0,-1 0 0,-1 1 0,-1-2 0,0 1 0,1-13-93,8-59 181,-3 0 0,-4-1 1,-4 0-1,-6-33-181,5 102 14,-1 1 1,-1-1-1,0 0 0,-1 1 1,-2-1-1,0 1 0,0 0 1,-2 0-1,0 1 0,-1 0 1,-1 0-1,0 1 0,-2 0 1,0 1-1,0 0 0,-2-1-14,-33-24-22,-1 1-1,-2 3 1,-1 2-1,-2 2 1,-2 2-1,-11-3 23,17 8-94,-96-43-2418,143 67 2280,-1 0 0,1 0 0,-1 1 1,1-1-1,-1 1 0,0 0 0,1-1 0,-1 1 0,0 0 1,1 0-1,-1 0 0,0 0 0,1 0 0,-1 0 1,1 0-1,-1 1 0,0-1 0,1 1 0,-1-1 0,1 1 1,-1 0-1,1-1 0,-1 1 0,1 0 0,0 0 0,-1 0 1,1 0-1,0 0 0,0 0 0,-1 1 0,1-1 0,0 1 233,-1 15-5105</inkml:trace>
  <inkml:trace contextRef="#ctx0" brushRef="#br1" timeOffset="-33023.391">2105 7423 3008,'-11'-6'1920,"0"18"-1024,5-3-1056,1 0 2496,-1 0-576</inkml:trace>
  <inkml:trace contextRef="#ctx0" brushRef="#br1" timeOffset="-32787.49">2061 7467 12512,'13'8'296,"1"-1"1,0-1 0,0 0 0,0-1 0,1-1 0,0 0 0,0-1-1,0 0 1,0-1 0,0-1 0,1-1 0,-1 0 0,0-1 0,10-1-297,16 1 537,237-14 1260,-79-30-1002,-140 25-1564,-22 0-6702,-22 11 3082</inkml:trace>
  <inkml:trace contextRef="#ctx0" brushRef="#br1" timeOffset="-32406.498">2866 7065 7328,'26'23'4970,"19"8"-2148,-6-12-2264,106 62 1351,-138-76-1805,1 1 0,-1 1 0,0-1 0,0 1 0,-1 0 0,0 0 0,0 1 0,-1 0-1,0 0 1,0 0 0,-1 1 0,0-1 0,0 1 0,-1 0 0,2 8-104,-5-6 27,0-1-1,-1 0 1,0 1 0,-1-1-1,0 0 1,0 0 0,-1 0-1,-1 0 1,1 0 0,-2-1-1,1 0 1,-1 0 0,-1 0-1,1 0 1,-2-1 0,1 0-1,-3 2-26,-126 179-3434,114-147 661,13 2-2427</inkml:trace>
  <inkml:trace contextRef="#ctx0" brushRef="#br1" timeOffset="-31669.479">5351 7673 6016,'6'8'3574,"11"1"-2850,-13-8-270,12 6 229,-1-1 0,1-1 0,1-1 1,-1 0-1,1-1 0,-1-1 0,1 0 1,12-1-684,-4 1 469,112 2 1738,1-5 0,45-11-2207,-4 2 450,6 8-986,-106 3-5525,-57-2 1597,-4-2-154</inkml:trace>
  <inkml:trace contextRef="#ctx0" brushRef="#br1" timeOffset="-31327.026">6343 7223 6208,'25'24'4466,"-18"-20"-4068,1 1 92,1 0 0,-1 0 1,1-2-1,0 1 0,0-1 1,1 0-1,-1-1 1,0 0-1,4 0-490,33 9 1090,-24-3-740,0 1-1,0 1 0,-1 1 1,0 1-1,-1 1 0,-1 0 1,0 2-1,13 12-349,-26-21 66,0 0-1,0-1 1,-1 2 0,0-1 0,0 1-1,0 0 1,-1 0 0,0 0-1,-1 1 1,1-1 0,-1 1-1,-1 0 1,1 0 0,-1 0 0,-1 0-1,0 0 1,0 0 0,0 0-1,-1 1 1,0-1 0,-1 0-1,0 6-65,-6 14 62,-1-1 0,-1 0 0,-1 0 0,-1-1 0,-9 15-62,-2 1-429,-2-2 0,-1 0 0,-3-2 1,0 0-1,-3-2 429,25-29-210,-4 4-923,0-1 1,1 2 0,0-1-1,1 1 1,0 1-1,1-1 1,1 1 0,-3 7 1132,7 2-4272</inkml:trace>
  <inkml:trace contextRef="#ctx0" brushRef="#br1" timeOffset="-30621.023">8725 7757 6016,'-1'7'3358,"6"-5"639,1-2-2808,209-24 2874,-84 14-4074,-42 9-2767,-56 0-112,-5-2-1478</inkml:trace>
  <inkml:trace contextRef="#ctx0" brushRef="#br1" timeOffset="-30286.027">9089 7393 7328,'-1'1'151,"0"-1"1,0 1-1,1-1 1,-1 1-1,0-1 1,1 1-1,-1 0 1,1-1-1,-1 1 1,1 0-1,-1-1 1,1 1-1,0 0 1,-1 0-1,1-1 1,0 1-1,-1 0 1,1 0-1,0 0 1,0-1-1,0 1 1,0 0-1,0 0 0,0 0 1,0 0-1,0-1 1,0 1-1,0 0 1,0 0-1,0 0 1,1 0-1,-1-1 1,0 1-1,1 0 1,-1 0-1,0-1 1,1 1-1,-1 0 1,1-1-1,-1 1 1,1 0-1,0 0-151,2 2 206,0 1-1,1-1 0,0 1 0,0-1 1,0 0-1,0-1 0,0 1 1,0-1-1,1 1 0,-1-1 0,1 0 1,0-1-1,-1 1 0,1-1 1,3 0-206,14 6 376,0 0-170,-1 0 1,0 2-1,0 0 0,0 1 0,-1 1 0,-1 1 1,0 1-1,-1 1 0,0 0 0,-1 1 1,0 1-1,6 10-206,-16-18 60,-1-1 0,0 1 0,0 1 0,-1-1 0,0 1 1,-1 0-1,0 0 0,0 0 0,-1 1 0,0-1 0,-1 1 0,0 0 1,0 0-1,-1 0 0,0 0 0,-1 0 0,0 0 0,-1 2-60,-6 16-335,-2-1-1,-1 1 1,-1-1 0,-1-1-1,-1 0 1,-1-1-1,-1 0 1,-2-1-1,0-1 1,-6 4 335,11-12-689,-37 65-5150,45-40 1482</inkml:trace>
  <inkml:trace contextRef="#ctx0" brushRef="#br1" timeOffset="-5472.863">1477 8055 4640,'-17'10'829,"-41"8"1702,48-20-2176,0 0-1,0-1 1,0 0 0,1 0 0,0-1-1,0 0 1,0-1 0,0 0 0,0-1-1,1 0 1,0 0 0,0 0 0,1-1 0,0-1-1,0 1 1,1-1 0,0 0 0,-2-3-355,-13-12 536,3 1-145,1-2 0,1 0 0,2 0 0,0-1 0,1-1 0,1-1 0,2 0 0,1 0 0,1-1-1,-2-11-390,8 25 74,0 0 0,1-1-1,0 1 1,1 0 0,0 0-1,1 0 1,1 0 0,0 0-1,1 0 1,1 0 0,1-2-74,-3 9-1,1-1 1,0 1 0,0-1 0,1 1-1,-1 0 1,2 0 0,-1 1 0,1-1-1,0 1 1,0 0 0,1 1 0,0-1-1,0 1 1,0 0 0,0 0 0,1 1-1,0 0 1,0 0 0,8-3 0,-12 6 24,1 0 1,-1 1-1,1-1 1,-1 1-1,1-1 1,-1 1-1,1 0 1,0 1 0,-1-1-1,1 1 1,-1-1-1,1 1 1,-1 0-1,1 0 1,-1 0-1,1 1 1,-1 0-1,0-1 1,0 1-1,0 0 1,0 0-1,0 0 1,0 1 0,-1-1-1,1 1 1,-1 0-1,0-1 1,1 1-1,0 3-24,3 2 55,-1 0 0,0 1-1,0 0 1,-1 0 0,0 1 0,-1-1-1,0 1 1,-1 0 0,0 0-1,0 3-54,1-4 26,-2 0-1,1 0 0,-2 1 0,1-1 1,-1 0-1,0 1 0,-1-1 1,0 0-1,-1 1 0,0-1 0,0 0 1,-1 0-1,0 0 0,0 0 1,-1-1-1,-1 0 0,1 1 0,-1-1 1,-1-1-1,1 1 0,-1-1 1,0 0-1,-1 0 0,0-1 0,0 0 1,0 0-1,-4 1-25,4-3 20,0 0 0,-1-1 0,0 0 0,1 0 0,-1-1 0,-1 0 0,1-1 0,0 1 0,0-2 0,0 1 0,-1-1 0,1 0-1,0-1 1,0 0 0,-1 0 0,1-1 0,0 0 0,0 0 0,0-1 0,1 0 0,-1 0 0,1-1 0,-1 0 0,1 0 0,0-1 0,1 0 0,-1 0 0,1-1 0,0 1 0,0-1 0,1-1 0,0 1 0,0-1 0,0 0 0,0-2-20,1-1-2,0-1 1,0 1 0,1-1 0,0-1 0,1 1-1,0 0 1,1 0 0,0-1 0,1 1-1,0-1 1,1 1 0,1 0 0,-1-1 0,2 1-1,-1 0 1,2 0 0,-1 1 0,1-1 0,4-5 1,3-7-33,0 1 1,2 1-1,1 1 1,0-1-1,1 2 1,1 0-1,1 1 1,10-7 32,84-57-138,-106 79 141,1 0 0,-1 1 0,0 0 0,1 0 0,-1 0-1,1 1 1,0 0 0,-1 0 0,1 0 0,0 0 0,0 1 0,0 0 0,0 1-1,-1-1 1,1 1 0,0 0 0,-1 0 0,1 1 0,0 0 0,-1 0-1,0 0 1,1 1-3,4 4 32,-2 0 0,1 0-1,-1 1 1,0 1-1,0-1 1,-1 1-1,0 0 1,-1 1 0,0 0-1,0 0 1,-1 0-1,0 1 1,2 9-32,-2-4 38,0 1 0,-1-1 0,-1 1 0,0 0 0,-2 0 0,0 0 0,0 0 0,-2 0 0,0 1 0,-1-1 0,-1 0 0,0-1-1,-2 1 1,1-1 0,-2 1 0,0-2 0,-7 13-38,7-20 10,0 0-1,0-1 1,0 0-1,-1 0 1,0 0-1,0 0 1,-1-1-1,0-1 1,0 1-1,-1-1 1,1-1-1,-1 1 1,0-2-1,0 1 1,0-1-1,-1 0 1,1-1-1,-1 0 1,0-1-1,1 0 1,-1 0-1,0-1 1,-8-1-10,-4 2 3,-1 0 1,1-2-1,-1-1 1,1 0-1,0-2 0,0-1 1,0 0-1,0-2 1,1 0-1,0-2 0,-16-8-3,29 13-11,0 0 0,1 0 0,0-1 0,0 0 0,0 0 0,1-1 0,-1 0 0,1 0 0,0 0 0,1-1-1,0 1 1,0-1 0,0-1 0,1 1 0,0-1 0,1 1 0,-1-1 0,2 0 0,-1 0 0,1-1 0,0 1 0,1-1 0,0 1-1,0 0 1,1-1 0,0-7 11,2 1-15,0 1 1,1 0-1,1 0 0,0 0 0,1 1 0,1-1 0,0 1 0,0 0 1,2 1-1,-1 0 0,2 0 0,-1 1 0,2-1 0,-1 2 0,2 0 1,-1 0-1,1 0 0,1 2 0,-1-1 0,2 2 0,-1-1 0,1 2 1,0 0-1,0 0 0,1 1 0,-1 1 0,1 0 0,3 0 15,-8 2-4,1 1 0,-1 0 0,0 0 0,1 0-1,-1 1 1,0 1 0,1 0 0,-1 0 0,0 1 0,0 0 0,0 0-1,0 1 1,0 1 0,0-1 0,-1 1 0,0 1 0,0-1-1,0 1 1,0 1 0,-1 0 0,0 0 0,0 0 0,4 5 4,0 2 34,0-1 0,-1 1 0,-1 1 0,0 0 0,-1 0 0,-1 1 0,0 0 0,-1 0 0,0 1 0,-2-1 0,1 1 0,-2 0 0,0 2-34,-1 15 83,-1-1 0,-1 0 0,-2 1-1,-3 8-82,4-32 10,1-2-7,0 1 0,0-2 0,-1 1 0,0 0 0,0 0 0,-1 0 0,0 0 0,0-1 0,-1 1 0,1-1 0,-2 1-1,1-1 1,-1 0 0,1 0 0,-2-1 0,1 1 0,-1-1 0,1 0 0,-2 0 0,1 0-3,-9 2 3,0-1 1,0-1-1,0 0 0,0-1 1,-1-1-1,1 0 0,-1-1 1,0 0-1,0-1 0,0-1 1,1-1-1,-1 0 0,0 0 1,0-2-1,1 0 0,-4-1-3,8 2-16,1 0-1,-1-1 1,0 0-1,1 0 0,0-1 1,0 0-1,0-1 1,0 0-1,1 0 0,0-1 1,0 0-1,0 0 1,1-1-1,0 0 0,0-1 1,1 1-1,0-1 1,0 0-1,1-1 0,0 1 1,0-1-1,1 0 1,0 0-1,1-1 1,0 1-1,0-1 0,-1-9 17,4 5-18,1 1 0,1-1 0,0 1-1,0 0 1,1-1 0,1 1 0,0 1-1,1-1 1,0 0 0,1 1 0,0 0-1,1 1 1,6-8 18,4-5-35,2 1 1,1 0-1,0 1 0,2 2 1,16-13 34,-32 26-2,1 0 1,0 1-1,1-1 1,-1 1-1,1 1 1,0-1-1,1 1 0,-1 1 1,1 0-1,0 0 1,0 0-1,0 1 1,1 1-1,-1-1 1,1 2-1,-1-1 1,1 1-1,0 1 1,0 0-1,-1 0 1,9 2 1,-5 4 0,-1 1 0,-1 1 0,0 0 0,0 0 0,0 1 0,-1 1 0,0 0 0,-1 0 0,0 0 0,-1 2 0,0-1 0,5 10 0,2 6 41,0 0-1,-2 0 1,-1 1 0,-1 1 0,-1 0 0,2 15-41,-9-31 25,1-1 0,-2 1 0,0 0 0,-1 0 0,0 0 0,-1 0 0,0 0 0,-1 0 0,0 0 0,-1 0 0,-1 0 0,0-1 0,-1 1 0,0-1-1,-1 0 1,0 0 0,-1 0 0,0-1 0,-1 0 0,0 0 0,-1-1 0,-3 4-25,7-11 0,0 0 0,0 0 0,0-1 0,-1 0 0,1 0 0,0 0 0,-1 0 0,1 0 0,-1-1 0,0 0 0,0 0 0,1 0 0,-1-1 0,0 0 0,0 1 0,0-2 0,0 1 0,-16 0-34,0-1-1,0-1 0,0 0 0,0-2 0,0-1 1,1 0-1,0-1 0,0-2 0,0 0 0,1-1 1,-14-9 34,20 11-27,0-1 1,0-1-1,1 0 1,0-1 0,1 0-1,0-1 1,1 0-1,0-1 1,0 0-1,1 0 1,1-1 0,0 0-1,1-1 1,1 0-1,0 0 1,-4-13 26,7 15-17,1-1 0,1 1 0,0-1 0,0 1 1,1-1-1,1 1 0,0 0 0,1-1 0,0 1 0,1 0 0,0 0 0,1 0 0,0 0 0,1 0 1,0 1-1,1 0 0,0 0 0,2-1 17,10-14-31,1 1 0,1 1 0,2 1 0,0 0-1,1 2 1,16-11 31,-30 24-8,0 0 0,0 1-1,1 0 1,0 1 0,1 0-1,-1 1 1,1 0 0,0 0-1,1 1 1,-1 1 0,1 0-1,-1 0 1,1 1 0,0 1 0,0 0-1,0 0 1,0 1 0,0 1-1,0 0 1,0 1 0,-1 0-1,1 1 1,-1 0 0,1 1-1,3 2 9,-1 1 20,0 2-1,-1 0 0,0 1 0,0 0 0,-1 1 1,-1 0-1,0 1 0,0 0 0,-1 0 0,-1 1 1,0 1-1,-1 0 0,0 0 0,-2 0 0,1 1 1,-2 0-1,1 0 0,-2 1 0,0 0 0,-1 5-19,-1-6 27,-1-1 0,0 0-1,-2 1 1,0-1 0,0 0-1,-1 0 1,-1 1 0,0-1-1,-1-1 1,-1 1 0,0-1-1,0 1 1,-2-2 0,1 1-1,-5 4-26,3-5 23,-1 1 0,0-1 0,-1-1-1,0 0 1,-1-1 0,0 1 0,0-2-1,-1 0 1,-1 0 0,1-1 0,-2-1-1,1 0 1,-1-1 0,0 0 0,-4 0-23,-19 2-12,-1-1 0,0-2 0,0-1 1,-1-2-1,-35-4 12,59 2-13,1 0 0,0-1 0,0-1 0,0-1 1,0 0-1,1 0 0,-1-2 0,1 0 0,0 0 0,0-1 0,0 0 0,1-2 0,0 1 1,1-1-1,-1-1 0,2 0 0,-1-1 0,1 0 0,0 0 0,1-1 0,1 0 0,0-1 1,0 0-1,-4-9 13,8 7-22,0 0 0,0 0 0,1 0 0,1-1 0,1 1 1,0-1-1,1 0 0,0 1 0,1-1 0,1 1 0,0-1 1,1 1-1,1 0 0,0 0 0,1 0 0,0 1 0,1-1 1,1 1-1,0 0 0,0 1 0,5-4 22,6-7-25,2 1-1,0 1 1,2 0 0,0 2-1,2 1 1,0 0 0,0 2-1,23-11 26,-31 20-5,1 0 1,0 1-1,1 0 0,-1 1 0,1 2 0,0-1 0,0 2 0,0 1 0,0 0 0,1 1 0,-1 1 0,0 0 1,0 2-1,0 0 0,0 1 0,-1 1 0,0 0 0,1 1 0,-2 1 0,1 1 0,-1 1 0,0 0 0,-1 0 1,0 2-1,10 9 5,-8-5 36,0 0 0,-1 2 1,-1 0-1,-1 0 0,0 2 0,-1 0 1,-1 0-1,8 19-36,-14-26 29,-1-1 1,-1 2 0,0-1-1,-1 1 1,0-1-1,0 1 1,-2 0-1,0 0 1,0 0-1,-1 0 1,-1 0-1,0 0 1,0 0-1,-2-1 1,1 1-1,-3 3-29,1-3 20,-1-1-1,0 1 0,-1-1 1,-1 0-1,0 0 1,0-1-1,-1 0 0,-1 0 1,0 0-1,0-1 1,-1-1-1,0 0 0,-1 0 1,0-1-1,0 0 1,-1-1-1,0-1 0,0 1 1,0-2-1,-1 0 1,0 0-1,-3-1-19,-11 3-5,0-2 1,0-1-1,-1-2 0,0 0 1,1-2-1,-1-1 1,1-1-1,-1-2 0,1 0 1,0-2-1,0-1 0,1-1 1,-1-1-1,2-2 1,-5-3 4,16 9-27,1-1 0,1-1 1,-1 0-1,1 0 0,1-2 1,-1 1-1,1-1 0,1-1 1,0 0-1,0-1 0,1 1 1,0-2-1,1 1 0,0-1 1,1-1-1,1 1 0,0-1 1,0-1-1,-2-9 27,7 10-18,0 0 0,1-1 1,1 1-1,0 0 0,0 0 0,2 0 1,0 0-1,0 1 0,1-1 0,0 1 0,1 0 1,1 0-1,0 0 0,1 1 0,0 0 1,0 0-1,1 0 0,1 1 0,-1 1 0,2-1 1,-1 1-1,1 1 0,1 0 0,4-3 18,4-3-22,-1 0 0,1 1 0,1 0-1,1 2 1,-1 1 0,2 0 0,-1 2 0,1 0-1,0 1 1,1 2 0,0 0 0,0 1-1,0 1 1,0 2 0,0 0 0,1 1 0,-1 2-1,11 2 23,-13 1 26,-1 1 0,1 1 0,-2 1 0,1 1-1,-1 0 1,-1 2 0,0 0 0,0 1 0,-1 1 0,0 0-1,-1 1 1,-1 1 0,-1 1 0,0 0 0,0 1 0,-2 0-1,0 1 1,-1 0 0,0 3-26,-7-10 18,0 1 0,-1 0-1,0 0 1,-1 0 0,0 0 0,-1 0-1,0 0 1,-1 1 0,-1-1 0,0 0 0,0 0-1,-1 0 1,-1 0 0,0 0 0,0 0-1,-1-1 1,-1 1 0,0-1 0,0 0 0,-1-1-1,-1 1 1,0-1 0,0-1 0,-1 1-1,0-1 1,-1 0 0,-7 6-18,-5 7 13,0 0 0,-1-2 0,-1 0 0,-1-1 0,-1-2 0,-1 0 0,-14 5-13,-7-2-114,-2-3-1,0-2 1,-1-2 0,0-2 0,-39 2 114,74-9-60,0-1 0,0-1 0,-1 0 0,1-1 0,-1 0 0,1-2 1,0 0-1,-1 0 0,1-2 0,0 0 0,-1 0 0,2-2 0,-1 1 0,0-2 0,1 0 0,0-1 0,-6-4 60,16 4-18,-1 1 0,1-1 0,0 0-1,0 0 1,1-1 0,0 1-1,1-1 1,-1 0 0,1 0 0,1 1-1,0-1 1,0 0 0,0 0-1,1-1 1,0 1 0,1 0 0,-1 0-1,2 0 1,-1 0 0,1 1-1,0-1 1,1 0 0,0 1 0,0-1-1,1 1 1,-1 0 0,2 0-1,2-3 19,22-39-52,3 2 0,2 1 0,2 2-1,2 1 1,5-1 52,-17 16-38,1 1-1,1 1 1,2 2 0,1 0 38,-21 17 2,0 1 1,1 0-1,0 0 1,0 1-1,1 1 1,0-1 0,-1 2-1,1 0 1,0 0-1,1 1 1,-1 1 0,0 0-1,0 1 1,2 0-3,13 4 19,-1 1 0,0 1 1,0 2-1,-1 0 0,0 2 0,-1 1 1,0 0-1,0 2 0,-2 1 1,1 1-1,-2 0 0,0 2 0,13 14-19,-21-20 35,0 0-1,-1 1 1,0 0-1,-1 1 1,0 0-1,-1 1 1,-1 0-1,0 0 1,-1 1-1,-1 1 1,0-1-1,-1 1 1,-1 0-1,0 0 1,2 14-35,-7-24 25,0 0 0,0 1-1,-1-1 1,0 0 0,0 0 0,0 0 0,-1 0 0,0 0 0,0 0 0,0 0 0,-1 0 0,0-1 0,0 1 0,-1-1 0,1 0 0,-1 0 0,0 0-1,0 0 1,-1-1 0,1 0 0,-6 4-25,-118 70 200,103-65-209,15-8 7,-15 8-34,-1 0 1,-1-2 0,0 0-1,-18 3 36,-2-4-41,-1-3 1,0-1-1,0-2 0,-1-3 0,1-1 0,-3-3 41,31 2-25,1-1 1,0-1-1,-1 0 1,2-1-1,-1-1 1,0-1-1,1-1 1,0-1-1,1 0 1,-15-9 24,27 14-17,1-1 0,0 0 0,0 0 0,0 0 0,0 0 0,1 0-1,-1-1 1,1 0 0,0 0 0,1 1 0,-1-2 0,1 1 0,0 0 0,0 0 0,1-1 0,-1 1 0,1-1 0,0 1 0,1-1 0,-1 0 0,1 1 0,0-1 0,1 1 0,-1-1 0,2-4 17,1-5-21,1 0-1,0 0 1,1 0-1,0 0 1,1 1-1,1 0 1,1 1-1,8-13 22,131-154-46,-91 117 76,-40 43-42,1 0-1,1 1 1,1 1 0,0 1-1,2 0 1,-1 2-1,2 0 1,0 1-1,14-5 13,-24 13 4,-1 1 0,1 1 0,1 0-1,-1 0 1,1 1 0,-1 1 0,1 0-1,0 1 1,0 0 0,0 1 0,0 1-1,-1 0 1,1 0 0,0 1 0,0 1-1,-1 0 1,0 1 0,1 0 0,-2 1-1,1 0 1,0 1 0,-1 0 0,0 1-1,0 0 1,-1 1 0,0 0 0,1 2-4,-3-1 23,0-1 0,-1 1 0,0 1 1,0-1-1,-1 1 0,0 0 0,-1 1 0,0-1 1,-1 1-1,0 0 0,0 0 0,-1 1 0,-1-1 0,0 0 1,-1 1-1,0 0 0,0-1 0,-1 1 0,-1 0 1,-1 5-24,-5 3 29,-1 0 1,-1-1-1,0 0 1,-2 0-1,0-1 1,-1-1-1,-1 0 1,0-1 0,-1 0-1,-1-1 1,-1 0-1,0-2 1,-2 1-30,1 1 9,-1-2 1,0 0 0,-1-1-1,0-1 1,-1 0 0,0-2 0,-1-1-1,0 0 1,-1-1 0,1-1-1,-3-1-9,-15 4-17,-1-1 0,1-2 0,-1-1 0,0-3-1,-1-1 1,1-2 0,0-1 0,0-3 0,-19-4 17,46 4-23,1 0 1,-1 0-1,1-1 0,1 0 1,-1-1-1,1-1 1,0 0-1,1 0 1,0-1-1,0 0 0,1-1 1,0 0-1,1-1 1,0 1-1,0-2 1,1 1-1,1-1 1,0 0-1,1 0 0,0-1 1,1 1-1,0-1 1,1 0-1,0 0 1,1 0-1,0-13 23,0 6-8,1 1 1,1-1-1,1 1 0,1-1 1,0 1-1,1 0 0,2 0 0,-1 0 1,2 1-1,1-1 0,0 1 1,1 1-1,1-1 0,1 2 0,0-1 1,2 1-1,-1 1 0,5-4 8,2-1-22,0 2 0,1 0-1,1 1 1,1 1-1,1 0 1,0 2 0,0 1-1,2 0 1,-1 2-1,2 1 1,-1 1 0,1 1-1,1 1 1,-1 1-1,2 1 23,-1 3 16,1 1 0,-1 1 0,0 1 0,0 1 0,0 2 0,0 1 0,-1 0 0,1 2 0,-1 1 0,-1 1 0,0 2 0,0 0 0,-1 1 0,0 1 0,-1 2 0,-1 0 0,0 1 0,-1 1 0,-1 0 0,0 2 0,-2 1 0,0 0 0,-1 1 0,-1 0 0,-1 1 0,10 22-16,-21-35 27,0-1-1,0 1 0,-1-1 0,0 1 1,0 0-1,-1 0 0,0 0 0,-1 0 0,0 0 1,-1 0-1,1 0 0,-2-1 0,1 1 1,-1 0-1,0 0 0,-1-1 0,0 1 1,-1-1-1,1 0 0,-2 0 0,1 0 1,-2 0-27,-4 8 28,-2-1 1,0 0 0,-1-1 0,-1 0 0,0-1 0,-1 0 0,0-1 0,-1-1 0,-11 6-29,4-4 34,0 0 0,0-2 0,-1-1 0,0-1 0,-1-1 0,0-1 0,-1-1 0,-12 0-34,10-1-20,0-1 0,0-2 1,0-1-1,0-1 0,-1-1 1,1-2-1,0-1 0,0-1 1,1-1-1,-1-1 0,1-2 1,1-1-1,0-1 0,0-1 1,1-1-1,-14-10 20,29 13-12,0 1 0,1-1 0,0-1-1,0 0 1,1 0 0,1-1 0,0 0 0,0 0 0,1 0-1,1-1 1,0 0 0,1 0 0,0-1 0,1 1 0,1-1-1,0 1 1,1-1 0,0 0 0,1 0 0,0 0 0,2 1-1,-1-1 1,2 0 0,0 1 0,0-1 0,1 1 0,1 0-1,0 0 1,1 1 0,0 0 0,1 0 0,3-5 12,4-1-20,1 1 1,0 1 0,1 0-1,1 1 1,0 1-1,1 0 1,0 1 0,1 1-1,1 1 1,0 1-1,10-4 20,-13 8-11,1 0 0,-1 1-1,1 0 1,0 2-1,0 0 1,0 1-1,1 0 1,-1 2 0,1 0-1,-1 1 1,0 1-1,0 1 1,0 1-1,0 0 1,0 1 0,-1 1-1,0 1 1,11 5 11,1 3 24,-1 1 0,0 1 1,-2 2-1,0 0 0,-1 2 1,-1 0-1,0 2 0,-2 1 0,-1 1 1,-1 1-25,-11-16 20,0 1-1,-1 0 1,-1 0 0,0 1 0,0 0 0,-1 0 0,-1 0-1,0 1 1,-1 0 0,0 0 0,-1 0 0,0 0 0,-1 1-1,-1-1 1,0 1 0,0-1 0,-2 1 0,0-1 0,0 1-1,-1-1 1,-1 0 0,0 1 0,-1-1 0,0-1 0,-5 9-20,-6 1 8,-1 0 0,-1-1 0,-1-1 0,-1-1 0,-1 0 0,0-1 0,-1-2 0,-1 0 0,-1-1 0,-5 2-8,9-8-19,-1 0-1,0-1 1,-1-1 0,1-1 0,-1-1 0,-1 0 0,1-2 0,0 0 0,-1-2 0,0 0-1,1-2 1,-12-1 19,3 1-89,0-2 1,1-1-1,-1-1 0,1-1 0,0-2 0,-17-7 89,34 11-33,0-1 0,0-1 0,0 0 0,1-1 0,0 0 0,1-1 0,0 0 0,0 0 0,0-1 0,1 0 0,1-1 0,0 0 0,0-1 0,1 1 0,0-1 0,-2-5 33,3-1-20,1 1 0,1-1 1,1 0-1,0 0 0,1-1 0,1 1 0,0-1 0,2 1 0,0 0 1,0-1-1,2 1 0,0 0 0,1 0 0,1 0 0,1 1 0,0 0 1,1 0-1,8-14 20,9-10-17,1 2 0,3 0 0,1 2 1,1 1-1,2 1 0,2 2 0,25-19 17,-45 39 5,0 0 0,1 1 1,0 1-1,1 0 0,0 1 0,1 1 0,0 0 0,0 2 0,1 0 0,-1 0 0,1 2 0,0 0 0,1 1 0,-1 1 0,1 1 0,-1 0 0,1 2 0,13 1-5,-9 0 90,1 1 1,-1 1-1,0 1 0,0 1 0,0 0 1,-1 2-1,0 1 0,-1 1 1,0 1-1,0 0 0,-1 2 0,-1 0 1,0 2-1,5 5-90,-7-4 70,-1 1 0,-1 1 0,0 0 1,-2 1-1,0 0 0,2 7-70,-10-17 25,0 0 0,-1 1 0,0-1-1,-1 1 1,0 0 0,-1 0 0,1 0 0,-2 0 0,0 0 0,0 0 0,-1 0 0,0 1 0,0-1 0,-2 0 0,0 5-25,-2-4 17,-2-1-1,1 0 1,-1 0 0,-1 0 0,1-1 0,-2 0 0,1 0-1,-1-1 1,-1 0 0,1 0 0,-1-1 0,-1 0 0,1 0-1,-1-1 1,0-1 0,-1 0 0,1 0 0,-1-1 0,-11 3-17,6 1-6,-1 0 0,-1-1 1,1-1-1,-1-1 1,0-1-1,-1 0 0,1-1 1,-1-1-1,1-1 1,-1 0-1,1-2 0,-1 0 1,1-1-1,-1-1 1,1 0-1,0-2 0,0 0 1,0-1-1,1 0 1,-6-5 5,17 7-19,0 0 1,1-1 0,-1 0-1,1 0 1,0-1-1,1 1 1,-1-1 0,1 0-1,0 0 1,1-1-1,0 1 1,0-1 0,0 0-1,0 1 1,1-1-1,0 0 1,1-1 0,-1-6 18,2-130-91,1 138 75,-1-4 5,0-2-4,0 0 0,0 0-1,1 0 1,1 0-1,0 0 1,0 0 0,1 1-1,1-1 1,0 1-1,0 0 1,1 0 0,1 0-1,0 1 1,0-1 0,1 2-1,1-1 1,-1 1-1,3-2 16,-5 8 0,-1 1 0,1 0 0,-1 0 0,1 0 0,0 1 0,-1-1 0,1 1 0,0 0 0,0 1 0,0-1 0,0 1 0,0 0 0,0 0 0,0 1 0,0 0 0,0-1 0,0 2 0,-1-1 0,1 0-1,0 1 1,0 0 0,91 54 12,-84-45-1,0 1-1,-1 0 1,0 0 0,-1 1-1,-1 1 1,0 0 0,0 0-1,-2 0 1,1 1 0,-2 0-1,0 1 1,-1-1 0,-1 1-1,0 0 1,-1 0 0,1 12-11,-5-18 18,0 0 0,-1-1 0,0 1 0,0 0 1,-1 0-1,-1-1 0,1 0 0,-1 0 0,-1 0 0,0 0 1,0 0-1,-1-1 0,1 0 0,-2 0 0,1-1 1,-1 0-1,-1 0 0,1 0 0,-1-1 0,0 0 0,-1 0 1,-2 0-19,6-2-3,-1 0-1,1-1 1,-1 0 0,1 0 0,-1-1 0,0 1 0,0-1 0,0-1-1,0 1 1,-1-1 0,1 0 0,0 0 0,-1-1 0,1 0 0,0 0-1,-1 0 1,1-1 0,0 0 0,-1 0 0,1-1 0,0 0-1,0 0 1,0 0 0,0-1 0,1 1 0,-1-1 0,1-1 0,-1 1-1,1-1 1,0 0 0,1 0 0,-1-1 0,1 1 0,-1-1 0,1 0-1,1 0 1,-1 0 0,1-1 0,-1-1 3,-3-16-70,1 0 0,1 0 0,1-1 0,1 0 0,2 1-1,0-1 1,1-3 70,-1 17-7,0 1-1,1-1 1,0 1-1,1-1 1,0 1 0,0-1-1,1 1 1,0 0-1,1-1 1,0 1-1,0 0 1,1 1-1,0-1 1,1 1-1,0 0 1,0 0-1,1 0 1,0 0-1,0 1 1,0 0 0,1 1-1,0-1 1,1 1-1,0 1 1,-1-1-1,2 1 1,-1 1-1,1-1 1,-1 1-1,3 0 8,-6 2 7,1 1-1,0-1 1,0 1 0,0 0-1,0 1 1,0-1-1,0 1 1,0 0-1,0 1 1,0-1 0,0 1-1,0 1 1,0-1-1,0 1 1,0 0-1,-1 0 1,1 0 0,-1 1-1,1 0 1,-1 0-1,0 1 1,0-1-1,0 1 1,-1 0-1,1 0 1,2 4-7,2 6-57,0 0 0,-1 0-1,0 1 1,-1 0 0,-1 1 0,-1-1 0,0 1-1,-1 0 1,0 0 0,-2 1 0,1 13 57,-5 12-1896,-11-18-2277,-3-15-2462,-5-20 1782</inkml:trace>
  <inkml:trace contextRef="#ctx0" brushRef="#br2" timeOffset="10318.67">1404 6987 7328,'-13'-3'882,"-44"2"2454,51 5-3332,0 0 0,0 1 0,1 0 0,0 0 0,0 0 0,0 1 0,0 0 0,1 0-1,0 0 1,0 0 0,1 1 0,0-1 0,0 1 0,0 0 0,1 0 0,0 0 0,0 0 0,1 0-1,0 1 1,0-1 0,1 0 0,0 1 0,1 3-4,-4 10-10,1 11-7,1 0 0,2 0 0,1 0 0,1 0 0,6 18 17,50 169 117,-20-17 219,-39-201-295,1 0-13,-1 0 1,1 0-1,-1 0 0,0 0 0,1 0 1,-1 0-1,0 0 0,0 0 0,0 0 1,0 1-1,0-1 0,0 0 0,0 0 1,0 0-1,0 0 0,-1 0 1,1 0-1,0 0 0,-1 0 0,1 0 1,0 0-1,-1 0 0,1 0 0,-1-1 1,0 1-1,1 0 0,-1 0 0,0 0 1,0-1-1,1 1 0,-1 0 0,0-1 1,0 1-1,0 0 0,0-1 0,0 1 1,0-1-1,0 1-28,-7-5 105,0 0 0,1 0-1,-1-1 1,1 1 0,0-2 0,0 1 0,0-1 0,1 0 0,0 0-1,0-1 1,1 0 0,-1 0-105,-14-16 59,-217-236 155,230 251-234,4 2 11,-1 1 1,0 0 0,0 0 0,0 0 0,0 0-1,-1 1 1,0 0 0,0 0 0,0 0-1,-1 0 1,1 1 0,-1 0 0,0 0-1,0 1 1,0-1 0,0 1 0,-1 0 8,4 3-5,0 1 0,0-1 0,0 1 0,0 0 0,0 0 0,0 0 0,0 0 0,1 0 0,0 1 0,-1-1 0,1 1 0,0 0 0,0-1 0,0 1 0,0 0 0,1 0 0,-1 0 0,1 0 0,0 1 0,0-1 0,0 0 0,0 1 0,0-1 0,1 0 0,-1 1 0,1-1 1,0 1-1,0-1 0,1 2 5,-3 5-8,0 0 0,1 1 1,0-1-1,1 0 0,0 1 1,1-1-1,0 1 0,1-1 1,0 0-1,0 0 0,1 0 1,1 0-1,0 0 0,0-1 1,0 1-1,1-1 0,1 0 1,0-1-1,0 1 1,0-1-1,1 0 0,0-1 1,7 5 7,-2-5 3,0-1 0,0 0 0,1-1 1,0-1-1,0 0 0,0-1 1,0 0-1,1-1 0,-1 0 1,1-1-1,0-1 0,-1 0 0,1-1 1,-1-1-1,1 0 0,-1 0 1,1-1-1,-1-1 0,0 0 1,-1-1-1,8-4-3,-9 3 19,-1 0 1,1-1-1,-1 0 1,0-1-1,0 0 1,-1 0-1,-1-1 1,1 0-1,-1-1 1,-1 0-1,1 0 0,-2-1 1,0 0-1,0 0 1,-1 0-1,0-1 1,-1 1-1,0-1 1,-1 0-1,1-5-19,-2 9 7,0 0 0,0 1 0,0-2 0,-1 1 0,0 0 1,-1 0-1,1 0 0,-2 0 0,1 0 0,-1-1 0,0 1 0,-1 0 0,0 0 0,0 1 0,-1-1 0,0 0 0,0 1 0,-1 0 0,0-1 0,0 1 0,-1 1 0,0-1 0,0 1 1,0 0-1,-1 0 0,0 0 0,0 1 0,-1 0 0,1 0 0,-1 0 0,-5-1-7,3 2 33,-1 1 0,0 0 0,0 1 0,0 0 0,0 1 1,0 0-1,-1 1 0,1 0 0,0 0 0,0 1 0,0 0 0,-1 1 0,1 0 1,1 1-1,-1 0 0,0 1 0,1 0 0,-1 0 0,-7 6-33,4 0-13,1 1-1,0 0 1,1 1-1,0 1 1,1-1-1,1 2 1,0-1-1,0 2 1,2-1-1,0 1 1,0 0-1,1 0 1,1 1-1,1-1 1,0 1-1,1 0 1,0 10 13,2-20-6,0 0 1,1 1-1,0-1 0,0 0 1,0 0-1,1 1 0,0-1 1,0 0-1,1 0 0,-1 0 1,2 0-1,-1 0 0,0-1 1,1 1-1,0-1 1,0 1-1,1-1 0,0 0 1,0 0-1,0 0 0,0-1 1,1 0-1,-1 1 0,1-2 1,0 1-1,0 0 0,1-1 1,-1 0-1,1 0 0,0-1 1,0 0-1,-1 0 1,1 0-1,5 0 6,6 0-46,0-1 0,0-1 0,0-1 0,0 0 0,0-1 0,-1-1 0,1-1 0,0 0 0,-1-1 0,0-1 0,0 0-1,9-7 47,26-6-620,21-9-911,14-13-2010</inkml:trace>
  <inkml:trace contextRef="#ctx0" brushRef="#br2" timeOffset="11791.224">1382 7232 4032,'-138'-58'3648,"121"54"-3431,0 1 1,0 0 0,-1 1-1,1 1 1,-1 0 0,1 1-1,0 2 1,-1-1 0,1 2-1,0 0 1,0 1-1,0 1 1,0 1 0,1 0-1,0 1 1,1 0 0,-1 2-1,1 0 1,1 0 0,0 1-1,-12 12-217,18-11-6,1 0-1,0 1 0,0 0 0,1 0 0,1 1 1,0 0-1,1 0 0,0 0 0,1 0 0,1 1 1,-1 10 6,-1-6-22,2 0 0,0 0-1,1 0 1,1 0 0,0 1 0,2-1 0,0 0 0,1 0 0,1 0 0,0 0 0,2-1 0,0 0 0,1 0 0,0 0 0,9 13 22,-15-27 9,0-1-1,0 0 1,1 1-1,-1-1 1,0 1 0,1-1-1,0 0 1,0 0-1,-1 0 1,1 0-1,0 0 1,1-1 0,-1 1-1,0-1 1,0 1-1,1-1 1,-1 0 0,1 1-1,-1-1 1,1-1-1,-1 1 1,1 0 0,0-1-1,0 1 1,-1-1-1,1 0 1,0 0 0,-1 0-1,1 0 1,0 0-1,0 0 1,-1-1 0,1 0-1,0 1 1,-1-1-1,1-1-8,3-4 57,-1 0 0,0-1-1,0 0 1,0 0 0,-1-1 0,-1 1-1,1-1 1,-1 0 0,0 0 0,-1 0-1,1-4-56,-2 9 16,49-220 310,-50 222-327,2-19-78,-2 20 78,0 0 0,-1 0 0,1 0 0,0 0-1,0 0 1,0 1 0,0-1 0,0 0 0,-1 0 0,1 0 0,0 0 0,0 0 0,0 0-1,0 0 1,-1 0 0,1 0 0,0 0 0,0 0 0,0 1 0,0-1 0,-1 0 0,1 0-1,0 0 1,0 0 0,0-1 0,0 1 0,-1 0 0,1 0 0,0 0 0,0 0 0,0 0-1,0 0 1,-1 0 0,1 0 0,0 0 0,0 0 0,0 0 0,0 0 0,-1-1 0,1 1-1,0 0 1,0 0 0,0 0 0,0 0 0,0 0 0,0-1 0,0 1 0,0 0 0,-1 0-1,1 0 1,0 0 0,0-1 0,0 1 0,0 0 0,0 0 0,0 0 0,0 0 0,0-1 1,-64 79 330,-35 131-148,93-171-230,22-52 48,-4-7 10,1 0 0,1 0 0,0 2-1,2 0 1,11-11-10,15-20 36,41-31-121,-82 80 85,0-1 0,0 1 0,0 0 1,0 0-1,0 0 0,0 0 0,0 0 1,0 1-1,1-1 0,-1 0 1,0 0-1,1 1 0,-1-1 0,1 1 1,-1-1-1,0 1 0,1 0 0,-1-1 1,1 1-1,-1 0 0,1 0 1,-1 0-1,1 0 0,-1 0 0,1 1 1,-1-1-1,1 0 0,-1 1 0,1-1 1,-1 1-1,0-1 0,1 1 0,-1 0 1,0-1-1,0 1 0,1 0 1,-1 0-1,0 0 0,0 0 0,0 0 1,0 0-1,0 0 0,0 1 0,0-1 1,-1 0-1,1 0 0,0 1 0,25 71 115,-24-64-88,36 204 613,-20-305-192,-7 35-395,-6 21-65,3 0-1,0 0 1,3 1 0,1 1-1,1 0 1,14-25 12,-27 58 0,0 0 1,0 0-1,0 0 1,0 0-1,0 0 1,0 0-1,1 1 1,-1-1-1,0 0 1,0 0-1,1 0 1,-1 0-1,1 0 1,-1 0-1,1 1 1,-1-1-1,1 0 1,-1 0-1,1 1 1,0-1-1,-1 0 1,1 1-1,0-1 1,0 1-1,-1-1 1,1 1-1,0-1 1,0 1-1,0-1 1,0 1-1,-1 0 1,1 0-1,0-1 1,0 1-1,0 0 1,0 0-1,0 0 1,0 0-1,0 0 1,0 0-1,0 0 1,0 0-1,0 1 1,0-1-1,-1 0 1,1 0-1,0 1 1,0-1-1,0 1 0,0-1 1,0 1-1,-1-1 1,1 1-1,0-1 1,-1 1-1,1 0 1,0-1-1,-1 1 1,1 0-1,0-1 1,-1 1-1,1 0 1,-1 0-1,0 0 1,1 0-1,38 231 219,-39-232-219,0-1 1,0 1 0,1-1 0,-1 1-1,0-1 1,0 1 0,1-1 0,-1 1 0,0 0-1,1-1 1,-1 1 0,0-1 0,1 1-1,-1 0 1,1-1 0,-1 1 0,1 0 0,-1 0-1,0-1 1,1 1 0,-1 0 0,1 0-1,-1 0 1,1 0 0,-1 0 0,1-1-1,-1 1 1,1 0 0,-1 0 0,1 0 0,0 0-1,-1 1 1,1-1 0,-1 0 0,1 0-1,-1 0 1,1 0 0,-1 0 0,0 1 0,1-1-1,-1 0 1,1 0 0,-1 1 0,1-1-1,-1 0 1,0 1 0,1-1 0,-1 0 0,1 1-1,-1-1 1,0 1 0,0-1 0,1 1-1,-1-1 1,0 0-1,46-201 155,-42 184-133,-3 7-43,1 0 0,1 1 0,-1-1 0,1 1 0,1 0 0,0 0 0,0 0 0,1 0 0,0 1 0,1-1 0,-1 1 1,7-5 20,-12 12-88,1 1 1,0-1-1,0 0 1,0 1-1,0 0 1,0-1-1,0 1 1,0-1-1,0 1 1,1 0-1,-1 0 1,0 0 0,0 0-1,0 0 1,0 0-1,0 0 1,0 0-1,0 0 1,0 0-1,0 0 1,0 1-1,1-1 1,-1 1-1,0-1 1,0 0-1,0 1 1,-1 0 0,1-1-1,0 1 1,0 0-1,0-1 1,0 1-1,-1 0 1,1 0-1,0 0 88,30 23-4874,-16-2 714</inkml:trace>
  <inkml:trace contextRef="#ctx0" brushRef="#br0" timeOffset="19622.087">2986 5355 5024,'-15'11'3984,"14"-11"-3126,1 0 188,0 0 79,-17 4 2603,13 1-3657,0 1-1,0 0 1,0 0 0,1 0 0,0 0-1,0 0 1,1 1 0,0-1-1,0 1 1,0 0 0,1 0 0,0-1-1,0 1 1,1 0-71,-1 3 28,-10 96 511,7-46-316,-2-1 0,-3 1 0,-3-2 0,-2 0 0,-14 34-223,-16 44 117,23-83-1402,20-50-304,1-3-795,0 0-662,0 0-804</inkml:trace>
  <inkml:trace contextRef="#ctx0" brushRef="#br0" timeOffset="20045.102">2346 6095 6208,'0'0'105,"0"0"1,0 1-1,0-1 1,0 0-1,0 0 1,-1 0-1,1 0 1,0 1-1,0-1 1,0 0-1,-1 0 1,1 0-1,0 0 1,0 0-1,0 0 1,-1 0-1,1 0 1,0 1-1,0-1 1,-1 0-1,1 0 1,0 0-1,0 0 1,-1 0-1,1 0 1,0 0-1,0 0 0,-1-1 1,1 1-1,0 0 1,0 0-1,0 0 1,-1 0-1,1 0 1,0 0-1,0 0 1,-1 0-1,1-1 1,0 1-1,0 0 1,0 0-1,0 0 1,-1 0-1,1-1 1,0 1-1,0 0 1,0 0-1,0 0 1,0-1-1,0 1 1,0 0-1,-1 0 1,1-1-1,0 1 1,0 0-1,0 0 1,0 0-1,0-1 1,0 1-106,9 18 143,1 0 0,1-1 0,0 0 0,1-1 0,1 0 0,1-1 0,0 0 0,7 5-143,25 28 152,6 11-104,2-2 0,3-3 0,20 13-48,-75-64 120,1-1 0,0 1 0,-1 0 0,1-1 0,0 1 0,0-1 0,0 0 0,0 0 0,0 0 0,1-1 0,-1 1 0,1-1 0,-1 1 0,1-1 1,0 0-1,-1-1 0,1 1 0,0-1 0,-1 1 0,1-1 0,0 0 0,0 0 0,-1-1 0,1 1 0,0-1 0,-1 0 0,1 0 0,0 0 0,-1 0 1,1-1-1,-1 0 0,0 1 0,0-1 0,1 0 0,-1-1 0,0 1 0,-1 0 0,1-1 0,1-1-120,8-16 341,-2 0 0,0-1 0,-2 0 0,0 0 0,-1-1 0,2-14-341,4-12-355,26-64-4114,-16 38-331</inkml:trace>
  <inkml:trace contextRef="#ctx0" brushRef="#br0" timeOffset="20958.463">3758 5752 3424,'35'-5'4792,"-25"7"-3798,280 60 2777,-23 21-2256,138 34 127,-334-89-1201,-2 2 0,-1 4 0,39 26-441,86 59 192,-173-118-3819,-6-17-5434,-9 2 5824</inkml:trace>
  <inkml:trace contextRef="#ctx0" brushRef="#br0" timeOffset="21408.458">5357 5969 6944,'0'33'2741,"10"-14"792,24-10-2780,-22-6-394,12 2-85,0 2-1,-1 1 1,0 1-1,-1 1 1,0 1-1,0 0 1,3 5-274,-19-12 82,0-1 1,-1 2 0,0-1-1,0 1 1,0 0-1,0 0 1,-1 0-1,0 0 1,0 1-1,-1 0 1,1 0 0,-1 0-1,0 0 1,-1 0-1,0 1 1,0-1-1,0 1 1,-1 0 0,1-1-1,-2 1 1,1 0-1,-1 0 1,0-1-1,0 1 1,-1 0 0,0 0-1,-1 2-82,-2 3 40,0 0 1,-1 1-1,0-2 0,-1 1 0,-1-1 1,0 0-1,0 0 0,-1-1 0,-1 1 0,0-2 1,0 0-1,0 0 0,-4 2-40,-16 12-779,-1-2 1,-1-1-1,-1-2 0,-2 0 779,25-13-4826,26-12-150</inkml:trace>
  <inkml:trace contextRef="#ctx0" brushRef="#br0" timeOffset="23210.898">4088 5047 3424,'58'-9'3536,"242"-16"1946,-125 24-3194,59 12-2288,-93-1 1358,-1 6-1,119 31-1357,-200-34 198,173 52 526,-148-37-641,1-4-1,34 4-82,91 25 262,-189-47-313,59 18 663,-1 4 0,60 31-612,-102-42 71,1-2 0,0-2-1,1-1 1,7-1-71,146 35 165,40 16 438,-168-45-347,-2 3 0,0 3 0,54 29-256,32-1 176,44 45 37,-80-26-213,-45-17 32,-25-28-74,3 0-12,11-6 156,9 40-97,36 49 91,-5-50-11,27-8-138,-57-12 32,77 57-1,-77-46 124,-10-3-76,-12-11-1924,-41-34 904,-5-6-11394,1 4 12501,-4-8-4561</inkml:trace>
  <inkml:trace contextRef="#ctx0" brushRef="#br0" timeOffset="23606.894">8504 6531 7328,'10'24'4128,"15"3"-3206,-15-19-703,-1 1-1,1-2 1,1 1 0,0-1-1,0-1 1,0 0-1,0 0 1,1-1-1,1 0-218,-3-1 76,-5-1 106,-1 0 1,1 0-1,0 0 0,0-1 1,0 0-1,0 0 0,1 0 1,-1 0-1,0-1 1,1 0-1,-1 0 0,1-1 1,-1 0-1,1 0 0,-1 0 1,1 0-1,-1-1 0,1 0 1,-1 0-1,1 0 1,-1-1-1,0 0 0,0 0 1,0 0-1,0-1 0,0 0 1,0 0-1,-1 0 0,1 0 1,-1-1-1,0 1 1,0-1-1,0 0 0,-1 0 1,1-1-1,0-1-182,6-19 649,-1-1 0,-1 0-1,-1-1 1,-1 0 0,-2 0 0,0 0 0,-2-10-649,4-10 258,1-45-418,-10 31-2725,-1 35-209</inkml:trace>
  <inkml:trace contextRef="#ctx0" brushRef="#br2" timeOffset="-208049.853">22460 7100 10016,'-23'0'3680,"12"0"-1984,0 4-1216,6 2 895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9-11T21:50:28.830"/>
    </inkml:context>
    <inkml:brush xml:id="br0">
      <inkml:brushProperty name="width" value="0.05" units="cm"/>
      <inkml:brushProperty name="height" value="0.05" units="cm"/>
      <inkml:brushProperty name="color" value="#FFC114"/>
    </inkml:brush>
  </inkml:definitions>
  <inkml:trace contextRef="#ctx0" brushRef="#br0">90 1 17375,'-22'13'4928,"16"-2"-2688,-5-2-1856,5-3 1088,1-2-768,-6 1-192,5 1-384,-5-6-96,11 0-32,0 0-640,-6 0-288,1-11-1664,5-4-1088,11-4-2655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0AAA8A-70DB-40F0-872C-55BD99C30611}" type="datetimeFigureOut">
              <a:rPr lang="en-GB" smtClean="0"/>
              <a:t>17/11/2018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ED6B4-4114-4938-99D9-261CC2F459F9}" type="slidenum">
              <a:rPr lang="en-GB" smtClean="0"/>
              <a:t>‹#›</a:t>
            </a:fld>
            <a:endParaRPr lang="en-GB"/>
          </a:p>
        </p:txBody>
      </p:sp>
    </p:spTree>
    <p:extLst>
      <p:ext uri="{BB962C8B-B14F-4D97-AF65-F5344CB8AC3E}">
        <p14:creationId xmlns:p14="http://schemas.microsoft.com/office/powerpoint/2010/main" val="3321488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t>
            </a:r>
            <a:r>
              <a:rPr lang="en-GB" dirty="0" err="1"/>
              <a:t>kindaaaa</a:t>
            </a:r>
            <a:r>
              <a:rPr lang="en-GB" dirty="0"/>
              <a:t> screwed up a bit. The Git installed assistance is tomorrow at </a:t>
            </a:r>
            <a:r>
              <a:rPr lang="en-GB" i="1" dirty="0"/>
              <a:t>Set Up Your Environment</a:t>
            </a:r>
            <a:r>
              <a:rPr lang="en-GB" i="0" dirty="0"/>
              <a:t> so if you don’t have Git installed then that’s ok and you can give this a go tomorrow. If you already do have it installed then do join it but also please show the people around you so that they can give it a go when they have their laptops.</a:t>
            </a:r>
            <a:endParaRPr lang="en-GB" dirty="0"/>
          </a:p>
          <a:p>
            <a:r>
              <a:rPr lang="en-GB" dirty="0"/>
              <a:t>Two minute breather??</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587AF72-E5E5-45DD-AF8F-4C0D3932B9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7721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587AF72-E5E5-45DD-AF8F-4C0D3932B9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6058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 project by default has a “Master” branch where the code goes. If you then want to develop a separate feature, fix, etc. you can create a branch which is like a fork in the road, and add all your changes to it after. Each branch can have commits added to it separately. When you are happy with your feature you can “merge” those commits back into master.</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587AF72-E5E5-45DD-AF8F-4C0D3932B9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6521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what if those updates in master are important, and the feature developer needs them? The git merge command can solve this by creating a so-called ‘merge commit’, which takes all those changes in master and brings the feature branch up to date with it. This works even if developers have edited the same files, because it works line by line.</a:t>
            </a:r>
          </a:p>
          <a:p>
            <a:endParaRPr lang="en-GB" dirty="0"/>
          </a:p>
          <a:p>
            <a:r>
              <a:rPr lang="en-GB" dirty="0"/>
              <a:t>There is another way of doing this called Git Rebasing. This lets you maintain the commit history verbatim but it’s more complex and I won’t go into it now as it requires forcing certain changes to be made and the rewriting of history, neither of which I want to go into now.</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587AF72-E5E5-45DD-AF8F-4C0D3932B9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2599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I’ll introduce the commands then show you an example of how this works!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587AF72-E5E5-45DD-AF8F-4C0D3932B9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9505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looks like a lot of steps! I’ll do it first as a demo. If you can’t do it today then that’s fine, because you might not have the tools yet.</a:t>
            </a:r>
          </a:p>
          <a:p>
            <a:r>
              <a:rPr lang="en-GB" dirty="0"/>
              <a:t>Once you have the tools in place and you manage to add your name to the guestbook I’ll merge it in.</a:t>
            </a:r>
            <a:br>
              <a:rPr lang="en-GB" dirty="0"/>
            </a:br>
            <a:r>
              <a:rPr lang="en-GB" dirty="0"/>
              <a:t>NOT assessed / examined / etc. Just a small, basic introduction to Git.</a:t>
            </a:r>
          </a:p>
          <a:p>
            <a:r>
              <a:rPr lang="en-GB" dirty="0"/>
              <a:t>If you have any issues with it after we do the environment setup tomorrow then try and help each other (there’s 180 of you!) and if you still have problems then feel free to contact me and I’ll help.</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587AF72-E5E5-45DD-AF8F-4C0D3932B90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4359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04E9-135F-4208-98D7-92CA3B4A9D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2A8C228-2EED-4D48-AA89-98A4A11730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6688548-2A9C-4DE6-8726-44F22D97BBEC}"/>
              </a:ext>
            </a:extLst>
          </p:cNvPr>
          <p:cNvSpPr>
            <a:spLocks noGrp="1"/>
          </p:cNvSpPr>
          <p:nvPr>
            <p:ph type="dt" sz="half" idx="10"/>
          </p:nvPr>
        </p:nvSpPr>
        <p:spPr/>
        <p:txBody>
          <a:bodyPr/>
          <a:lstStyle/>
          <a:p>
            <a:fld id="{AECE78ED-F61C-4835-B0D9-B19A20CF1091}" type="datetimeFigureOut">
              <a:rPr lang="en-GB" smtClean="0"/>
              <a:t>17/11/2018</a:t>
            </a:fld>
            <a:endParaRPr lang="en-GB"/>
          </a:p>
        </p:txBody>
      </p:sp>
      <p:sp>
        <p:nvSpPr>
          <p:cNvPr id="5" name="Footer Placeholder 4">
            <a:extLst>
              <a:ext uri="{FF2B5EF4-FFF2-40B4-BE49-F238E27FC236}">
                <a16:creationId xmlns:a16="http://schemas.microsoft.com/office/drawing/2014/main" id="{A7948ED5-9331-446F-B6AF-C0173ED7DC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5630B1-624F-491A-8D1A-6CA37F3503F4}"/>
              </a:ext>
            </a:extLst>
          </p:cNvPr>
          <p:cNvSpPr>
            <a:spLocks noGrp="1"/>
          </p:cNvSpPr>
          <p:nvPr>
            <p:ph type="sldNum" sz="quarter" idx="12"/>
          </p:nvPr>
        </p:nvSpPr>
        <p:spPr/>
        <p:txBody>
          <a:bodyPr/>
          <a:lstStyle/>
          <a:p>
            <a:fld id="{FEDC09BC-B28D-4880-B3E8-3D2E05994F13}" type="slidenum">
              <a:rPr lang="en-GB" smtClean="0"/>
              <a:t>‹#›</a:t>
            </a:fld>
            <a:endParaRPr lang="en-GB"/>
          </a:p>
        </p:txBody>
      </p:sp>
    </p:spTree>
    <p:extLst>
      <p:ext uri="{BB962C8B-B14F-4D97-AF65-F5344CB8AC3E}">
        <p14:creationId xmlns:p14="http://schemas.microsoft.com/office/powerpoint/2010/main" val="20801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455FC-C301-497A-9CD8-231DD48AC5E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1770ECB-ECEB-49BF-B213-33C7F5FC31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69286B-D5D2-4809-A8F0-4C2B5F4C49D7}"/>
              </a:ext>
            </a:extLst>
          </p:cNvPr>
          <p:cNvSpPr>
            <a:spLocks noGrp="1"/>
          </p:cNvSpPr>
          <p:nvPr>
            <p:ph type="dt" sz="half" idx="10"/>
          </p:nvPr>
        </p:nvSpPr>
        <p:spPr/>
        <p:txBody>
          <a:bodyPr/>
          <a:lstStyle/>
          <a:p>
            <a:fld id="{AECE78ED-F61C-4835-B0D9-B19A20CF1091}" type="datetimeFigureOut">
              <a:rPr lang="en-GB" smtClean="0"/>
              <a:t>17/11/2018</a:t>
            </a:fld>
            <a:endParaRPr lang="en-GB"/>
          </a:p>
        </p:txBody>
      </p:sp>
      <p:sp>
        <p:nvSpPr>
          <p:cNvPr id="5" name="Footer Placeholder 4">
            <a:extLst>
              <a:ext uri="{FF2B5EF4-FFF2-40B4-BE49-F238E27FC236}">
                <a16:creationId xmlns:a16="http://schemas.microsoft.com/office/drawing/2014/main" id="{0A90D33D-7036-40F0-A470-888A64D07D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BB6FFE-438F-43FE-877E-1FC397410D56}"/>
              </a:ext>
            </a:extLst>
          </p:cNvPr>
          <p:cNvSpPr>
            <a:spLocks noGrp="1"/>
          </p:cNvSpPr>
          <p:nvPr>
            <p:ph type="sldNum" sz="quarter" idx="12"/>
          </p:nvPr>
        </p:nvSpPr>
        <p:spPr/>
        <p:txBody>
          <a:bodyPr/>
          <a:lstStyle/>
          <a:p>
            <a:fld id="{FEDC09BC-B28D-4880-B3E8-3D2E05994F13}" type="slidenum">
              <a:rPr lang="en-GB" smtClean="0"/>
              <a:t>‹#›</a:t>
            </a:fld>
            <a:endParaRPr lang="en-GB"/>
          </a:p>
        </p:txBody>
      </p:sp>
    </p:spTree>
    <p:extLst>
      <p:ext uri="{BB962C8B-B14F-4D97-AF65-F5344CB8AC3E}">
        <p14:creationId xmlns:p14="http://schemas.microsoft.com/office/powerpoint/2010/main" val="315044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0BF7C7-EB26-471C-BFA4-C351ACF7C0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B681C40-3855-426C-B578-9936FF25E5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1278D1-5118-44B2-8C43-F881EDDF060F}"/>
              </a:ext>
            </a:extLst>
          </p:cNvPr>
          <p:cNvSpPr>
            <a:spLocks noGrp="1"/>
          </p:cNvSpPr>
          <p:nvPr>
            <p:ph type="dt" sz="half" idx="10"/>
          </p:nvPr>
        </p:nvSpPr>
        <p:spPr/>
        <p:txBody>
          <a:bodyPr/>
          <a:lstStyle/>
          <a:p>
            <a:fld id="{AECE78ED-F61C-4835-B0D9-B19A20CF1091}" type="datetimeFigureOut">
              <a:rPr lang="en-GB" smtClean="0"/>
              <a:t>17/11/2018</a:t>
            </a:fld>
            <a:endParaRPr lang="en-GB"/>
          </a:p>
        </p:txBody>
      </p:sp>
      <p:sp>
        <p:nvSpPr>
          <p:cNvPr id="5" name="Footer Placeholder 4">
            <a:extLst>
              <a:ext uri="{FF2B5EF4-FFF2-40B4-BE49-F238E27FC236}">
                <a16:creationId xmlns:a16="http://schemas.microsoft.com/office/drawing/2014/main" id="{A81318C4-E7B8-4CB4-9065-49D91C8584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6C0C8B-0A36-4864-BA83-EB3872C49E8A}"/>
              </a:ext>
            </a:extLst>
          </p:cNvPr>
          <p:cNvSpPr>
            <a:spLocks noGrp="1"/>
          </p:cNvSpPr>
          <p:nvPr>
            <p:ph type="sldNum" sz="quarter" idx="12"/>
          </p:nvPr>
        </p:nvSpPr>
        <p:spPr/>
        <p:txBody>
          <a:bodyPr/>
          <a:lstStyle/>
          <a:p>
            <a:fld id="{FEDC09BC-B28D-4880-B3E8-3D2E05994F13}" type="slidenum">
              <a:rPr lang="en-GB" smtClean="0"/>
              <a:t>‹#›</a:t>
            </a:fld>
            <a:endParaRPr lang="en-GB"/>
          </a:p>
        </p:txBody>
      </p:sp>
    </p:spTree>
    <p:extLst>
      <p:ext uri="{BB962C8B-B14F-4D97-AF65-F5344CB8AC3E}">
        <p14:creationId xmlns:p14="http://schemas.microsoft.com/office/powerpoint/2010/main" val="3289992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11/17/2018</a:t>
            </a:fld>
            <a:endParaRPr lang="en-US" dirty="0"/>
          </a:p>
        </p:txBody>
      </p:sp>
      <p:sp>
        <p:nvSpPr>
          <p:cNvPr id="8" name="Footer Placeholder 7"/>
          <p:cNvSpPr>
            <a:spLocks noGrp="1"/>
          </p:cNvSpPr>
          <p:nvPr>
            <p:ph type="ftr" sz="quarter" idx="11"/>
          </p:nvPr>
        </p:nvSpPr>
        <p:spPr/>
        <p:txBody>
          <a:bodyPr/>
          <a:lstStyle/>
          <a:p>
            <a:r>
              <a:rPr lang="en-US" dirty="0"/>
              <a:t>Chris Hammond: chris@ucl.ac.uk</a:t>
            </a:r>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131092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11/17/2018</a:t>
            </a:fld>
            <a:endParaRPr lang="en-US" dirty="0"/>
          </a:p>
        </p:txBody>
      </p:sp>
      <p:sp>
        <p:nvSpPr>
          <p:cNvPr id="8" name="Footer Placeholder 7"/>
          <p:cNvSpPr>
            <a:spLocks noGrp="1"/>
          </p:cNvSpPr>
          <p:nvPr>
            <p:ph type="ftr" sz="quarter" idx="11"/>
          </p:nvPr>
        </p:nvSpPr>
        <p:spPr/>
        <p:txBody>
          <a:bodyPr/>
          <a:lstStyle/>
          <a:p>
            <a:r>
              <a:rPr lang="en-US" dirty="0"/>
              <a:t>Chris Hammond: chris@ucl.ac.uk</a:t>
            </a:r>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446958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68326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11/17/2018</a:t>
            </a:fld>
            <a:endParaRPr lang="en-US" dirty="0"/>
          </a:p>
        </p:txBody>
      </p:sp>
      <p:sp>
        <p:nvSpPr>
          <p:cNvPr id="9" name="Footer Placeholder 8"/>
          <p:cNvSpPr>
            <a:spLocks noGrp="1"/>
          </p:cNvSpPr>
          <p:nvPr>
            <p:ph type="ftr" sz="quarter" idx="11"/>
          </p:nvPr>
        </p:nvSpPr>
        <p:spPr/>
        <p:txBody>
          <a:bodyPr/>
          <a:lstStyle/>
          <a:p>
            <a:r>
              <a:rPr lang="en-US" dirty="0"/>
              <a:t>Chris Hammond: chris@ucl.ac.uk</a:t>
            </a:r>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34020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5527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11/17/2018</a:t>
            </a:fld>
            <a:endParaRPr lang="en-US" dirty="0"/>
          </a:p>
        </p:txBody>
      </p:sp>
      <p:sp>
        <p:nvSpPr>
          <p:cNvPr id="4" name="Footer Placeholder 3"/>
          <p:cNvSpPr>
            <a:spLocks noGrp="1"/>
          </p:cNvSpPr>
          <p:nvPr>
            <p:ph type="ftr" sz="quarter" idx="11"/>
          </p:nvPr>
        </p:nvSpPr>
        <p:spPr/>
        <p:txBody>
          <a:bodyPr/>
          <a:lstStyle/>
          <a:p>
            <a:r>
              <a:rPr lang="en-US" dirty="0"/>
              <a:t>Chris Hammond: chris@ucl.ac.uk</a:t>
            </a:r>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4273390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11/17/2018</a:t>
            </a:fld>
            <a:endParaRPr lang="en-US" dirty="0"/>
          </a:p>
        </p:txBody>
      </p:sp>
      <p:sp>
        <p:nvSpPr>
          <p:cNvPr id="3" name="Footer Placeholder 2"/>
          <p:cNvSpPr>
            <a:spLocks noGrp="1"/>
          </p:cNvSpPr>
          <p:nvPr>
            <p:ph type="ftr" sz="quarter" idx="11"/>
          </p:nvPr>
        </p:nvSpPr>
        <p:spPr/>
        <p:txBody>
          <a:bodyPr/>
          <a:lstStyle/>
          <a:p>
            <a:r>
              <a:rPr lang="en-US" dirty="0"/>
              <a:t>Chris Hammond: chris@ucl.ac.uk</a:t>
            </a:r>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100853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11/17/2018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73866668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F8E7-0F7C-4FBB-989D-F6A36F0F8AF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BBB344-FF21-40A6-A489-D90B5F18B8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F839A3-A381-40C7-8411-BC9F37C80F5A}"/>
              </a:ext>
            </a:extLst>
          </p:cNvPr>
          <p:cNvSpPr>
            <a:spLocks noGrp="1"/>
          </p:cNvSpPr>
          <p:nvPr>
            <p:ph type="dt" sz="half" idx="10"/>
          </p:nvPr>
        </p:nvSpPr>
        <p:spPr/>
        <p:txBody>
          <a:bodyPr/>
          <a:lstStyle/>
          <a:p>
            <a:fld id="{AECE78ED-F61C-4835-B0D9-B19A20CF1091}" type="datetimeFigureOut">
              <a:rPr lang="en-GB" smtClean="0"/>
              <a:t>17/11/2018</a:t>
            </a:fld>
            <a:endParaRPr lang="en-GB"/>
          </a:p>
        </p:txBody>
      </p:sp>
      <p:sp>
        <p:nvSpPr>
          <p:cNvPr id="5" name="Footer Placeholder 4">
            <a:extLst>
              <a:ext uri="{FF2B5EF4-FFF2-40B4-BE49-F238E27FC236}">
                <a16:creationId xmlns:a16="http://schemas.microsoft.com/office/drawing/2014/main" id="{E6B698E0-1CF6-45EB-AD12-0A54647BE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35E253-CD21-4E74-B652-9492FFB67F7F}"/>
              </a:ext>
            </a:extLst>
          </p:cNvPr>
          <p:cNvSpPr>
            <a:spLocks noGrp="1"/>
          </p:cNvSpPr>
          <p:nvPr>
            <p:ph type="sldNum" sz="quarter" idx="12"/>
          </p:nvPr>
        </p:nvSpPr>
        <p:spPr/>
        <p:txBody>
          <a:bodyPr/>
          <a:lstStyle/>
          <a:p>
            <a:fld id="{FEDC09BC-B28D-4880-B3E8-3D2E05994F13}" type="slidenum">
              <a:rPr lang="en-GB" smtClean="0"/>
              <a:t>‹#›</a:t>
            </a:fld>
            <a:endParaRPr lang="en-GB"/>
          </a:p>
        </p:txBody>
      </p:sp>
    </p:spTree>
    <p:extLst>
      <p:ext uri="{BB962C8B-B14F-4D97-AF65-F5344CB8AC3E}">
        <p14:creationId xmlns:p14="http://schemas.microsoft.com/office/powerpoint/2010/main" val="21306169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11/17/2018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3622257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9265962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956515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3A7F-E408-4F65-9A57-F5C310C459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9EFD71C-33EE-473B-89B8-558581215B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302402-3C87-4176-A7D2-180999C44A19}"/>
              </a:ext>
            </a:extLst>
          </p:cNvPr>
          <p:cNvSpPr>
            <a:spLocks noGrp="1"/>
          </p:cNvSpPr>
          <p:nvPr>
            <p:ph type="dt" sz="half" idx="10"/>
          </p:nvPr>
        </p:nvSpPr>
        <p:spPr/>
        <p:txBody>
          <a:bodyPr/>
          <a:lstStyle/>
          <a:p>
            <a:fld id="{AECE78ED-F61C-4835-B0D9-B19A20CF1091}" type="datetimeFigureOut">
              <a:rPr lang="en-GB" smtClean="0"/>
              <a:t>17/11/2018</a:t>
            </a:fld>
            <a:endParaRPr lang="en-GB"/>
          </a:p>
        </p:txBody>
      </p:sp>
      <p:sp>
        <p:nvSpPr>
          <p:cNvPr id="5" name="Footer Placeholder 4">
            <a:extLst>
              <a:ext uri="{FF2B5EF4-FFF2-40B4-BE49-F238E27FC236}">
                <a16:creationId xmlns:a16="http://schemas.microsoft.com/office/drawing/2014/main" id="{3DBBE803-0994-493C-9963-449D4332AA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97F3A6-1693-4F5A-9792-729735B49B70}"/>
              </a:ext>
            </a:extLst>
          </p:cNvPr>
          <p:cNvSpPr>
            <a:spLocks noGrp="1"/>
          </p:cNvSpPr>
          <p:nvPr>
            <p:ph type="sldNum" sz="quarter" idx="12"/>
          </p:nvPr>
        </p:nvSpPr>
        <p:spPr/>
        <p:txBody>
          <a:bodyPr/>
          <a:lstStyle/>
          <a:p>
            <a:fld id="{FEDC09BC-B28D-4880-B3E8-3D2E05994F13}" type="slidenum">
              <a:rPr lang="en-GB" smtClean="0"/>
              <a:t>‹#›</a:t>
            </a:fld>
            <a:endParaRPr lang="en-GB"/>
          </a:p>
        </p:txBody>
      </p:sp>
    </p:spTree>
    <p:extLst>
      <p:ext uri="{BB962C8B-B14F-4D97-AF65-F5344CB8AC3E}">
        <p14:creationId xmlns:p14="http://schemas.microsoft.com/office/powerpoint/2010/main" val="2837559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FC83-E07A-421D-AE53-5C527604AD2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ACFB79-98E5-4A3B-AF8B-ADFB16BACF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A168B3D-E3F4-42D9-8C9C-A6667BA5BC4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EC74F78-A6C3-45CC-85A5-4C08696A7534}"/>
              </a:ext>
            </a:extLst>
          </p:cNvPr>
          <p:cNvSpPr>
            <a:spLocks noGrp="1"/>
          </p:cNvSpPr>
          <p:nvPr>
            <p:ph type="dt" sz="half" idx="10"/>
          </p:nvPr>
        </p:nvSpPr>
        <p:spPr/>
        <p:txBody>
          <a:bodyPr/>
          <a:lstStyle/>
          <a:p>
            <a:fld id="{AECE78ED-F61C-4835-B0D9-B19A20CF1091}" type="datetimeFigureOut">
              <a:rPr lang="en-GB" smtClean="0"/>
              <a:t>17/11/2018</a:t>
            </a:fld>
            <a:endParaRPr lang="en-GB"/>
          </a:p>
        </p:txBody>
      </p:sp>
      <p:sp>
        <p:nvSpPr>
          <p:cNvPr id="6" name="Footer Placeholder 5">
            <a:extLst>
              <a:ext uri="{FF2B5EF4-FFF2-40B4-BE49-F238E27FC236}">
                <a16:creationId xmlns:a16="http://schemas.microsoft.com/office/drawing/2014/main" id="{98581E13-1510-4858-A865-C64C4099DE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5620AB-5AFC-46F8-BAAD-D9F26B533263}"/>
              </a:ext>
            </a:extLst>
          </p:cNvPr>
          <p:cNvSpPr>
            <a:spLocks noGrp="1"/>
          </p:cNvSpPr>
          <p:nvPr>
            <p:ph type="sldNum" sz="quarter" idx="12"/>
          </p:nvPr>
        </p:nvSpPr>
        <p:spPr/>
        <p:txBody>
          <a:bodyPr/>
          <a:lstStyle/>
          <a:p>
            <a:fld id="{FEDC09BC-B28D-4880-B3E8-3D2E05994F13}" type="slidenum">
              <a:rPr lang="en-GB" smtClean="0"/>
              <a:t>‹#›</a:t>
            </a:fld>
            <a:endParaRPr lang="en-GB"/>
          </a:p>
        </p:txBody>
      </p:sp>
    </p:spTree>
    <p:extLst>
      <p:ext uri="{BB962C8B-B14F-4D97-AF65-F5344CB8AC3E}">
        <p14:creationId xmlns:p14="http://schemas.microsoft.com/office/powerpoint/2010/main" val="355104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9D67-3567-48C5-B6C1-503C971C5FD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D2D682B-6587-4F57-906E-BE22C9AB62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B08DE0E-6368-470A-BEBD-EB6B26DBD5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14162D0-FDB8-4B68-AE46-5AEF1B389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89062CE-5E5F-4B51-8BE0-C54722E125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21682B5-E24E-4513-9E9F-54DF6FC48460}"/>
              </a:ext>
            </a:extLst>
          </p:cNvPr>
          <p:cNvSpPr>
            <a:spLocks noGrp="1"/>
          </p:cNvSpPr>
          <p:nvPr>
            <p:ph type="dt" sz="half" idx="10"/>
          </p:nvPr>
        </p:nvSpPr>
        <p:spPr/>
        <p:txBody>
          <a:bodyPr/>
          <a:lstStyle/>
          <a:p>
            <a:fld id="{AECE78ED-F61C-4835-B0D9-B19A20CF1091}" type="datetimeFigureOut">
              <a:rPr lang="en-GB" smtClean="0"/>
              <a:t>17/11/2018</a:t>
            </a:fld>
            <a:endParaRPr lang="en-GB"/>
          </a:p>
        </p:txBody>
      </p:sp>
      <p:sp>
        <p:nvSpPr>
          <p:cNvPr id="8" name="Footer Placeholder 7">
            <a:extLst>
              <a:ext uri="{FF2B5EF4-FFF2-40B4-BE49-F238E27FC236}">
                <a16:creationId xmlns:a16="http://schemas.microsoft.com/office/drawing/2014/main" id="{39C0F3C5-8834-471E-A032-75533A0547D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EBDC29F-2A35-45CD-8B61-C92844772EF4}"/>
              </a:ext>
            </a:extLst>
          </p:cNvPr>
          <p:cNvSpPr>
            <a:spLocks noGrp="1"/>
          </p:cNvSpPr>
          <p:nvPr>
            <p:ph type="sldNum" sz="quarter" idx="12"/>
          </p:nvPr>
        </p:nvSpPr>
        <p:spPr/>
        <p:txBody>
          <a:bodyPr/>
          <a:lstStyle/>
          <a:p>
            <a:fld id="{FEDC09BC-B28D-4880-B3E8-3D2E05994F13}" type="slidenum">
              <a:rPr lang="en-GB" smtClean="0"/>
              <a:t>‹#›</a:t>
            </a:fld>
            <a:endParaRPr lang="en-GB"/>
          </a:p>
        </p:txBody>
      </p:sp>
    </p:spTree>
    <p:extLst>
      <p:ext uri="{BB962C8B-B14F-4D97-AF65-F5344CB8AC3E}">
        <p14:creationId xmlns:p14="http://schemas.microsoft.com/office/powerpoint/2010/main" val="2741474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5452-C6FE-4DF0-979D-2E14869553E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9EDC788-0F8D-4503-82E0-D3D99811E88B}"/>
              </a:ext>
            </a:extLst>
          </p:cNvPr>
          <p:cNvSpPr>
            <a:spLocks noGrp="1"/>
          </p:cNvSpPr>
          <p:nvPr>
            <p:ph type="dt" sz="half" idx="10"/>
          </p:nvPr>
        </p:nvSpPr>
        <p:spPr/>
        <p:txBody>
          <a:bodyPr/>
          <a:lstStyle/>
          <a:p>
            <a:fld id="{AECE78ED-F61C-4835-B0D9-B19A20CF1091}" type="datetimeFigureOut">
              <a:rPr lang="en-GB" smtClean="0"/>
              <a:t>17/11/2018</a:t>
            </a:fld>
            <a:endParaRPr lang="en-GB"/>
          </a:p>
        </p:txBody>
      </p:sp>
      <p:sp>
        <p:nvSpPr>
          <p:cNvPr id="4" name="Footer Placeholder 3">
            <a:extLst>
              <a:ext uri="{FF2B5EF4-FFF2-40B4-BE49-F238E27FC236}">
                <a16:creationId xmlns:a16="http://schemas.microsoft.com/office/drawing/2014/main" id="{76521113-E98C-41B4-A8CB-1E75C5FD9B6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D0FF2D4-257E-4054-962D-45B78AB8753F}"/>
              </a:ext>
            </a:extLst>
          </p:cNvPr>
          <p:cNvSpPr>
            <a:spLocks noGrp="1"/>
          </p:cNvSpPr>
          <p:nvPr>
            <p:ph type="sldNum" sz="quarter" idx="12"/>
          </p:nvPr>
        </p:nvSpPr>
        <p:spPr/>
        <p:txBody>
          <a:bodyPr/>
          <a:lstStyle/>
          <a:p>
            <a:fld id="{FEDC09BC-B28D-4880-B3E8-3D2E05994F13}" type="slidenum">
              <a:rPr lang="en-GB" smtClean="0"/>
              <a:t>‹#›</a:t>
            </a:fld>
            <a:endParaRPr lang="en-GB"/>
          </a:p>
        </p:txBody>
      </p:sp>
    </p:spTree>
    <p:extLst>
      <p:ext uri="{BB962C8B-B14F-4D97-AF65-F5344CB8AC3E}">
        <p14:creationId xmlns:p14="http://schemas.microsoft.com/office/powerpoint/2010/main" val="4027794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446E84-37E4-4315-A941-8BFB08727C76}"/>
              </a:ext>
            </a:extLst>
          </p:cNvPr>
          <p:cNvSpPr>
            <a:spLocks noGrp="1"/>
          </p:cNvSpPr>
          <p:nvPr>
            <p:ph type="dt" sz="half" idx="10"/>
          </p:nvPr>
        </p:nvSpPr>
        <p:spPr/>
        <p:txBody>
          <a:bodyPr/>
          <a:lstStyle/>
          <a:p>
            <a:fld id="{AECE78ED-F61C-4835-B0D9-B19A20CF1091}" type="datetimeFigureOut">
              <a:rPr lang="en-GB" smtClean="0"/>
              <a:t>17/11/2018</a:t>
            </a:fld>
            <a:endParaRPr lang="en-GB"/>
          </a:p>
        </p:txBody>
      </p:sp>
      <p:sp>
        <p:nvSpPr>
          <p:cNvPr id="3" name="Footer Placeholder 2">
            <a:extLst>
              <a:ext uri="{FF2B5EF4-FFF2-40B4-BE49-F238E27FC236}">
                <a16:creationId xmlns:a16="http://schemas.microsoft.com/office/drawing/2014/main" id="{84364E8B-EC9B-4C61-ACDA-471936D46D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947B752-3A17-4239-8B33-4A114583858C}"/>
              </a:ext>
            </a:extLst>
          </p:cNvPr>
          <p:cNvSpPr>
            <a:spLocks noGrp="1"/>
          </p:cNvSpPr>
          <p:nvPr>
            <p:ph type="sldNum" sz="quarter" idx="12"/>
          </p:nvPr>
        </p:nvSpPr>
        <p:spPr/>
        <p:txBody>
          <a:bodyPr/>
          <a:lstStyle/>
          <a:p>
            <a:fld id="{FEDC09BC-B28D-4880-B3E8-3D2E05994F13}" type="slidenum">
              <a:rPr lang="en-GB" smtClean="0"/>
              <a:t>‹#›</a:t>
            </a:fld>
            <a:endParaRPr lang="en-GB"/>
          </a:p>
        </p:txBody>
      </p:sp>
    </p:spTree>
    <p:extLst>
      <p:ext uri="{BB962C8B-B14F-4D97-AF65-F5344CB8AC3E}">
        <p14:creationId xmlns:p14="http://schemas.microsoft.com/office/powerpoint/2010/main" val="2687955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A3C6E-F74B-444F-9B76-4C51B65EFE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C02F58C-E121-4CC1-BDFC-E34CB28598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AE276FC-18E4-4A7F-A9C3-C3AC7F96B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B1BCE7-4A2A-4B99-8240-435CDB4B9852}"/>
              </a:ext>
            </a:extLst>
          </p:cNvPr>
          <p:cNvSpPr>
            <a:spLocks noGrp="1"/>
          </p:cNvSpPr>
          <p:nvPr>
            <p:ph type="dt" sz="half" idx="10"/>
          </p:nvPr>
        </p:nvSpPr>
        <p:spPr/>
        <p:txBody>
          <a:bodyPr/>
          <a:lstStyle/>
          <a:p>
            <a:fld id="{AECE78ED-F61C-4835-B0D9-B19A20CF1091}" type="datetimeFigureOut">
              <a:rPr lang="en-GB" smtClean="0"/>
              <a:t>17/11/2018</a:t>
            </a:fld>
            <a:endParaRPr lang="en-GB"/>
          </a:p>
        </p:txBody>
      </p:sp>
      <p:sp>
        <p:nvSpPr>
          <p:cNvPr id="6" name="Footer Placeholder 5">
            <a:extLst>
              <a:ext uri="{FF2B5EF4-FFF2-40B4-BE49-F238E27FC236}">
                <a16:creationId xmlns:a16="http://schemas.microsoft.com/office/drawing/2014/main" id="{E355118F-FE68-4228-9201-9D774252BF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6AA144-25EB-4AB1-8CC4-796F55D77336}"/>
              </a:ext>
            </a:extLst>
          </p:cNvPr>
          <p:cNvSpPr>
            <a:spLocks noGrp="1"/>
          </p:cNvSpPr>
          <p:nvPr>
            <p:ph type="sldNum" sz="quarter" idx="12"/>
          </p:nvPr>
        </p:nvSpPr>
        <p:spPr/>
        <p:txBody>
          <a:bodyPr/>
          <a:lstStyle/>
          <a:p>
            <a:fld id="{FEDC09BC-B28D-4880-B3E8-3D2E05994F13}" type="slidenum">
              <a:rPr lang="en-GB" smtClean="0"/>
              <a:t>‹#›</a:t>
            </a:fld>
            <a:endParaRPr lang="en-GB"/>
          </a:p>
        </p:txBody>
      </p:sp>
    </p:spTree>
    <p:extLst>
      <p:ext uri="{BB962C8B-B14F-4D97-AF65-F5344CB8AC3E}">
        <p14:creationId xmlns:p14="http://schemas.microsoft.com/office/powerpoint/2010/main" val="2886238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6E524-0D84-4030-B456-D3D783E7F8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DB8A02A-6668-473F-968C-D93B284795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263F88F-9539-4422-8A90-705931E04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8DC03E-342F-4E7A-8C03-575A3FBA1F71}"/>
              </a:ext>
            </a:extLst>
          </p:cNvPr>
          <p:cNvSpPr>
            <a:spLocks noGrp="1"/>
          </p:cNvSpPr>
          <p:nvPr>
            <p:ph type="dt" sz="half" idx="10"/>
          </p:nvPr>
        </p:nvSpPr>
        <p:spPr/>
        <p:txBody>
          <a:bodyPr/>
          <a:lstStyle/>
          <a:p>
            <a:fld id="{AECE78ED-F61C-4835-B0D9-B19A20CF1091}" type="datetimeFigureOut">
              <a:rPr lang="en-GB" smtClean="0"/>
              <a:t>17/11/2018</a:t>
            </a:fld>
            <a:endParaRPr lang="en-GB"/>
          </a:p>
        </p:txBody>
      </p:sp>
      <p:sp>
        <p:nvSpPr>
          <p:cNvPr id="6" name="Footer Placeholder 5">
            <a:extLst>
              <a:ext uri="{FF2B5EF4-FFF2-40B4-BE49-F238E27FC236}">
                <a16:creationId xmlns:a16="http://schemas.microsoft.com/office/drawing/2014/main" id="{0F7033CE-2805-4AE4-8725-E87799E94B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6BFDF8-5A17-413E-BF2C-B361A6421ECA}"/>
              </a:ext>
            </a:extLst>
          </p:cNvPr>
          <p:cNvSpPr>
            <a:spLocks noGrp="1"/>
          </p:cNvSpPr>
          <p:nvPr>
            <p:ph type="sldNum" sz="quarter" idx="12"/>
          </p:nvPr>
        </p:nvSpPr>
        <p:spPr/>
        <p:txBody>
          <a:bodyPr/>
          <a:lstStyle/>
          <a:p>
            <a:fld id="{FEDC09BC-B28D-4880-B3E8-3D2E05994F13}" type="slidenum">
              <a:rPr lang="en-GB" smtClean="0"/>
              <a:t>‹#›</a:t>
            </a:fld>
            <a:endParaRPr lang="en-GB"/>
          </a:p>
        </p:txBody>
      </p:sp>
    </p:spTree>
    <p:extLst>
      <p:ext uri="{BB962C8B-B14F-4D97-AF65-F5344CB8AC3E}">
        <p14:creationId xmlns:p14="http://schemas.microsoft.com/office/powerpoint/2010/main" val="1020229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9393A2-956F-42BD-9FCF-D6BD2565F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5197AD-D275-44EC-AE54-C3631F328D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74924F-1803-4C7C-AF8E-38059ACC93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E78ED-F61C-4835-B0D9-B19A20CF1091}" type="datetimeFigureOut">
              <a:rPr lang="en-GB" smtClean="0"/>
              <a:t>17/11/2018</a:t>
            </a:fld>
            <a:endParaRPr lang="en-GB"/>
          </a:p>
        </p:txBody>
      </p:sp>
      <p:sp>
        <p:nvSpPr>
          <p:cNvPr id="5" name="Footer Placeholder 4">
            <a:extLst>
              <a:ext uri="{FF2B5EF4-FFF2-40B4-BE49-F238E27FC236}">
                <a16:creationId xmlns:a16="http://schemas.microsoft.com/office/drawing/2014/main" id="{010F7AE4-2B3D-43DF-ACF6-3F7F9C322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B3E52BA-1D89-4E9B-9842-CF985FB71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C09BC-B28D-4880-B3E8-3D2E05994F13}" type="slidenum">
              <a:rPr lang="en-GB" smtClean="0"/>
              <a:t>‹#›</a:t>
            </a:fld>
            <a:endParaRPr lang="en-GB"/>
          </a:p>
        </p:txBody>
      </p:sp>
    </p:spTree>
    <p:extLst>
      <p:ext uri="{BB962C8B-B14F-4D97-AF65-F5344CB8AC3E}">
        <p14:creationId xmlns:p14="http://schemas.microsoft.com/office/powerpoint/2010/main" val="386729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11/17/2018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Chris Hammond: chris@ucl.ac.uk</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4589028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customXml" Target="../ink/ink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79.png"/><Relationship Id="rId12" Type="http://schemas.openxmlformats.org/officeDocument/2006/relationships/customXml" Target="../ink/ink7.xml"/><Relationship Id="rId2" Type="http://schemas.openxmlformats.org/officeDocument/2006/relationships/customXml" Target="../ink/ink2.xml"/><Relationship Id="rId1" Type="http://schemas.openxmlformats.org/officeDocument/2006/relationships/slideLayout" Target="../slideLayouts/slideLayout13.xml"/><Relationship Id="rId6" Type="http://schemas.openxmlformats.org/officeDocument/2006/relationships/customXml" Target="../ink/ink4.xml"/><Relationship Id="rId11" Type="http://schemas.openxmlformats.org/officeDocument/2006/relationships/image" Target="../media/image81.png"/><Relationship Id="rId5" Type="http://schemas.openxmlformats.org/officeDocument/2006/relationships/image" Target="../media/image78.png"/><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80.png"/></Relationships>
</file>

<file path=ppt/slides/_rels/slide12.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83.png"/><Relationship Id="rId3" Type="http://schemas.openxmlformats.org/officeDocument/2006/relationships/image" Target="../media/image77.png"/><Relationship Id="rId7" Type="http://schemas.openxmlformats.org/officeDocument/2006/relationships/image" Target="../media/image79.png"/><Relationship Id="rId12" Type="http://schemas.openxmlformats.org/officeDocument/2006/relationships/customXml" Target="../ink/ink13.xml"/><Relationship Id="rId2" Type="http://schemas.openxmlformats.org/officeDocument/2006/relationships/customXml" Target="../ink/ink8.xml"/><Relationship Id="rId1" Type="http://schemas.openxmlformats.org/officeDocument/2006/relationships/slideLayout" Target="../slideLayouts/slideLayout13.xml"/><Relationship Id="rId6" Type="http://schemas.openxmlformats.org/officeDocument/2006/relationships/customXml" Target="../ink/ink10.xml"/><Relationship Id="rId11" Type="http://schemas.openxmlformats.org/officeDocument/2006/relationships/image" Target="../media/image81.png"/><Relationship Id="rId5" Type="http://schemas.openxmlformats.org/officeDocument/2006/relationships/image" Target="../media/image78.png"/><Relationship Id="rId15" Type="http://schemas.openxmlformats.org/officeDocument/2006/relationships/image" Target="../media/image82.png"/><Relationship Id="rId10" Type="http://schemas.openxmlformats.org/officeDocument/2006/relationships/customXml" Target="../ink/ink12.xml"/><Relationship Id="rId4" Type="http://schemas.openxmlformats.org/officeDocument/2006/relationships/customXml" Target="../ink/ink9.xml"/><Relationship Id="rId9" Type="http://schemas.openxmlformats.org/officeDocument/2006/relationships/image" Target="../media/image80.png"/><Relationship Id="rId14" Type="http://schemas.openxmlformats.org/officeDocument/2006/relationships/customXml" Target="../ink/ink14.xml"/></Relationships>
</file>

<file path=ppt/slides/_rels/slide13.xml.rels><?xml version="1.0" encoding="UTF-8" standalone="yes"?>
<Relationships xmlns="http://schemas.openxmlformats.org/package/2006/relationships"><Relationship Id="rId8" Type="http://schemas.openxmlformats.org/officeDocument/2006/relationships/customXml" Target="../ink/ink18.xml"/><Relationship Id="rId13"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6.png"/><Relationship Id="rId12" Type="http://schemas.openxmlformats.org/officeDocument/2006/relationships/customXml" Target="../ink/ink20.xml"/><Relationship Id="rId2" Type="http://schemas.openxmlformats.org/officeDocument/2006/relationships/customXml" Target="../ink/ink15.xml"/><Relationship Id="rId1" Type="http://schemas.openxmlformats.org/officeDocument/2006/relationships/slideLayout" Target="../slideLayouts/slideLayout13.xml"/><Relationship Id="rId6" Type="http://schemas.openxmlformats.org/officeDocument/2006/relationships/customXml" Target="../ink/ink17.xml"/><Relationship Id="rId11" Type="http://schemas.openxmlformats.org/officeDocument/2006/relationships/image" Target="../media/image88.png"/><Relationship Id="rId5" Type="http://schemas.openxmlformats.org/officeDocument/2006/relationships/image" Target="../media/image85.png"/><Relationship Id="rId15" Type="http://schemas.openxmlformats.org/officeDocument/2006/relationships/image" Target="../media/image82.png"/><Relationship Id="rId10" Type="http://schemas.openxmlformats.org/officeDocument/2006/relationships/customXml" Target="../ink/ink19.xml"/><Relationship Id="rId4" Type="http://schemas.openxmlformats.org/officeDocument/2006/relationships/customXml" Target="../ink/ink16.xml"/><Relationship Id="rId9" Type="http://schemas.openxmlformats.org/officeDocument/2006/relationships/image" Target="../media/image87.png"/><Relationship Id="rId14" Type="http://schemas.openxmlformats.org/officeDocument/2006/relationships/customXml" Target="../ink/ink21.xml"/></Relationships>
</file>

<file path=ppt/slides/_rels/slide14.xml.rels><?xml version="1.0" encoding="UTF-8" standalone="yes"?>
<Relationships xmlns="http://schemas.openxmlformats.org/package/2006/relationships"><Relationship Id="rId8" Type="http://schemas.openxmlformats.org/officeDocument/2006/relationships/customXml" Target="../ink/ink25.xml"/><Relationship Id="rId13"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6.png"/><Relationship Id="rId12" Type="http://schemas.openxmlformats.org/officeDocument/2006/relationships/customXml" Target="../ink/ink27.xml"/><Relationship Id="rId17" Type="http://schemas.openxmlformats.org/officeDocument/2006/relationships/image" Target="../media/image82.png"/><Relationship Id="rId2" Type="http://schemas.openxmlformats.org/officeDocument/2006/relationships/customXml" Target="../ink/ink22.xml"/><Relationship Id="rId16" Type="http://schemas.openxmlformats.org/officeDocument/2006/relationships/customXml" Target="../ink/ink29.xml"/><Relationship Id="rId1" Type="http://schemas.openxmlformats.org/officeDocument/2006/relationships/slideLayout" Target="../slideLayouts/slideLayout13.xml"/><Relationship Id="rId6" Type="http://schemas.openxmlformats.org/officeDocument/2006/relationships/customXml" Target="../ink/ink24.xml"/><Relationship Id="rId11" Type="http://schemas.openxmlformats.org/officeDocument/2006/relationships/image" Target="../media/image88.png"/><Relationship Id="rId5" Type="http://schemas.openxmlformats.org/officeDocument/2006/relationships/image" Target="../media/image85.png"/><Relationship Id="rId15" Type="http://schemas.openxmlformats.org/officeDocument/2006/relationships/image" Target="../media/image90.png"/><Relationship Id="rId10" Type="http://schemas.openxmlformats.org/officeDocument/2006/relationships/customXml" Target="../ink/ink26.xml"/><Relationship Id="rId4" Type="http://schemas.openxmlformats.org/officeDocument/2006/relationships/customXml" Target="../ink/ink23.xml"/><Relationship Id="rId9" Type="http://schemas.openxmlformats.org/officeDocument/2006/relationships/image" Target="../media/image87.png"/><Relationship Id="rId14" Type="http://schemas.openxmlformats.org/officeDocument/2006/relationships/customXml" Target="../ink/ink28.xml"/></Relationships>
</file>

<file path=ppt/slides/_rels/slide15.xml.rels><?xml version="1.0" encoding="UTF-8" standalone="yes"?>
<Relationships xmlns="http://schemas.openxmlformats.org/package/2006/relationships"><Relationship Id="rId8" Type="http://schemas.openxmlformats.org/officeDocument/2006/relationships/customXml" Target="../ink/ink33.xml"/><Relationship Id="rId13" Type="http://schemas.openxmlformats.org/officeDocument/2006/relationships/image" Target="../media/image95.png"/><Relationship Id="rId18" Type="http://schemas.openxmlformats.org/officeDocument/2006/relationships/customXml" Target="../ink/ink38.xml"/><Relationship Id="rId26" Type="http://schemas.openxmlformats.org/officeDocument/2006/relationships/customXml" Target="../ink/ink42.xml"/><Relationship Id="rId3" Type="http://schemas.openxmlformats.org/officeDocument/2006/relationships/image" Target="../media/image91.png"/><Relationship Id="rId21" Type="http://schemas.openxmlformats.org/officeDocument/2006/relationships/image" Target="../media/image99.png"/><Relationship Id="rId7" Type="http://schemas.openxmlformats.org/officeDocument/2006/relationships/image" Target="../media/image82.png"/><Relationship Id="rId12" Type="http://schemas.openxmlformats.org/officeDocument/2006/relationships/customXml" Target="../ink/ink35.xml"/><Relationship Id="rId17" Type="http://schemas.openxmlformats.org/officeDocument/2006/relationships/image" Target="../media/image97.png"/><Relationship Id="rId25" Type="http://schemas.openxmlformats.org/officeDocument/2006/relationships/image" Target="../media/image101.png"/><Relationship Id="rId2" Type="http://schemas.openxmlformats.org/officeDocument/2006/relationships/customXml" Target="../ink/ink30.xml"/><Relationship Id="rId16" Type="http://schemas.openxmlformats.org/officeDocument/2006/relationships/customXml" Target="../ink/ink37.xml"/><Relationship Id="rId20" Type="http://schemas.openxmlformats.org/officeDocument/2006/relationships/customXml" Target="../ink/ink39.xml"/><Relationship Id="rId1" Type="http://schemas.openxmlformats.org/officeDocument/2006/relationships/slideLayout" Target="../slideLayouts/slideLayout13.xml"/><Relationship Id="rId6" Type="http://schemas.openxmlformats.org/officeDocument/2006/relationships/customXml" Target="../ink/ink32.xml"/><Relationship Id="rId11" Type="http://schemas.openxmlformats.org/officeDocument/2006/relationships/image" Target="../media/image94.png"/><Relationship Id="rId24" Type="http://schemas.openxmlformats.org/officeDocument/2006/relationships/customXml" Target="../ink/ink41.xml"/><Relationship Id="rId5" Type="http://schemas.openxmlformats.org/officeDocument/2006/relationships/image" Target="../media/image92.png"/><Relationship Id="rId15" Type="http://schemas.openxmlformats.org/officeDocument/2006/relationships/image" Target="../media/image96.png"/><Relationship Id="rId23" Type="http://schemas.openxmlformats.org/officeDocument/2006/relationships/image" Target="../media/image100.png"/><Relationship Id="rId10" Type="http://schemas.openxmlformats.org/officeDocument/2006/relationships/customXml" Target="../ink/ink34.xml"/><Relationship Id="rId19" Type="http://schemas.openxmlformats.org/officeDocument/2006/relationships/image" Target="../media/image98.png"/><Relationship Id="rId4" Type="http://schemas.openxmlformats.org/officeDocument/2006/relationships/customXml" Target="../ink/ink31.xml"/><Relationship Id="rId9" Type="http://schemas.openxmlformats.org/officeDocument/2006/relationships/image" Target="../media/image93.png"/><Relationship Id="rId14" Type="http://schemas.openxmlformats.org/officeDocument/2006/relationships/customXml" Target="../ink/ink36.xml"/><Relationship Id="rId22" Type="http://schemas.openxmlformats.org/officeDocument/2006/relationships/customXml" Target="../ink/ink40.xml"/><Relationship Id="rId27" Type="http://schemas.openxmlformats.org/officeDocument/2006/relationships/image" Target="../media/image102.png"/></Relationships>
</file>

<file path=ppt/slides/_rels/slide1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customXml" Target="../ink/ink43.xml"/><Relationship Id="rId1" Type="http://schemas.openxmlformats.org/officeDocument/2006/relationships/slideLayout" Target="../slideLayouts/slideLayout13.xml"/><Relationship Id="rId5" Type="http://schemas.openxmlformats.org/officeDocument/2006/relationships/image" Target="../media/image104.png"/><Relationship Id="rId4" Type="http://schemas.openxmlformats.org/officeDocument/2006/relationships/customXml" Target="../ink/ink4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8911-FBC9-4725-8A2F-57F5AD9B659C}"/>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DA01D2A1-227E-49D0-92FA-18DBD8267772}"/>
              </a:ext>
            </a:extLst>
          </p:cNvPr>
          <p:cNvSpPr>
            <a:spLocks noGrp="1"/>
          </p:cNvSpPr>
          <p:nvPr>
            <p:ph type="subTitle" idx="1"/>
          </p:nvPr>
        </p:nvSpPr>
        <p:spPr/>
        <p:txBody>
          <a:bodyPr/>
          <a:lstStyle/>
          <a:p>
            <a:endParaRPr lang="en-GB"/>
          </a:p>
        </p:txBody>
      </p:sp>
      <p:pic>
        <p:nvPicPr>
          <p:cNvPr id="4" name="Picture 2">
            <a:extLst>
              <a:ext uri="{FF2B5EF4-FFF2-40B4-BE49-F238E27FC236}">
                <a16:creationId xmlns:a16="http://schemas.microsoft.com/office/drawing/2014/main" id="{99E780AC-71AB-469E-999B-9260D3017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616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187C-393A-4E18-BD67-B4968965010D}"/>
              </a:ext>
            </a:extLst>
          </p:cNvPr>
          <p:cNvSpPr>
            <a:spLocks noGrp="1"/>
          </p:cNvSpPr>
          <p:nvPr>
            <p:ph type="title"/>
          </p:nvPr>
        </p:nvSpPr>
        <p:spPr>
          <a:xfrm>
            <a:off x="2231136" y="82042"/>
            <a:ext cx="7729728" cy="1188720"/>
          </a:xfrm>
        </p:spPr>
        <p:txBody>
          <a:bodyPr/>
          <a:lstStyle/>
          <a:p>
            <a:r>
              <a:rPr lang="en-GB" dirty="0"/>
              <a:t>A day in the life of a change</a:t>
            </a:r>
          </a:p>
        </p:txBody>
      </p:sp>
      <mc:AlternateContent xmlns:mc="http://schemas.openxmlformats.org/markup-compatibility/2006" xmlns:p14="http://schemas.microsoft.com/office/powerpoint/2010/main">
        <mc:Choice Requires="p14">
          <p:contentPart p14:bwMode="auto" r:id="rId2">
            <p14:nvContentPartPr>
              <p14:cNvPr id="348" name="Ink 347">
                <a:extLst>
                  <a:ext uri="{FF2B5EF4-FFF2-40B4-BE49-F238E27FC236}">
                    <a16:creationId xmlns:a16="http://schemas.microsoft.com/office/drawing/2014/main" id="{BFDCD4C4-4CF7-4D1F-902C-67267AD7C264}"/>
                  </a:ext>
                </a:extLst>
              </p14:cNvPr>
              <p14:cNvContentPartPr/>
              <p14:nvPr/>
            </p14:nvContentPartPr>
            <p14:xfrm>
              <a:off x="117410" y="3676160"/>
              <a:ext cx="8085600" cy="3087720"/>
            </p14:xfrm>
          </p:contentPart>
        </mc:Choice>
        <mc:Fallback xmlns="">
          <p:pic>
            <p:nvPicPr>
              <p:cNvPr id="348" name="Ink 347">
                <a:extLst>
                  <a:ext uri="{FF2B5EF4-FFF2-40B4-BE49-F238E27FC236}">
                    <a16:creationId xmlns:a16="http://schemas.microsoft.com/office/drawing/2014/main" id="{BFDCD4C4-4CF7-4D1F-902C-67267AD7C264}"/>
                  </a:ext>
                </a:extLst>
              </p:cNvPr>
              <p:cNvPicPr/>
              <p:nvPr/>
            </p:nvPicPr>
            <p:blipFill>
              <a:blip r:embed="rId3"/>
              <a:stretch>
                <a:fillRect/>
              </a:stretch>
            </p:blipFill>
            <p:spPr>
              <a:xfrm>
                <a:off x="108410" y="3667520"/>
                <a:ext cx="8103240" cy="3105360"/>
              </a:xfrm>
              <a:prstGeom prst="rect">
                <a:avLst/>
              </a:prstGeom>
            </p:spPr>
          </p:pic>
        </mc:Fallback>
      </mc:AlternateContent>
    </p:spTree>
    <p:extLst>
      <p:ext uri="{BB962C8B-B14F-4D97-AF65-F5344CB8AC3E}">
        <p14:creationId xmlns:p14="http://schemas.microsoft.com/office/powerpoint/2010/main" val="2290172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187C-393A-4E18-BD67-B4968965010D}"/>
              </a:ext>
            </a:extLst>
          </p:cNvPr>
          <p:cNvSpPr>
            <a:spLocks noGrp="1"/>
          </p:cNvSpPr>
          <p:nvPr>
            <p:ph type="title"/>
          </p:nvPr>
        </p:nvSpPr>
        <p:spPr>
          <a:xfrm>
            <a:off x="2231136" y="82042"/>
            <a:ext cx="7729728" cy="1188720"/>
          </a:xfrm>
        </p:spPr>
        <p:txBody>
          <a:bodyPr/>
          <a:lstStyle/>
          <a:p>
            <a:r>
              <a:rPr lang="en-GB" dirty="0"/>
              <a:t>A day in the life of a change</a:t>
            </a:r>
          </a:p>
        </p:txBody>
      </p:sp>
      <mc:AlternateContent xmlns:mc="http://schemas.openxmlformats.org/markup-compatibility/2006" xmlns:p14="http://schemas.microsoft.com/office/powerpoint/2010/main">
        <mc:Choice Requires="p14">
          <p:contentPart p14:bwMode="auto" r:id="rId2">
            <p14:nvContentPartPr>
              <p14:cNvPr id="259" name="Ink 258">
                <a:extLst>
                  <a:ext uri="{FF2B5EF4-FFF2-40B4-BE49-F238E27FC236}">
                    <a16:creationId xmlns:a16="http://schemas.microsoft.com/office/drawing/2014/main" id="{626F9C5D-7660-4825-A7D8-DB6BF8AB81E8}"/>
                  </a:ext>
                </a:extLst>
              </p14:cNvPr>
              <p14:cNvContentPartPr/>
              <p14:nvPr/>
            </p14:nvContentPartPr>
            <p14:xfrm>
              <a:off x="117410" y="3676160"/>
              <a:ext cx="8085600" cy="2826720"/>
            </p14:xfrm>
          </p:contentPart>
        </mc:Choice>
        <mc:Fallback xmlns="">
          <p:pic>
            <p:nvPicPr>
              <p:cNvPr id="259" name="Ink 258">
                <a:extLst>
                  <a:ext uri="{FF2B5EF4-FFF2-40B4-BE49-F238E27FC236}">
                    <a16:creationId xmlns:a16="http://schemas.microsoft.com/office/drawing/2014/main" id="{626F9C5D-7660-4825-A7D8-DB6BF8AB81E8}"/>
                  </a:ext>
                </a:extLst>
              </p:cNvPr>
              <p:cNvPicPr/>
              <p:nvPr/>
            </p:nvPicPr>
            <p:blipFill>
              <a:blip r:embed="rId3"/>
              <a:stretch>
                <a:fillRect/>
              </a:stretch>
            </p:blipFill>
            <p:spPr>
              <a:xfrm>
                <a:off x="108410" y="3667520"/>
                <a:ext cx="8103240" cy="2844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D7B09C93-EC36-458F-8DF8-9D5A7E71F3B0}"/>
                  </a:ext>
                </a:extLst>
              </p14:cNvPr>
              <p14:cNvContentPartPr/>
              <p14:nvPr/>
            </p14:nvContentPartPr>
            <p14:xfrm>
              <a:off x="10719010" y="1793850"/>
              <a:ext cx="32400" cy="19800"/>
            </p14:xfrm>
          </p:contentPart>
        </mc:Choice>
        <mc:Fallback xmlns="">
          <p:pic>
            <p:nvPicPr>
              <p:cNvPr id="4" name="Ink 3">
                <a:extLst>
                  <a:ext uri="{FF2B5EF4-FFF2-40B4-BE49-F238E27FC236}">
                    <a16:creationId xmlns:a16="http://schemas.microsoft.com/office/drawing/2014/main" id="{D7B09C93-EC36-458F-8DF8-9D5A7E71F3B0}"/>
                  </a:ext>
                </a:extLst>
              </p:cNvPr>
              <p:cNvPicPr/>
              <p:nvPr/>
            </p:nvPicPr>
            <p:blipFill>
              <a:blip r:embed="rId5"/>
              <a:stretch>
                <a:fillRect/>
              </a:stretch>
            </p:blipFill>
            <p:spPr>
              <a:xfrm>
                <a:off x="10710370" y="1785210"/>
                <a:ext cx="500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10549D2-175F-493B-936C-CAAAB41DE319}"/>
                  </a:ext>
                </a:extLst>
              </p14:cNvPr>
              <p14:cNvContentPartPr/>
              <p14:nvPr/>
            </p14:nvContentPartPr>
            <p14:xfrm>
              <a:off x="9754930" y="1467330"/>
              <a:ext cx="693000" cy="488880"/>
            </p14:xfrm>
          </p:contentPart>
        </mc:Choice>
        <mc:Fallback xmlns="">
          <p:pic>
            <p:nvPicPr>
              <p:cNvPr id="5" name="Ink 4">
                <a:extLst>
                  <a:ext uri="{FF2B5EF4-FFF2-40B4-BE49-F238E27FC236}">
                    <a16:creationId xmlns:a16="http://schemas.microsoft.com/office/drawing/2014/main" id="{410549D2-175F-493B-936C-CAAAB41DE319}"/>
                  </a:ext>
                </a:extLst>
              </p:cNvPr>
              <p:cNvPicPr/>
              <p:nvPr/>
            </p:nvPicPr>
            <p:blipFill>
              <a:blip r:embed="rId7"/>
              <a:stretch>
                <a:fillRect/>
              </a:stretch>
            </p:blipFill>
            <p:spPr>
              <a:xfrm>
                <a:off x="9746286" y="1458690"/>
                <a:ext cx="710649" cy="506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DB76516B-CD1A-476D-84A6-C9BE882F74F7}"/>
                  </a:ext>
                </a:extLst>
              </p14:cNvPr>
              <p14:cNvContentPartPr/>
              <p14:nvPr/>
            </p14:nvContentPartPr>
            <p14:xfrm>
              <a:off x="8584570" y="1545450"/>
              <a:ext cx="860760" cy="365760"/>
            </p14:xfrm>
          </p:contentPart>
        </mc:Choice>
        <mc:Fallback xmlns="">
          <p:pic>
            <p:nvPicPr>
              <p:cNvPr id="6" name="Ink 5">
                <a:extLst>
                  <a:ext uri="{FF2B5EF4-FFF2-40B4-BE49-F238E27FC236}">
                    <a16:creationId xmlns:a16="http://schemas.microsoft.com/office/drawing/2014/main" id="{DB76516B-CD1A-476D-84A6-C9BE882F74F7}"/>
                  </a:ext>
                </a:extLst>
              </p:cNvPr>
              <p:cNvPicPr/>
              <p:nvPr/>
            </p:nvPicPr>
            <p:blipFill>
              <a:blip r:embed="rId9"/>
              <a:stretch>
                <a:fillRect/>
              </a:stretch>
            </p:blipFill>
            <p:spPr>
              <a:xfrm>
                <a:off x="8575930" y="1536810"/>
                <a:ext cx="87840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1707C1ED-E819-45F1-AB8B-F1C39E847487}"/>
                  </a:ext>
                </a:extLst>
              </p14:cNvPr>
              <p14:cNvContentPartPr/>
              <p14:nvPr/>
            </p14:nvContentPartPr>
            <p14:xfrm>
              <a:off x="7665850" y="2266170"/>
              <a:ext cx="2921040" cy="1962720"/>
            </p14:xfrm>
          </p:contentPart>
        </mc:Choice>
        <mc:Fallback xmlns="">
          <p:pic>
            <p:nvPicPr>
              <p:cNvPr id="7" name="Ink 6">
                <a:extLst>
                  <a:ext uri="{FF2B5EF4-FFF2-40B4-BE49-F238E27FC236}">
                    <a16:creationId xmlns:a16="http://schemas.microsoft.com/office/drawing/2014/main" id="{1707C1ED-E819-45F1-AB8B-F1C39E847487}"/>
                  </a:ext>
                </a:extLst>
              </p:cNvPr>
              <p:cNvPicPr/>
              <p:nvPr/>
            </p:nvPicPr>
            <p:blipFill>
              <a:blip r:embed="rId11"/>
              <a:stretch>
                <a:fillRect/>
              </a:stretch>
            </p:blipFill>
            <p:spPr>
              <a:xfrm>
                <a:off x="7656850" y="2257170"/>
                <a:ext cx="2938680" cy="1980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4D56854B-EC85-4343-9FDD-513D0ECAE19B}"/>
                  </a:ext>
                </a:extLst>
              </p14:cNvPr>
              <p14:cNvContentPartPr/>
              <p14:nvPr/>
            </p14:nvContentPartPr>
            <p14:xfrm>
              <a:off x="3254090" y="5599280"/>
              <a:ext cx="1031040" cy="1164600"/>
            </p14:xfrm>
          </p:contentPart>
        </mc:Choice>
        <mc:Fallback xmlns="">
          <p:pic>
            <p:nvPicPr>
              <p:cNvPr id="8" name="Ink 7">
                <a:extLst>
                  <a:ext uri="{FF2B5EF4-FFF2-40B4-BE49-F238E27FC236}">
                    <a16:creationId xmlns:a16="http://schemas.microsoft.com/office/drawing/2014/main" id="{4D56854B-EC85-4343-9FDD-513D0ECAE19B}"/>
                  </a:ext>
                </a:extLst>
              </p:cNvPr>
              <p:cNvPicPr/>
              <p:nvPr/>
            </p:nvPicPr>
            <p:blipFill>
              <a:blip r:embed="rId13"/>
              <a:stretch>
                <a:fillRect/>
              </a:stretch>
            </p:blipFill>
            <p:spPr>
              <a:xfrm>
                <a:off x="3245450" y="5590640"/>
                <a:ext cx="1048680" cy="1182240"/>
              </a:xfrm>
              <a:prstGeom prst="rect">
                <a:avLst/>
              </a:prstGeom>
            </p:spPr>
          </p:pic>
        </mc:Fallback>
      </mc:AlternateContent>
    </p:spTree>
    <p:extLst>
      <p:ext uri="{BB962C8B-B14F-4D97-AF65-F5344CB8AC3E}">
        <p14:creationId xmlns:p14="http://schemas.microsoft.com/office/powerpoint/2010/main" val="302748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187C-393A-4E18-BD67-B4968965010D}"/>
              </a:ext>
            </a:extLst>
          </p:cNvPr>
          <p:cNvSpPr>
            <a:spLocks noGrp="1"/>
          </p:cNvSpPr>
          <p:nvPr>
            <p:ph type="title"/>
          </p:nvPr>
        </p:nvSpPr>
        <p:spPr>
          <a:xfrm>
            <a:off x="2231136" y="82042"/>
            <a:ext cx="7729728" cy="1188720"/>
          </a:xfrm>
        </p:spPr>
        <p:txBody>
          <a:bodyPr/>
          <a:lstStyle/>
          <a:p>
            <a:r>
              <a:rPr lang="en-GB" dirty="0"/>
              <a:t>A day in the life of a change</a:t>
            </a:r>
          </a:p>
        </p:txBody>
      </p:sp>
      <mc:AlternateContent xmlns:mc="http://schemas.openxmlformats.org/markup-compatibility/2006" xmlns:p14="http://schemas.microsoft.com/office/powerpoint/2010/main">
        <mc:Choice Requires="p14">
          <p:contentPart p14:bwMode="auto" r:id="rId2">
            <p14:nvContentPartPr>
              <p14:cNvPr id="259" name="Ink 258">
                <a:extLst>
                  <a:ext uri="{FF2B5EF4-FFF2-40B4-BE49-F238E27FC236}">
                    <a16:creationId xmlns:a16="http://schemas.microsoft.com/office/drawing/2014/main" id="{626F9C5D-7660-4825-A7D8-DB6BF8AB81E8}"/>
                  </a:ext>
                </a:extLst>
              </p14:cNvPr>
              <p14:cNvContentPartPr/>
              <p14:nvPr/>
            </p14:nvContentPartPr>
            <p14:xfrm>
              <a:off x="117410" y="3676160"/>
              <a:ext cx="8085600" cy="2826720"/>
            </p14:xfrm>
          </p:contentPart>
        </mc:Choice>
        <mc:Fallback xmlns="">
          <p:pic>
            <p:nvPicPr>
              <p:cNvPr id="259" name="Ink 258">
                <a:extLst>
                  <a:ext uri="{FF2B5EF4-FFF2-40B4-BE49-F238E27FC236}">
                    <a16:creationId xmlns:a16="http://schemas.microsoft.com/office/drawing/2014/main" id="{626F9C5D-7660-4825-A7D8-DB6BF8AB81E8}"/>
                  </a:ext>
                </a:extLst>
              </p:cNvPr>
              <p:cNvPicPr/>
              <p:nvPr/>
            </p:nvPicPr>
            <p:blipFill>
              <a:blip r:embed="rId3"/>
              <a:stretch>
                <a:fillRect/>
              </a:stretch>
            </p:blipFill>
            <p:spPr>
              <a:xfrm>
                <a:off x="108410" y="3667520"/>
                <a:ext cx="8103240" cy="2844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D7B09C93-EC36-458F-8DF8-9D5A7E71F3B0}"/>
                  </a:ext>
                </a:extLst>
              </p14:cNvPr>
              <p14:cNvContentPartPr/>
              <p14:nvPr/>
            </p14:nvContentPartPr>
            <p14:xfrm>
              <a:off x="8335130" y="1975320"/>
              <a:ext cx="32400" cy="19800"/>
            </p14:xfrm>
          </p:contentPart>
        </mc:Choice>
        <mc:Fallback xmlns="">
          <p:pic>
            <p:nvPicPr>
              <p:cNvPr id="4" name="Ink 3">
                <a:extLst>
                  <a:ext uri="{FF2B5EF4-FFF2-40B4-BE49-F238E27FC236}">
                    <a16:creationId xmlns:a16="http://schemas.microsoft.com/office/drawing/2014/main" id="{D7B09C93-EC36-458F-8DF8-9D5A7E71F3B0}"/>
                  </a:ext>
                </a:extLst>
              </p:cNvPr>
              <p:cNvPicPr/>
              <p:nvPr/>
            </p:nvPicPr>
            <p:blipFill>
              <a:blip r:embed="rId5"/>
              <a:stretch>
                <a:fillRect/>
              </a:stretch>
            </p:blipFill>
            <p:spPr>
              <a:xfrm>
                <a:off x="8326490" y="1966680"/>
                <a:ext cx="500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10549D2-175F-493B-936C-CAAAB41DE319}"/>
                  </a:ext>
                </a:extLst>
              </p14:cNvPr>
              <p14:cNvContentPartPr/>
              <p14:nvPr/>
            </p14:nvContentPartPr>
            <p14:xfrm>
              <a:off x="7371050" y="1648800"/>
              <a:ext cx="693000" cy="488880"/>
            </p14:xfrm>
          </p:contentPart>
        </mc:Choice>
        <mc:Fallback xmlns="">
          <p:pic>
            <p:nvPicPr>
              <p:cNvPr id="5" name="Ink 4">
                <a:extLst>
                  <a:ext uri="{FF2B5EF4-FFF2-40B4-BE49-F238E27FC236}">
                    <a16:creationId xmlns:a16="http://schemas.microsoft.com/office/drawing/2014/main" id="{410549D2-175F-493B-936C-CAAAB41DE319}"/>
                  </a:ext>
                </a:extLst>
              </p:cNvPr>
              <p:cNvPicPr/>
              <p:nvPr/>
            </p:nvPicPr>
            <p:blipFill>
              <a:blip r:embed="rId7"/>
              <a:stretch>
                <a:fillRect/>
              </a:stretch>
            </p:blipFill>
            <p:spPr>
              <a:xfrm>
                <a:off x="7362406" y="1640160"/>
                <a:ext cx="710649" cy="506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DB76516B-CD1A-476D-84A6-C9BE882F74F7}"/>
                  </a:ext>
                </a:extLst>
              </p14:cNvPr>
              <p14:cNvContentPartPr/>
              <p14:nvPr/>
            </p14:nvContentPartPr>
            <p14:xfrm>
              <a:off x="6200690" y="1726920"/>
              <a:ext cx="860760" cy="365760"/>
            </p14:xfrm>
          </p:contentPart>
        </mc:Choice>
        <mc:Fallback xmlns="">
          <p:pic>
            <p:nvPicPr>
              <p:cNvPr id="6" name="Ink 5">
                <a:extLst>
                  <a:ext uri="{FF2B5EF4-FFF2-40B4-BE49-F238E27FC236}">
                    <a16:creationId xmlns:a16="http://schemas.microsoft.com/office/drawing/2014/main" id="{DB76516B-CD1A-476D-84A6-C9BE882F74F7}"/>
                  </a:ext>
                </a:extLst>
              </p:cNvPr>
              <p:cNvPicPr/>
              <p:nvPr/>
            </p:nvPicPr>
            <p:blipFill>
              <a:blip r:embed="rId9"/>
              <a:stretch>
                <a:fillRect/>
              </a:stretch>
            </p:blipFill>
            <p:spPr>
              <a:xfrm>
                <a:off x="6192050" y="1718280"/>
                <a:ext cx="87840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1707C1ED-E819-45F1-AB8B-F1C39E847487}"/>
                  </a:ext>
                </a:extLst>
              </p14:cNvPr>
              <p14:cNvContentPartPr/>
              <p14:nvPr/>
            </p14:nvContentPartPr>
            <p14:xfrm>
              <a:off x="5281970" y="2447640"/>
              <a:ext cx="2921040" cy="1962720"/>
            </p14:xfrm>
          </p:contentPart>
        </mc:Choice>
        <mc:Fallback xmlns="">
          <p:pic>
            <p:nvPicPr>
              <p:cNvPr id="7" name="Ink 6">
                <a:extLst>
                  <a:ext uri="{FF2B5EF4-FFF2-40B4-BE49-F238E27FC236}">
                    <a16:creationId xmlns:a16="http://schemas.microsoft.com/office/drawing/2014/main" id="{1707C1ED-E819-45F1-AB8B-F1C39E847487}"/>
                  </a:ext>
                </a:extLst>
              </p:cNvPr>
              <p:cNvPicPr/>
              <p:nvPr/>
            </p:nvPicPr>
            <p:blipFill>
              <a:blip r:embed="rId11"/>
              <a:stretch>
                <a:fillRect/>
              </a:stretch>
            </p:blipFill>
            <p:spPr>
              <a:xfrm>
                <a:off x="5272970" y="2438640"/>
                <a:ext cx="2938680" cy="1980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5" name="Ink 264">
                <a:extLst>
                  <a:ext uri="{FF2B5EF4-FFF2-40B4-BE49-F238E27FC236}">
                    <a16:creationId xmlns:a16="http://schemas.microsoft.com/office/drawing/2014/main" id="{21CA0416-31B2-4BB4-B8B3-A4CD6DA88D1A}"/>
                  </a:ext>
                </a:extLst>
              </p14:cNvPr>
              <p14:cNvContentPartPr/>
              <p14:nvPr/>
            </p14:nvContentPartPr>
            <p14:xfrm>
              <a:off x="3697610" y="1443080"/>
              <a:ext cx="7126200" cy="3365640"/>
            </p14:xfrm>
          </p:contentPart>
        </mc:Choice>
        <mc:Fallback xmlns="">
          <p:pic>
            <p:nvPicPr>
              <p:cNvPr id="265" name="Ink 264">
                <a:extLst>
                  <a:ext uri="{FF2B5EF4-FFF2-40B4-BE49-F238E27FC236}">
                    <a16:creationId xmlns:a16="http://schemas.microsoft.com/office/drawing/2014/main" id="{21CA0416-31B2-4BB4-B8B3-A4CD6DA88D1A}"/>
                  </a:ext>
                </a:extLst>
              </p:cNvPr>
              <p:cNvPicPr/>
              <p:nvPr/>
            </p:nvPicPr>
            <p:blipFill>
              <a:blip r:embed="rId13"/>
              <a:stretch>
                <a:fillRect/>
              </a:stretch>
            </p:blipFill>
            <p:spPr>
              <a:xfrm>
                <a:off x="3688610" y="1434440"/>
                <a:ext cx="7143840" cy="3383280"/>
              </a:xfrm>
              <a:prstGeom prst="rect">
                <a:avLst/>
              </a:prstGeom>
            </p:spPr>
          </p:pic>
        </mc:Fallback>
      </mc:AlternateContent>
      <p:sp>
        <p:nvSpPr>
          <p:cNvPr id="271" name="TextBox 270">
            <a:extLst>
              <a:ext uri="{FF2B5EF4-FFF2-40B4-BE49-F238E27FC236}">
                <a16:creationId xmlns:a16="http://schemas.microsoft.com/office/drawing/2014/main" id="{BC23862E-B53A-4E83-86EF-697423041853}"/>
              </a:ext>
            </a:extLst>
          </p:cNvPr>
          <p:cNvSpPr txBox="1"/>
          <p:nvPr/>
        </p:nvSpPr>
        <p:spPr>
          <a:xfrm>
            <a:off x="2451100" y="2877234"/>
            <a:ext cx="2210862"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git add magic.py</a:t>
            </a:r>
          </a:p>
        </p:txBody>
      </p:sp>
      <mc:AlternateContent xmlns:mc="http://schemas.openxmlformats.org/markup-compatibility/2006" xmlns:p14="http://schemas.microsoft.com/office/powerpoint/2010/main">
        <mc:Choice Requires="p14">
          <p:contentPart p14:bwMode="auto" r:id="rId14">
            <p14:nvContentPartPr>
              <p14:cNvPr id="48" name="Ink 47">
                <a:extLst>
                  <a:ext uri="{FF2B5EF4-FFF2-40B4-BE49-F238E27FC236}">
                    <a16:creationId xmlns:a16="http://schemas.microsoft.com/office/drawing/2014/main" id="{CE88140F-E198-4EF4-A9F6-F2D28F123D63}"/>
                  </a:ext>
                </a:extLst>
              </p14:cNvPr>
              <p14:cNvContentPartPr/>
              <p14:nvPr/>
            </p14:nvContentPartPr>
            <p14:xfrm>
              <a:off x="3254090" y="5599280"/>
              <a:ext cx="1031040" cy="1164600"/>
            </p14:xfrm>
          </p:contentPart>
        </mc:Choice>
        <mc:Fallback xmlns="">
          <p:pic>
            <p:nvPicPr>
              <p:cNvPr id="48" name="Ink 47">
                <a:extLst>
                  <a:ext uri="{FF2B5EF4-FFF2-40B4-BE49-F238E27FC236}">
                    <a16:creationId xmlns:a16="http://schemas.microsoft.com/office/drawing/2014/main" id="{CE88140F-E198-4EF4-A9F6-F2D28F123D63}"/>
                  </a:ext>
                </a:extLst>
              </p:cNvPr>
              <p:cNvPicPr/>
              <p:nvPr/>
            </p:nvPicPr>
            <p:blipFill>
              <a:blip r:embed="rId15"/>
              <a:stretch>
                <a:fillRect/>
              </a:stretch>
            </p:blipFill>
            <p:spPr>
              <a:xfrm>
                <a:off x="3245450" y="5590640"/>
                <a:ext cx="1048680" cy="1182240"/>
              </a:xfrm>
              <a:prstGeom prst="rect">
                <a:avLst/>
              </a:prstGeom>
            </p:spPr>
          </p:pic>
        </mc:Fallback>
      </mc:AlternateContent>
    </p:spTree>
    <p:extLst>
      <p:ext uri="{BB962C8B-B14F-4D97-AF65-F5344CB8AC3E}">
        <p14:creationId xmlns:p14="http://schemas.microsoft.com/office/powerpoint/2010/main" val="3434775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187C-393A-4E18-BD67-B4968965010D}"/>
              </a:ext>
            </a:extLst>
          </p:cNvPr>
          <p:cNvSpPr>
            <a:spLocks noGrp="1"/>
          </p:cNvSpPr>
          <p:nvPr>
            <p:ph type="title"/>
          </p:nvPr>
        </p:nvSpPr>
        <p:spPr>
          <a:xfrm>
            <a:off x="2231136" y="82042"/>
            <a:ext cx="7729728" cy="1188720"/>
          </a:xfrm>
        </p:spPr>
        <p:txBody>
          <a:bodyPr/>
          <a:lstStyle/>
          <a:p>
            <a:r>
              <a:rPr lang="en-GB" dirty="0"/>
              <a:t>A day in the life of a change</a:t>
            </a:r>
          </a:p>
        </p:txBody>
      </p:sp>
      <mc:AlternateContent xmlns:mc="http://schemas.openxmlformats.org/markup-compatibility/2006" xmlns:p14="http://schemas.microsoft.com/office/powerpoint/2010/main">
        <mc:Choice Requires="p14">
          <p:contentPart p14:bwMode="auto" r:id="rId2">
            <p14:nvContentPartPr>
              <p14:cNvPr id="259" name="Ink 258">
                <a:extLst>
                  <a:ext uri="{FF2B5EF4-FFF2-40B4-BE49-F238E27FC236}">
                    <a16:creationId xmlns:a16="http://schemas.microsoft.com/office/drawing/2014/main" id="{626F9C5D-7660-4825-A7D8-DB6BF8AB81E8}"/>
                  </a:ext>
                </a:extLst>
              </p14:cNvPr>
              <p14:cNvContentPartPr/>
              <p14:nvPr/>
            </p14:nvContentPartPr>
            <p14:xfrm>
              <a:off x="117410" y="3676160"/>
              <a:ext cx="6655320" cy="2826720"/>
            </p14:xfrm>
          </p:contentPart>
        </mc:Choice>
        <mc:Fallback xmlns="">
          <p:pic>
            <p:nvPicPr>
              <p:cNvPr id="259" name="Ink 258">
                <a:extLst>
                  <a:ext uri="{FF2B5EF4-FFF2-40B4-BE49-F238E27FC236}">
                    <a16:creationId xmlns:a16="http://schemas.microsoft.com/office/drawing/2014/main" id="{626F9C5D-7660-4825-A7D8-DB6BF8AB81E8}"/>
                  </a:ext>
                </a:extLst>
              </p:cNvPr>
              <p:cNvPicPr/>
              <p:nvPr/>
            </p:nvPicPr>
            <p:blipFill>
              <a:blip r:embed="rId3"/>
              <a:stretch>
                <a:fillRect/>
              </a:stretch>
            </p:blipFill>
            <p:spPr>
              <a:xfrm>
                <a:off x="108410" y="3667520"/>
                <a:ext cx="6672960" cy="2844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10549D2-175F-493B-936C-CAAAB41DE319}"/>
                  </a:ext>
                </a:extLst>
              </p14:cNvPr>
              <p14:cNvContentPartPr/>
              <p14:nvPr/>
            </p14:nvContentPartPr>
            <p14:xfrm>
              <a:off x="6215999" y="1801200"/>
              <a:ext cx="463470" cy="326957"/>
            </p14:xfrm>
          </p:contentPart>
        </mc:Choice>
        <mc:Fallback xmlns="">
          <p:pic>
            <p:nvPicPr>
              <p:cNvPr id="5" name="Ink 4">
                <a:extLst>
                  <a:ext uri="{FF2B5EF4-FFF2-40B4-BE49-F238E27FC236}">
                    <a16:creationId xmlns:a16="http://schemas.microsoft.com/office/drawing/2014/main" id="{410549D2-175F-493B-936C-CAAAB41DE319}"/>
                  </a:ext>
                </a:extLst>
              </p:cNvPr>
              <p:cNvPicPr/>
              <p:nvPr/>
            </p:nvPicPr>
            <p:blipFill>
              <a:blip r:embed="rId5"/>
              <a:stretch>
                <a:fillRect/>
              </a:stretch>
            </p:blipFill>
            <p:spPr>
              <a:xfrm>
                <a:off x="6206996" y="1792558"/>
                <a:ext cx="481116" cy="34460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B76516B-CD1A-476D-84A6-C9BE882F74F7}"/>
                  </a:ext>
                </a:extLst>
              </p14:cNvPr>
              <p14:cNvContentPartPr/>
              <p14:nvPr/>
            </p14:nvContentPartPr>
            <p14:xfrm>
              <a:off x="5433277" y="1853446"/>
              <a:ext cx="575666" cy="244616"/>
            </p14:xfrm>
          </p:contentPart>
        </mc:Choice>
        <mc:Fallback xmlns="">
          <p:pic>
            <p:nvPicPr>
              <p:cNvPr id="6" name="Ink 5">
                <a:extLst>
                  <a:ext uri="{FF2B5EF4-FFF2-40B4-BE49-F238E27FC236}">
                    <a16:creationId xmlns:a16="http://schemas.microsoft.com/office/drawing/2014/main" id="{DB76516B-CD1A-476D-84A6-C9BE882F74F7}"/>
                  </a:ext>
                </a:extLst>
              </p:cNvPr>
              <p:cNvPicPr/>
              <p:nvPr/>
            </p:nvPicPr>
            <p:blipFill>
              <a:blip r:embed="rId7"/>
              <a:stretch>
                <a:fillRect/>
              </a:stretch>
            </p:blipFill>
            <p:spPr>
              <a:xfrm>
                <a:off x="5424282" y="1844453"/>
                <a:ext cx="593296" cy="26224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1707C1ED-E819-45F1-AB8B-F1C39E847487}"/>
                  </a:ext>
                </a:extLst>
              </p14:cNvPr>
              <p14:cNvContentPartPr/>
              <p14:nvPr/>
            </p14:nvContentPartPr>
            <p14:xfrm>
              <a:off x="5191550" y="2335454"/>
              <a:ext cx="1580612" cy="1312643"/>
            </p14:xfrm>
          </p:contentPart>
        </mc:Choice>
        <mc:Fallback xmlns="">
          <p:pic>
            <p:nvPicPr>
              <p:cNvPr id="7" name="Ink 6">
                <a:extLst>
                  <a:ext uri="{FF2B5EF4-FFF2-40B4-BE49-F238E27FC236}">
                    <a16:creationId xmlns:a16="http://schemas.microsoft.com/office/drawing/2014/main" id="{1707C1ED-E819-45F1-AB8B-F1C39E847487}"/>
                  </a:ext>
                </a:extLst>
              </p:cNvPr>
              <p:cNvPicPr/>
              <p:nvPr/>
            </p:nvPicPr>
            <p:blipFill>
              <a:blip r:embed="rId9"/>
              <a:stretch>
                <a:fillRect/>
              </a:stretch>
            </p:blipFill>
            <p:spPr>
              <a:xfrm>
                <a:off x="5182551" y="2326456"/>
                <a:ext cx="1598250" cy="133027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5" name="Ink 264">
                <a:extLst>
                  <a:ext uri="{FF2B5EF4-FFF2-40B4-BE49-F238E27FC236}">
                    <a16:creationId xmlns:a16="http://schemas.microsoft.com/office/drawing/2014/main" id="{21CA0416-31B2-4BB4-B8B3-A4CD6DA88D1A}"/>
                  </a:ext>
                </a:extLst>
              </p14:cNvPr>
              <p14:cNvContentPartPr/>
              <p14:nvPr/>
            </p14:nvContentPartPr>
            <p14:xfrm>
              <a:off x="3697610" y="1837280"/>
              <a:ext cx="7302960" cy="2882520"/>
            </p14:xfrm>
          </p:contentPart>
        </mc:Choice>
        <mc:Fallback xmlns="">
          <p:pic>
            <p:nvPicPr>
              <p:cNvPr id="265" name="Ink 264">
                <a:extLst>
                  <a:ext uri="{FF2B5EF4-FFF2-40B4-BE49-F238E27FC236}">
                    <a16:creationId xmlns:a16="http://schemas.microsoft.com/office/drawing/2014/main" id="{21CA0416-31B2-4BB4-B8B3-A4CD6DA88D1A}"/>
                  </a:ext>
                </a:extLst>
              </p:cNvPr>
              <p:cNvPicPr/>
              <p:nvPr/>
            </p:nvPicPr>
            <p:blipFill>
              <a:blip r:embed="rId11"/>
              <a:stretch>
                <a:fillRect/>
              </a:stretch>
            </p:blipFill>
            <p:spPr>
              <a:xfrm>
                <a:off x="3688610" y="1828640"/>
                <a:ext cx="7320600" cy="2900160"/>
              </a:xfrm>
              <a:prstGeom prst="rect">
                <a:avLst/>
              </a:prstGeom>
            </p:spPr>
          </p:pic>
        </mc:Fallback>
      </mc:AlternateContent>
      <p:sp>
        <p:nvSpPr>
          <p:cNvPr id="271" name="TextBox 270">
            <a:extLst>
              <a:ext uri="{FF2B5EF4-FFF2-40B4-BE49-F238E27FC236}">
                <a16:creationId xmlns:a16="http://schemas.microsoft.com/office/drawing/2014/main" id="{BC23862E-B53A-4E83-86EF-697423041853}"/>
              </a:ext>
            </a:extLst>
          </p:cNvPr>
          <p:cNvSpPr txBox="1"/>
          <p:nvPr/>
        </p:nvSpPr>
        <p:spPr>
          <a:xfrm>
            <a:off x="2451100" y="2335454"/>
            <a:ext cx="2337499"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git add magic.py</a:t>
            </a:r>
            <a:br>
              <a:rPr kumimoji="0" lang="en-GB"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br>
            <a:r>
              <a:rPr kumimoji="0" lang="en-GB"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git add hello.jpg</a:t>
            </a:r>
          </a:p>
        </p:txBody>
      </p:sp>
      <mc:AlternateContent xmlns:mc="http://schemas.openxmlformats.org/markup-compatibility/2006" xmlns:p14="http://schemas.microsoft.com/office/powerpoint/2010/main">
        <mc:Choice Requires="p14">
          <p:contentPart p14:bwMode="auto" r:id="rId12">
            <p14:nvContentPartPr>
              <p14:cNvPr id="283" name="Ink 282">
                <a:extLst>
                  <a:ext uri="{FF2B5EF4-FFF2-40B4-BE49-F238E27FC236}">
                    <a16:creationId xmlns:a16="http://schemas.microsoft.com/office/drawing/2014/main" id="{321171F2-CED0-460C-ACDF-E4FA6FEB38FC}"/>
                  </a:ext>
                </a:extLst>
              </p14:cNvPr>
              <p14:cNvContentPartPr/>
              <p14:nvPr/>
            </p14:nvContentPartPr>
            <p14:xfrm>
              <a:off x="4978490" y="1498160"/>
              <a:ext cx="3955320" cy="2650680"/>
            </p14:xfrm>
          </p:contentPart>
        </mc:Choice>
        <mc:Fallback xmlns="">
          <p:pic>
            <p:nvPicPr>
              <p:cNvPr id="283" name="Ink 282">
                <a:extLst>
                  <a:ext uri="{FF2B5EF4-FFF2-40B4-BE49-F238E27FC236}">
                    <a16:creationId xmlns:a16="http://schemas.microsoft.com/office/drawing/2014/main" id="{321171F2-CED0-460C-ACDF-E4FA6FEB38FC}"/>
                  </a:ext>
                </a:extLst>
              </p:cNvPr>
              <p:cNvPicPr/>
              <p:nvPr/>
            </p:nvPicPr>
            <p:blipFill>
              <a:blip r:embed="rId13"/>
              <a:stretch>
                <a:fillRect/>
              </a:stretch>
            </p:blipFill>
            <p:spPr>
              <a:xfrm>
                <a:off x="4969850" y="1489160"/>
                <a:ext cx="3972960" cy="2668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0" name="Ink 59">
                <a:extLst>
                  <a:ext uri="{FF2B5EF4-FFF2-40B4-BE49-F238E27FC236}">
                    <a16:creationId xmlns:a16="http://schemas.microsoft.com/office/drawing/2014/main" id="{9F85537C-0D38-4CE0-8586-8825C48EDDD6}"/>
                  </a:ext>
                </a:extLst>
              </p14:cNvPr>
              <p14:cNvContentPartPr/>
              <p14:nvPr/>
            </p14:nvContentPartPr>
            <p14:xfrm>
              <a:off x="3254090" y="5599280"/>
              <a:ext cx="1031040" cy="1164600"/>
            </p14:xfrm>
          </p:contentPart>
        </mc:Choice>
        <mc:Fallback xmlns="">
          <p:pic>
            <p:nvPicPr>
              <p:cNvPr id="60" name="Ink 59">
                <a:extLst>
                  <a:ext uri="{FF2B5EF4-FFF2-40B4-BE49-F238E27FC236}">
                    <a16:creationId xmlns:a16="http://schemas.microsoft.com/office/drawing/2014/main" id="{9F85537C-0D38-4CE0-8586-8825C48EDDD6}"/>
                  </a:ext>
                </a:extLst>
              </p:cNvPr>
              <p:cNvPicPr/>
              <p:nvPr/>
            </p:nvPicPr>
            <p:blipFill>
              <a:blip r:embed="rId15"/>
              <a:stretch>
                <a:fillRect/>
              </a:stretch>
            </p:blipFill>
            <p:spPr>
              <a:xfrm>
                <a:off x="3245450" y="5590640"/>
                <a:ext cx="1048680" cy="1182240"/>
              </a:xfrm>
              <a:prstGeom prst="rect">
                <a:avLst/>
              </a:prstGeom>
            </p:spPr>
          </p:pic>
        </mc:Fallback>
      </mc:AlternateContent>
    </p:spTree>
    <p:extLst>
      <p:ext uri="{BB962C8B-B14F-4D97-AF65-F5344CB8AC3E}">
        <p14:creationId xmlns:p14="http://schemas.microsoft.com/office/powerpoint/2010/main" val="2856371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187C-393A-4E18-BD67-B4968965010D}"/>
              </a:ext>
            </a:extLst>
          </p:cNvPr>
          <p:cNvSpPr>
            <a:spLocks noGrp="1"/>
          </p:cNvSpPr>
          <p:nvPr>
            <p:ph type="title"/>
          </p:nvPr>
        </p:nvSpPr>
        <p:spPr>
          <a:xfrm>
            <a:off x="2231136" y="82042"/>
            <a:ext cx="7729728" cy="1188720"/>
          </a:xfrm>
        </p:spPr>
        <p:txBody>
          <a:bodyPr/>
          <a:lstStyle/>
          <a:p>
            <a:r>
              <a:rPr lang="en-GB" dirty="0"/>
              <a:t>A day in the life of a change</a:t>
            </a:r>
          </a:p>
        </p:txBody>
      </p:sp>
      <mc:AlternateContent xmlns:mc="http://schemas.openxmlformats.org/markup-compatibility/2006" xmlns:p14="http://schemas.microsoft.com/office/powerpoint/2010/main">
        <mc:Choice Requires="p14">
          <p:contentPart p14:bwMode="auto" r:id="rId2">
            <p14:nvContentPartPr>
              <p14:cNvPr id="259" name="Ink 258">
                <a:extLst>
                  <a:ext uri="{FF2B5EF4-FFF2-40B4-BE49-F238E27FC236}">
                    <a16:creationId xmlns:a16="http://schemas.microsoft.com/office/drawing/2014/main" id="{626F9C5D-7660-4825-A7D8-DB6BF8AB81E8}"/>
                  </a:ext>
                </a:extLst>
              </p14:cNvPr>
              <p14:cNvContentPartPr/>
              <p14:nvPr/>
            </p14:nvContentPartPr>
            <p14:xfrm>
              <a:off x="117410" y="3676160"/>
              <a:ext cx="6655320" cy="2826720"/>
            </p14:xfrm>
          </p:contentPart>
        </mc:Choice>
        <mc:Fallback xmlns="">
          <p:pic>
            <p:nvPicPr>
              <p:cNvPr id="259" name="Ink 258">
                <a:extLst>
                  <a:ext uri="{FF2B5EF4-FFF2-40B4-BE49-F238E27FC236}">
                    <a16:creationId xmlns:a16="http://schemas.microsoft.com/office/drawing/2014/main" id="{626F9C5D-7660-4825-A7D8-DB6BF8AB81E8}"/>
                  </a:ext>
                </a:extLst>
              </p:cNvPr>
              <p:cNvPicPr/>
              <p:nvPr/>
            </p:nvPicPr>
            <p:blipFill>
              <a:blip r:embed="rId3"/>
              <a:stretch>
                <a:fillRect/>
              </a:stretch>
            </p:blipFill>
            <p:spPr>
              <a:xfrm>
                <a:off x="108410" y="3667520"/>
                <a:ext cx="6672960" cy="2844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10549D2-175F-493B-936C-CAAAB41DE319}"/>
                  </a:ext>
                </a:extLst>
              </p14:cNvPr>
              <p14:cNvContentPartPr/>
              <p14:nvPr/>
            </p14:nvContentPartPr>
            <p14:xfrm>
              <a:off x="6215999" y="1801200"/>
              <a:ext cx="463470" cy="326957"/>
            </p14:xfrm>
          </p:contentPart>
        </mc:Choice>
        <mc:Fallback xmlns="">
          <p:pic>
            <p:nvPicPr>
              <p:cNvPr id="5" name="Ink 4">
                <a:extLst>
                  <a:ext uri="{FF2B5EF4-FFF2-40B4-BE49-F238E27FC236}">
                    <a16:creationId xmlns:a16="http://schemas.microsoft.com/office/drawing/2014/main" id="{410549D2-175F-493B-936C-CAAAB41DE319}"/>
                  </a:ext>
                </a:extLst>
              </p:cNvPr>
              <p:cNvPicPr/>
              <p:nvPr/>
            </p:nvPicPr>
            <p:blipFill>
              <a:blip r:embed="rId5"/>
              <a:stretch>
                <a:fillRect/>
              </a:stretch>
            </p:blipFill>
            <p:spPr>
              <a:xfrm>
                <a:off x="6206996" y="1792558"/>
                <a:ext cx="481116" cy="34460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B76516B-CD1A-476D-84A6-C9BE882F74F7}"/>
                  </a:ext>
                </a:extLst>
              </p14:cNvPr>
              <p14:cNvContentPartPr/>
              <p14:nvPr/>
            </p14:nvContentPartPr>
            <p14:xfrm>
              <a:off x="5433277" y="1853446"/>
              <a:ext cx="575666" cy="244616"/>
            </p14:xfrm>
          </p:contentPart>
        </mc:Choice>
        <mc:Fallback xmlns="">
          <p:pic>
            <p:nvPicPr>
              <p:cNvPr id="6" name="Ink 5">
                <a:extLst>
                  <a:ext uri="{FF2B5EF4-FFF2-40B4-BE49-F238E27FC236}">
                    <a16:creationId xmlns:a16="http://schemas.microsoft.com/office/drawing/2014/main" id="{DB76516B-CD1A-476D-84A6-C9BE882F74F7}"/>
                  </a:ext>
                </a:extLst>
              </p:cNvPr>
              <p:cNvPicPr/>
              <p:nvPr/>
            </p:nvPicPr>
            <p:blipFill>
              <a:blip r:embed="rId7"/>
              <a:stretch>
                <a:fillRect/>
              </a:stretch>
            </p:blipFill>
            <p:spPr>
              <a:xfrm>
                <a:off x="5424282" y="1844453"/>
                <a:ext cx="593296" cy="26224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1707C1ED-E819-45F1-AB8B-F1C39E847487}"/>
                  </a:ext>
                </a:extLst>
              </p14:cNvPr>
              <p14:cNvContentPartPr/>
              <p14:nvPr/>
            </p14:nvContentPartPr>
            <p14:xfrm>
              <a:off x="5191550" y="2335454"/>
              <a:ext cx="1580612" cy="1312643"/>
            </p14:xfrm>
          </p:contentPart>
        </mc:Choice>
        <mc:Fallback xmlns="">
          <p:pic>
            <p:nvPicPr>
              <p:cNvPr id="7" name="Ink 6">
                <a:extLst>
                  <a:ext uri="{FF2B5EF4-FFF2-40B4-BE49-F238E27FC236}">
                    <a16:creationId xmlns:a16="http://schemas.microsoft.com/office/drawing/2014/main" id="{1707C1ED-E819-45F1-AB8B-F1C39E847487}"/>
                  </a:ext>
                </a:extLst>
              </p:cNvPr>
              <p:cNvPicPr/>
              <p:nvPr/>
            </p:nvPicPr>
            <p:blipFill>
              <a:blip r:embed="rId9"/>
              <a:stretch>
                <a:fillRect/>
              </a:stretch>
            </p:blipFill>
            <p:spPr>
              <a:xfrm>
                <a:off x="5182551" y="2326456"/>
                <a:ext cx="1598250" cy="133027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5" name="Ink 264">
                <a:extLst>
                  <a:ext uri="{FF2B5EF4-FFF2-40B4-BE49-F238E27FC236}">
                    <a16:creationId xmlns:a16="http://schemas.microsoft.com/office/drawing/2014/main" id="{21CA0416-31B2-4BB4-B8B3-A4CD6DA88D1A}"/>
                  </a:ext>
                </a:extLst>
              </p14:cNvPr>
              <p14:cNvContentPartPr/>
              <p14:nvPr/>
            </p14:nvContentPartPr>
            <p14:xfrm>
              <a:off x="3697610" y="1837280"/>
              <a:ext cx="7302960" cy="2882520"/>
            </p14:xfrm>
          </p:contentPart>
        </mc:Choice>
        <mc:Fallback xmlns="">
          <p:pic>
            <p:nvPicPr>
              <p:cNvPr id="265" name="Ink 264">
                <a:extLst>
                  <a:ext uri="{FF2B5EF4-FFF2-40B4-BE49-F238E27FC236}">
                    <a16:creationId xmlns:a16="http://schemas.microsoft.com/office/drawing/2014/main" id="{21CA0416-31B2-4BB4-B8B3-A4CD6DA88D1A}"/>
                  </a:ext>
                </a:extLst>
              </p:cNvPr>
              <p:cNvPicPr/>
              <p:nvPr/>
            </p:nvPicPr>
            <p:blipFill>
              <a:blip r:embed="rId11"/>
              <a:stretch>
                <a:fillRect/>
              </a:stretch>
            </p:blipFill>
            <p:spPr>
              <a:xfrm>
                <a:off x="3688610" y="1828640"/>
                <a:ext cx="7320600" cy="2900160"/>
              </a:xfrm>
              <a:prstGeom prst="rect">
                <a:avLst/>
              </a:prstGeom>
            </p:spPr>
          </p:pic>
        </mc:Fallback>
      </mc:AlternateContent>
      <p:sp>
        <p:nvSpPr>
          <p:cNvPr id="271" name="TextBox 270">
            <a:extLst>
              <a:ext uri="{FF2B5EF4-FFF2-40B4-BE49-F238E27FC236}">
                <a16:creationId xmlns:a16="http://schemas.microsoft.com/office/drawing/2014/main" id="{BC23862E-B53A-4E83-86EF-697423041853}"/>
              </a:ext>
            </a:extLst>
          </p:cNvPr>
          <p:cNvSpPr txBox="1"/>
          <p:nvPr/>
        </p:nvSpPr>
        <p:spPr>
          <a:xfrm>
            <a:off x="2451100" y="2335454"/>
            <a:ext cx="2337499"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git add magic.py</a:t>
            </a:r>
            <a:br>
              <a:rPr kumimoji="0" lang="en-GB"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br>
            <a:r>
              <a:rPr kumimoji="0" lang="en-GB"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git add hello.jpg</a:t>
            </a:r>
          </a:p>
        </p:txBody>
      </p:sp>
      <mc:AlternateContent xmlns:mc="http://schemas.openxmlformats.org/markup-compatibility/2006" xmlns:p14="http://schemas.microsoft.com/office/powerpoint/2010/main">
        <mc:Choice Requires="p14">
          <p:contentPart p14:bwMode="auto" r:id="rId12">
            <p14:nvContentPartPr>
              <p14:cNvPr id="283" name="Ink 282">
                <a:extLst>
                  <a:ext uri="{FF2B5EF4-FFF2-40B4-BE49-F238E27FC236}">
                    <a16:creationId xmlns:a16="http://schemas.microsoft.com/office/drawing/2014/main" id="{321171F2-CED0-460C-ACDF-E4FA6FEB38FC}"/>
                  </a:ext>
                </a:extLst>
              </p14:cNvPr>
              <p14:cNvContentPartPr/>
              <p14:nvPr/>
            </p14:nvContentPartPr>
            <p14:xfrm>
              <a:off x="4978490" y="1498160"/>
              <a:ext cx="3955320" cy="2650680"/>
            </p14:xfrm>
          </p:contentPart>
        </mc:Choice>
        <mc:Fallback xmlns="">
          <p:pic>
            <p:nvPicPr>
              <p:cNvPr id="283" name="Ink 282">
                <a:extLst>
                  <a:ext uri="{FF2B5EF4-FFF2-40B4-BE49-F238E27FC236}">
                    <a16:creationId xmlns:a16="http://schemas.microsoft.com/office/drawing/2014/main" id="{321171F2-CED0-460C-ACDF-E4FA6FEB38FC}"/>
                  </a:ext>
                </a:extLst>
              </p:cNvPr>
              <p:cNvPicPr/>
              <p:nvPr/>
            </p:nvPicPr>
            <p:blipFill>
              <a:blip r:embed="rId13"/>
              <a:stretch>
                <a:fillRect/>
              </a:stretch>
            </p:blipFill>
            <p:spPr>
              <a:xfrm>
                <a:off x="4969850" y="1489160"/>
                <a:ext cx="3972960" cy="2668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31E9F4F0-75EB-4CE3-A40A-636268E7A2B5}"/>
                  </a:ext>
                </a:extLst>
              </p14:cNvPr>
              <p14:cNvContentPartPr/>
              <p14:nvPr/>
            </p14:nvContentPartPr>
            <p14:xfrm>
              <a:off x="9014090" y="3648097"/>
              <a:ext cx="896400" cy="1803240"/>
            </p14:xfrm>
          </p:contentPart>
        </mc:Choice>
        <mc:Fallback xmlns="">
          <p:pic>
            <p:nvPicPr>
              <p:cNvPr id="14" name="Ink 13">
                <a:extLst>
                  <a:ext uri="{FF2B5EF4-FFF2-40B4-BE49-F238E27FC236}">
                    <a16:creationId xmlns:a16="http://schemas.microsoft.com/office/drawing/2014/main" id="{31E9F4F0-75EB-4CE3-A40A-636268E7A2B5}"/>
                  </a:ext>
                </a:extLst>
              </p:cNvPr>
              <p:cNvPicPr/>
              <p:nvPr/>
            </p:nvPicPr>
            <p:blipFill>
              <a:blip r:embed="rId15"/>
              <a:stretch>
                <a:fillRect/>
              </a:stretch>
            </p:blipFill>
            <p:spPr>
              <a:xfrm>
                <a:off x="9005450" y="3639457"/>
                <a:ext cx="914040" cy="1820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id="{23F17F1B-C878-408A-A0A0-FF9BE6B07BE0}"/>
                  </a:ext>
                </a:extLst>
              </p14:cNvPr>
              <p14:cNvContentPartPr/>
              <p14:nvPr/>
            </p14:nvContentPartPr>
            <p14:xfrm>
              <a:off x="8946770" y="5599280"/>
              <a:ext cx="1031040" cy="1164600"/>
            </p14:xfrm>
          </p:contentPart>
        </mc:Choice>
        <mc:Fallback xmlns="">
          <p:pic>
            <p:nvPicPr>
              <p:cNvPr id="22" name="Ink 21">
                <a:extLst>
                  <a:ext uri="{FF2B5EF4-FFF2-40B4-BE49-F238E27FC236}">
                    <a16:creationId xmlns:a16="http://schemas.microsoft.com/office/drawing/2014/main" id="{23F17F1B-C878-408A-A0A0-FF9BE6B07BE0}"/>
                  </a:ext>
                </a:extLst>
              </p:cNvPr>
              <p:cNvPicPr/>
              <p:nvPr/>
            </p:nvPicPr>
            <p:blipFill>
              <a:blip r:embed="rId17"/>
              <a:stretch>
                <a:fillRect/>
              </a:stretch>
            </p:blipFill>
            <p:spPr>
              <a:xfrm>
                <a:off x="8938130" y="5590640"/>
                <a:ext cx="1048680" cy="1182240"/>
              </a:xfrm>
              <a:prstGeom prst="rect">
                <a:avLst/>
              </a:prstGeom>
            </p:spPr>
          </p:pic>
        </mc:Fallback>
      </mc:AlternateContent>
      <p:sp>
        <p:nvSpPr>
          <p:cNvPr id="24" name="TextBox 23">
            <a:extLst>
              <a:ext uri="{FF2B5EF4-FFF2-40B4-BE49-F238E27FC236}">
                <a16:creationId xmlns:a16="http://schemas.microsoft.com/office/drawing/2014/main" id="{5BCC36E5-29CC-4BDC-AFCE-2053B7254502}"/>
              </a:ext>
            </a:extLst>
          </p:cNvPr>
          <p:cNvSpPr txBox="1"/>
          <p:nvPr/>
        </p:nvSpPr>
        <p:spPr>
          <a:xfrm>
            <a:off x="9716560" y="3779508"/>
            <a:ext cx="243529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git commit</a:t>
            </a:r>
          </a:p>
        </p:txBody>
      </p:sp>
    </p:spTree>
    <p:extLst>
      <p:ext uri="{BB962C8B-B14F-4D97-AF65-F5344CB8AC3E}">
        <p14:creationId xmlns:p14="http://schemas.microsoft.com/office/powerpoint/2010/main" val="255246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187C-393A-4E18-BD67-B4968965010D}"/>
              </a:ext>
            </a:extLst>
          </p:cNvPr>
          <p:cNvSpPr>
            <a:spLocks noGrp="1"/>
          </p:cNvSpPr>
          <p:nvPr>
            <p:ph type="title"/>
          </p:nvPr>
        </p:nvSpPr>
        <p:spPr>
          <a:xfrm>
            <a:off x="2231136" y="82042"/>
            <a:ext cx="7729728" cy="1188720"/>
          </a:xfrm>
        </p:spPr>
        <p:txBody>
          <a:bodyPr/>
          <a:lstStyle/>
          <a:p>
            <a:r>
              <a:rPr lang="en-GB" dirty="0"/>
              <a:t>A day in the life of a change</a:t>
            </a:r>
          </a:p>
        </p:txBody>
      </p:sp>
      <mc:AlternateContent xmlns:mc="http://schemas.openxmlformats.org/markup-compatibility/2006" xmlns:p14="http://schemas.microsoft.com/office/powerpoint/2010/main">
        <mc:Choice Requires="p14">
          <p:contentPart p14:bwMode="auto" r:id="rId2">
            <p14:nvContentPartPr>
              <p14:cNvPr id="259" name="Ink 258">
                <a:extLst>
                  <a:ext uri="{FF2B5EF4-FFF2-40B4-BE49-F238E27FC236}">
                    <a16:creationId xmlns:a16="http://schemas.microsoft.com/office/drawing/2014/main" id="{626F9C5D-7660-4825-A7D8-DB6BF8AB81E8}"/>
                  </a:ext>
                </a:extLst>
              </p14:cNvPr>
              <p14:cNvContentPartPr/>
              <p14:nvPr/>
            </p14:nvContentPartPr>
            <p14:xfrm>
              <a:off x="117410" y="3676160"/>
              <a:ext cx="3997440" cy="2826720"/>
            </p14:xfrm>
          </p:contentPart>
        </mc:Choice>
        <mc:Fallback xmlns="">
          <p:pic>
            <p:nvPicPr>
              <p:cNvPr id="259" name="Ink 258">
                <a:extLst>
                  <a:ext uri="{FF2B5EF4-FFF2-40B4-BE49-F238E27FC236}">
                    <a16:creationId xmlns:a16="http://schemas.microsoft.com/office/drawing/2014/main" id="{626F9C5D-7660-4825-A7D8-DB6BF8AB81E8}"/>
                  </a:ext>
                </a:extLst>
              </p:cNvPr>
              <p:cNvPicPr/>
              <p:nvPr/>
            </p:nvPicPr>
            <p:blipFill>
              <a:blip r:embed="rId3"/>
              <a:stretch>
                <a:fillRect/>
              </a:stretch>
            </p:blipFill>
            <p:spPr>
              <a:xfrm>
                <a:off x="108410" y="3667520"/>
                <a:ext cx="4042080" cy="2844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31E9F4F0-75EB-4CE3-A40A-636268E7A2B5}"/>
                  </a:ext>
                </a:extLst>
              </p14:cNvPr>
              <p14:cNvContentPartPr/>
              <p14:nvPr/>
            </p14:nvContentPartPr>
            <p14:xfrm>
              <a:off x="4708320" y="5050297"/>
              <a:ext cx="455400" cy="401040"/>
            </p14:xfrm>
          </p:contentPart>
        </mc:Choice>
        <mc:Fallback xmlns="">
          <p:pic>
            <p:nvPicPr>
              <p:cNvPr id="14" name="Ink 13">
                <a:extLst>
                  <a:ext uri="{FF2B5EF4-FFF2-40B4-BE49-F238E27FC236}">
                    <a16:creationId xmlns:a16="http://schemas.microsoft.com/office/drawing/2014/main" id="{31E9F4F0-75EB-4CE3-A40A-636268E7A2B5}"/>
                  </a:ext>
                </a:extLst>
              </p:cNvPr>
              <p:cNvPicPr/>
              <p:nvPr/>
            </p:nvPicPr>
            <p:blipFill>
              <a:blip r:embed="rId5"/>
              <a:stretch>
                <a:fillRect/>
              </a:stretch>
            </p:blipFill>
            <p:spPr>
              <a:xfrm>
                <a:off x="4699320" y="5041297"/>
                <a:ext cx="473040" cy="418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23F17F1B-C878-408A-A0A0-FF9BE6B07BE0}"/>
                  </a:ext>
                </a:extLst>
              </p14:cNvPr>
              <p14:cNvContentPartPr/>
              <p14:nvPr/>
            </p14:nvContentPartPr>
            <p14:xfrm>
              <a:off x="4330320" y="5599280"/>
              <a:ext cx="1031040" cy="1164600"/>
            </p14:xfrm>
          </p:contentPart>
        </mc:Choice>
        <mc:Fallback xmlns="">
          <p:pic>
            <p:nvPicPr>
              <p:cNvPr id="22" name="Ink 21">
                <a:extLst>
                  <a:ext uri="{FF2B5EF4-FFF2-40B4-BE49-F238E27FC236}">
                    <a16:creationId xmlns:a16="http://schemas.microsoft.com/office/drawing/2014/main" id="{23F17F1B-C878-408A-A0A0-FF9BE6B07BE0}"/>
                  </a:ext>
                </a:extLst>
              </p:cNvPr>
              <p:cNvPicPr/>
              <p:nvPr/>
            </p:nvPicPr>
            <p:blipFill>
              <a:blip r:embed="rId7"/>
              <a:stretch>
                <a:fillRect/>
              </a:stretch>
            </p:blipFill>
            <p:spPr>
              <a:xfrm>
                <a:off x="4321680" y="5590640"/>
                <a:ext cx="1048680" cy="1182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1A17DE40-F040-4089-BCC2-1050DCA377B8}"/>
                  </a:ext>
                </a:extLst>
              </p14:cNvPr>
              <p14:cNvContentPartPr/>
              <p14:nvPr/>
            </p14:nvContentPartPr>
            <p14:xfrm>
              <a:off x="4152290" y="5088440"/>
              <a:ext cx="526320" cy="290160"/>
            </p14:xfrm>
          </p:contentPart>
        </mc:Choice>
        <mc:Fallback xmlns="">
          <p:pic>
            <p:nvPicPr>
              <p:cNvPr id="9" name="Ink 8">
                <a:extLst>
                  <a:ext uri="{FF2B5EF4-FFF2-40B4-BE49-F238E27FC236}">
                    <a16:creationId xmlns:a16="http://schemas.microsoft.com/office/drawing/2014/main" id="{1A17DE40-F040-4089-BCC2-1050DCA377B8}"/>
                  </a:ext>
                </a:extLst>
              </p:cNvPr>
              <p:cNvPicPr/>
              <p:nvPr/>
            </p:nvPicPr>
            <p:blipFill>
              <a:blip r:embed="rId9"/>
              <a:stretch>
                <a:fillRect/>
              </a:stretch>
            </p:blipFill>
            <p:spPr>
              <a:xfrm>
                <a:off x="4143644" y="5079440"/>
                <a:ext cx="543972"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8" name="Ink 257">
                <a:extLst>
                  <a:ext uri="{FF2B5EF4-FFF2-40B4-BE49-F238E27FC236}">
                    <a16:creationId xmlns:a16="http://schemas.microsoft.com/office/drawing/2014/main" id="{27CC6321-4368-42D9-BB4F-30EEED4FBA87}"/>
                  </a:ext>
                </a:extLst>
              </p14:cNvPr>
              <p14:cNvContentPartPr/>
              <p14:nvPr/>
            </p14:nvContentPartPr>
            <p14:xfrm>
              <a:off x="5527850" y="4534760"/>
              <a:ext cx="1724400" cy="459360"/>
            </p14:xfrm>
          </p:contentPart>
        </mc:Choice>
        <mc:Fallback xmlns="">
          <p:pic>
            <p:nvPicPr>
              <p:cNvPr id="258" name="Ink 257">
                <a:extLst>
                  <a:ext uri="{FF2B5EF4-FFF2-40B4-BE49-F238E27FC236}">
                    <a16:creationId xmlns:a16="http://schemas.microsoft.com/office/drawing/2014/main" id="{27CC6321-4368-42D9-BB4F-30EEED4FBA87}"/>
                  </a:ext>
                </a:extLst>
              </p:cNvPr>
              <p:cNvPicPr/>
              <p:nvPr/>
            </p:nvPicPr>
            <p:blipFill>
              <a:blip r:embed="rId11"/>
              <a:stretch>
                <a:fillRect/>
              </a:stretch>
            </p:blipFill>
            <p:spPr>
              <a:xfrm>
                <a:off x="5519208" y="4526120"/>
                <a:ext cx="1742044" cy="477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0" name="Ink 259">
                <a:extLst>
                  <a:ext uri="{FF2B5EF4-FFF2-40B4-BE49-F238E27FC236}">
                    <a16:creationId xmlns:a16="http://schemas.microsoft.com/office/drawing/2014/main" id="{FC1DF8D1-3ED0-4568-A9AD-8223D5409F7E}"/>
                  </a:ext>
                </a:extLst>
              </p14:cNvPr>
              <p14:cNvContentPartPr/>
              <p14:nvPr/>
            </p14:nvContentPartPr>
            <p14:xfrm>
              <a:off x="6013490" y="3962000"/>
              <a:ext cx="1002240" cy="292320"/>
            </p14:xfrm>
          </p:contentPart>
        </mc:Choice>
        <mc:Fallback xmlns="">
          <p:pic>
            <p:nvPicPr>
              <p:cNvPr id="260" name="Ink 259">
                <a:extLst>
                  <a:ext uri="{FF2B5EF4-FFF2-40B4-BE49-F238E27FC236}">
                    <a16:creationId xmlns:a16="http://schemas.microsoft.com/office/drawing/2014/main" id="{FC1DF8D1-3ED0-4568-A9AD-8223D5409F7E}"/>
                  </a:ext>
                </a:extLst>
              </p:cNvPr>
              <p:cNvPicPr/>
              <p:nvPr/>
            </p:nvPicPr>
            <p:blipFill>
              <a:blip r:embed="rId13"/>
              <a:stretch>
                <a:fillRect/>
              </a:stretch>
            </p:blipFill>
            <p:spPr>
              <a:xfrm>
                <a:off x="6004850" y="3953000"/>
                <a:ext cx="101988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1" name="Ink 260">
                <a:extLst>
                  <a:ext uri="{FF2B5EF4-FFF2-40B4-BE49-F238E27FC236}">
                    <a16:creationId xmlns:a16="http://schemas.microsoft.com/office/drawing/2014/main" id="{DC1A879F-5478-46B1-92E3-B2299FDF6354}"/>
                  </a:ext>
                </a:extLst>
              </p14:cNvPr>
              <p14:cNvContentPartPr/>
              <p14:nvPr/>
            </p14:nvContentPartPr>
            <p14:xfrm>
              <a:off x="5120330" y="4016000"/>
              <a:ext cx="636480" cy="325440"/>
            </p14:xfrm>
          </p:contentPart>
        </mc:Choice>
        <mc:Fallback xmlns="">
          <p:pic>
            <p:nvPicPr>
              <p:cNvPr id="261" name="Ink 260">
                <a:extLst>
                  <a:ext uri="{FF2B5EF4-FFF2-40B4-BE49-F238E27FC236}">
                    <a16:creationId xmlns:a16="http://schemas.microsoft.com/office/drawing/2014/main" id="{DC1A879F-5478-46B1-92E3-B2299FDF6354}"/>
                  </a:ext>
                </a:extLst>
              </p:cNvPr>
              <p:cNvPicPr/>
              <p:nvPr/>
            </p:nvPicPr>
            <p:blipFill>
              <a:blip r:embed="rId15"/>
              <a:stretch>
                <a:fillRect/>
              </a:stretch>
            </p:blipFill>
            <p:spPr>
              <a:xfrm>
                <a:off x="5111685" y="4007360"/>
                <a:ext cx="65413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2" name="Ink 261">
                <a:extLst>
                  <a:ext uri="{FF2B5EF4-FFF2-40B4-BE49-F238E27FC236}">
                    <a16:creationId xmlns:a16="http://schemas.microsoft.com/office/drawing/2014/main" id="{CFF3DF50-CD45-406C-8B0D-8891D9C9C86C}"/>
                  </a:ext>
                </a:extLst>
              </p14:cNvPr>
              <p14:cNvContentPartPr/>
              <p14:nvPr/>
            </p14:nvContentPartPr>
            <p14:xfrm>
              <a:off x="4892810" y="4437920"/>
              <a:ext cx="264240" cy="416520"/>
            </p14:xfrm>
          </p:contentPart>
        </mc:Choice>
        <mc:Fallback xmlns="">
          <p:pic>
            <p:nvPicPr>
              <p:cNvPr id="262" name="Ink 261">
                <a:extLst>
                  <a:ext uri="{FF2B5EF4-FFF2-40B4-BE49-F238E27FC236}">
                    <a16:creationId xmlns:a16="http://schemas.microsoft.com/office/drawing/2014/main" id="{CFF3DF50-CD45-406C-8B0D-8891D9C9C86C}"/>
                  </a:ext>
                </a:extLst>
              </p:cNvPr>
              <p:cNvPicPr/>
              <p:nvPr/>
            </p:nvPicPr>
            <p:blipFill>
              <a:blip r:embed="rId17"/>
              <a:stretch>
                <a:fillRect/>
              </a:stretch>
            </p:blipFill>
            <p:spPr>
              <a:xfrm>
                <a:off x="4883810" y="4429280"/>
                <a:ext cx="281880" cy="434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3" name="Ink 262">
                <a:extLst>
                  <a:ext uri="{FF2B5EF4-FFF2-40B4-BE49-F238E27FC236}">
                    <a16:creationId xmlns:a16="http://schemas.microsoft.com/office/drawing/2014/main" id="{D234F3B0-8E20-459A-B526-6DC1023D29DA}"/>
                  </a:ext>
                </a:extLst>
              </p14:cNvPr>
              <p14:cNvContentPartPr/>
              <p14:nvPr/>
            </p14:nvContentPartPr>
            <p14:xfrm>
              <a:off x="7604330" y="4412360"/>
              <a:ext cx="33120" cy="297360"/>
            </p14:xfrm>
          </p:contentPart>
        </mc:Choice>
        <mc:Fallback xmlns="">
          <p:pic>
            <p:nvPicPr>
              <p:cNvPr id="263" name="Ink 262">
                <a:extLst>
                  <a:ext uri="{FF2B5EF4-FFF2-40B4-BE49-F238E27FC236}">
                    <a16:creationId xmlns:a16="http://schemas.microsoft.com/office/drawing/2014/main" id="{D234F3B0-8E20-459A-B526-6DC1023D29DA}"/>
                  </a:ext>
                </a:extLst>
              </p:cNvPr>
              <p:cNvPicPr/>
              <p:nvPr/>
            </p:nvPicPr>
            <p:blipFill>
              <a:blip r:embed="rId19"/>
              <a:stretch>
                <a:fillRect/>
              </a:stretch>
            </p:blipFill>
            <p:spPr>
              <a:xfrm>
                <a:off x="7595690" y="4403360"/>
                <a:ext cx="5076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4" name="Ink 263">
                <a:extLst>
                  <a:ext uri="{FF2B5EF4-FFF2-40B4-BE49-F238E27FC236}">
                    <a16:creationId xmlns:a16="http://schemas.microsoft.com/office/drawing/2014/main" id="{7CFECA42-801F-41C6-B2E7-710719EDE84D}"/>
                  </a:ext>
                </a:extLst>
              </p14:cNvPr>
              <p14:cNvContentPartPr/>
              <p14:nvPr/>
            </p14:nvContentPartPr>
            <p14:xfrm>
              <a:off x="7645010" y="4926080"/>
              <a:ext cx="31680" cy="44280"/>
            </p14:xfrm>
          </p:contentPart>
        </mc:Choice>
        <mc:Fallback xmlns="">
          <p:pic>
            <p:nvPicPr>
              <p:cNvPr id="264" name="Ink 263">
                <a:extLst>
                  <a:ext uri="{FF2B5EF4-FFF2-40B4-BE49-F238E27FC236}">
                    <a16:creationId xmlns:a16="http://schemas.microsoft.com/office/drawing/2014/main" id="{7CFECA42-801F-41C6-B2E7-710719EDE84D}"/>
                  </a:ext>
                </a:extLst>
              </p:cNvPr>
              <p:cNvPicPr/>
              <p:nvPr/>
            </p:nvPicPr>
            <p:blipFill>
              <a:blip r:embed="rId21"/>
              <a:stretch>
                <a:fillRect/>
              </a:stretch>
            </p:blipFill>
            <p:spPr>
              <a:xfrm>
                <a:off x="7636370" y="4917440"/>
                <a:ext cx="4932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5" name="Ink 284">
                <a:extLst>
                  <a:ext uri="{FF2B5EF4-FFF2-40B4-BE49-F238E27FC236}">
                    <a16:creationId xmlns:a16="http://schemas.microsoft.com/office/drawing/2014/main" id="{A0B7BEDC-27A5-420E-800F-D3B663F778ED}"/>
                  </a:ext>
                </a:extLst>
              </p14:cNvPr>
              <p14:cNvContentPartPr/>
              <p14:nvPr/>
            </p14:nvContentPartPr>
            <p14:xfrm>
              <a:off x="9322610" y="4765880"/>
              <a:ext cx="1362240" cy="243720"/>
            </p14:xfrm>
          </p:contentPart>
        </mc:Choice>
        <mc:Fallback xmlns="">
          <p:pic>
            <p:nvPicPr>
              <p:cNvPr id="285" name="Ink 284">
                <a:extLst>
                  <a:ext uri="{FF2B5EF4-FFF2-40B4-BE49-F238E27FC236}">
                    <a16:creationId xmlns:a16="http://schemas.microsoft.com/office/drawing/2014/main" id="{A0B7BEDC-27A5-420E-800F-D3B663F778ED}"/>
                  </a:ext>
                </a:extLst>
              </p:cNvPr>
              <p:cNvPicPr/>
              <p:nvPr/>
            </p:nvPicPr>
            <p:blipFill>
              <a:blip r:embed="rId23"/>
              <a:stretch>
                <a:fillRect/>
              </a:stretch>
            </p:blipFill>
            <p:spPr>
              <a:xfrm>
                <a:off x="9313612" y="4756880"/>
                <a:ext cx="1379875"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6" name="Ink 285">
                <a:extLst>
                  <a:ext uri="{FF2B5EF4-FFF2-40B4-BE49-F238E27FC236}">
                    <a16:creationId xmlns:a16="http://schemas.microsoft.com/office/drawing/2014/main" id="{461CAE69-3625-427D-ACFE-A41746D597FC}"/>
                  </a:ext>
                </a:extLst>
              </p14:cNvPr>
              <p14:cNvContentPartPr/>
              <p14:nvPr/>
            </p14:nvContentPartPr>
            <p14:xfrm>
              <a:off x="9353570" y="3915560"/>
              <a:ext cx="1354680" cy="691920"/>
            </p14:xfrm>
          </p:contentPart>
        </mc:Choice>
        <mc:Fallback xmlns="">
          <p:pic>
            <p:nvPicPr>
              <p:cNvPr id="286" name="Ink 285">
                <a:extLst>
                  <a:ext uri="{FF2B5EF4-FFF2-40B4-BE49-F238E27FC236}">
                    <a16:creationId xmlns:a16="http://schemas.microsoft.com/office/drawing/2014/main" id="{461CAE69-3625-427D-ACFE-A41746D597FC}"/>
                  </a:ext>
                </a:extLst>
              </p:cNvPr>
              <p:cNvPicPr/>
              <p:nvPr/>
            </p:nvPicPr>
            <p:blipFill>
              <a:blip r:embed="rId25"/>
              <a:stretch>
                <a:fillRect/>
              </a:stretch>
            </p:blipFill>
            <p:spPr>
              <a:xfrm>
                <a:off x="9344930" y="3906560"/>
                <a:ext cx="1372320" cy="709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7" name="Ink 306">
                <a:extLst>
                  <a:ext uri="{FF2B5EF4-FFF2-40B4-BE49-F238E27FC236}">
                    <a16:creationId xmlns:a16="http://schemas.microsoft.com/office/drawing/2014/main" id="{8161EA04-4B67-4759-8F15-7009D28A1618}"/>
                  </a:ext>
                </a:extLst>
              </p14:cNvPr>
              <p14:cNvContentPartPr/>
              <p14:nvPr/>
            </p14:nvContentPartPr>
            <p14:xfrm>
              <a:off x="9202370" y="1957880"/>
              <a:ext cx="2289960" cy="1815480"/>
            </p14:xfrm>
          </p:contentPart>
        </mc:Choice>
        <mc:Fallback xmlns="">
          <p:pic>
            <p:nvPicPr>
              <p:cNvPr id="307" name="Ink 306">
                <a:extLst>
                  <a:ext uri="{FF2B5EF4-FFF2-40B4-BE49-F238E27FC236}">
                    <a16:creationId xmlns:a16="http://schemas.microsoft.com/office/drawing/2014/main" id="{8161EA04-4B67-4759-8F15-7009D28A1618}"/>
                  </a:ext>
                </a:extLst>
              </p:cNvPr>
              <p:cNvPicPr/>
              <p:nvPr/>
            </p:nvPicPr>
            <p:blipFill>
              <a:blip r:embed="rId27"/>
              <a:stretch>
                <a:fillRect/>
              </a:stretch>
            </p:blipFill>
            <p:spPr>
              <a:xfrm>
                <a:off x="9193370" y="1949240"/>
                <a:ext cx="2307600" cy="1833120"/>
              </a:xfrm>
              <a:prstGeom prst="rect">
                <a:avLst/>
              </a:prstGeom>
            </p:spPr>
          </p:pic>
        </mc:Fallback>
      </mc:AlternateContent>
    </p:spTree>
    <p:extLst>
      <p:ext uri="{BB962C8B-B14F-4D97-AF65-F5344CB8AC3E}">
        <p14:creationId xmlns:p14="http://schemas.microsoft.com/office/powerpoint/2010/main" val="2448908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AA27-1BAD-44AD-A588-02AE2BF565DF}"/>
              </a:ext>
            </a:extLst>
          </p:cNvPr>
          <p:cNvSpPr>
            <a:spLocks noGrp="1"/>
          </p:cNvSpPr>
          <p:nvPr>
            <p:ph type="title"/>
          </p:nvPr>
        </p:nvSpPr>
        <p:spPr>
          <a:xfrm>
            <a:off x="2231136" y="80311"/>
            <a:ext cx="7729728" cy="1188720"/>
          </a:xfrm>
        </p:spPr>
        <p:txBody>
          <a:bodyPr/>
          <a:lstStyle/>
          <a:p>
            <a:r>
              <a:rPr lang="en-GB" dirty="0"/>
              <a:t>Ready to share your changes with your friends?</a:t>
            </a:r>
          </a:p>
        </p:txBody>
      </p:sp>
      <p:sp>
        <p:nvSpPr>
          <p:cNvPr id="3" name="Content Placeholder 2">
            <a:extLst>
              <a:ext uri="{FF2B5EF4-FFF2-40B4-BE49-F238E27FC236}">
                <a16:creationId xmlns:a16="http://schemas.microsoft.com/office/drawing/2014/main" id="{C44E8857-9E76-408D-A968-E1D8DF6BA699}"/>
              </a:ext>
            </a:extLst>
          </p:cNvPr>
          <p:cNvSpPr>
            <a:spLocks noGrp="1"/>
          </p:cNvSpPr>
          <p:nvPr>
            <p:ph idx="1"/>
          </p:nvPr>
        </p:nvSpPr>
        <p:spPr>
          <a:xfrm>
            <a:off x="2231136" y="1456945"/>
            <a:ext cx="7729728" cy="1419606"/>
          </a:xfrm>
        </p:spPr>
        <p:txBody>
          <a:bodyPr/>
          <a:lstStyle/>
          <a:p>
            <a:r>
              <a:rPr lang="en-GB" dirty="0">
                <a:latin typeface="Consolas" panose="020B0609020204030204" pitchFamily="49" charset="0"/>
              </a:rPr>
              <a:t>git push </a:t>
            </a:r>
            <a:r>
              <a:rPr lang="en-GB" dirty="0"/>
              <a:t>will upload your change back to where you got the code from originally (“the remote”).  For example, this may be a GitHub repository</a:t>
            </a:r>
          </a:p>
          <a:p>
            <a:r>
              <a:rPr lang="en-GB" dirty="0">
                <a:latin typeface="Consolas" panose="020B0609020204030204" pitchFamily="49" charset="0"/>
              </a:rPr>
              <a:t>git pull</a:t>
            </a:r>
            <a:r>
              <a:rPr lang="en-GB" dirty="0"/>
              <a:t> will look on the server for new commits from fellow developers. If there are more they will be downloaded.</a:t>
            </a:r>
          </a:p>
        </p:txBody>
      </p:sp>
      <mc:AlternateContent xmlns:mc="http://schemas.openxmlformats.org/markup-compatibility/2006" xmlns:p14="http://schemas.microsoft.com/office/powerpoint/2010/main">
        <mc:Choice Requires="p14">
          <p:contentPart p14:bwMode="auto" r:id="rId2">
            <p14:nvContentPartPr>
              <p14:cNvPr id="66" name="Ink 65">
                <a:extLst>
                  <a:ext uri="{FF2B5EF4-FFF2-40B4-BE49-F238E27FC236}">
                    <a16:creationId xmlns:a16="http://schemas.microsoft.com/office/drawing/2014/main" id="{C01BA5EB-D28E-4369-AA9B-1C7CA5928D1C}"/>
                  </a:ext>
                </a:extLst>
              </p14:cNvPr>
              <p14:cNvContentPartPr/>
              <p14:nvPr/>
            </p14:nvContentPartPr>
            <p14:xfrm>
              <a:off x="10559570" y="5379460"/>
              <a:ext cx="267840" cy="410760"/>
            </p14:xfrm>
          </p:contentPart>
        </mc:Choice>
        <mc:Fallback xmlns="">
          <p:pic>
            <p:nvPicPr>
              <p:cNvPr id="66" name="Ink 65">
                <a:extLst>
                  <a:ext uri="{FF2B5EF4-FFF2-40B4-BE49-F238E27FC236}">
                    <a16:creationId xmlns:a16="http://schemas.microsoft.com/office/drawing/2014/main" id="{C01BA5EB-D28E-4369-AA9B-1C7CA5928D1C}"/>
                  </a:ext>
                </a:extLst>
              </p:cNvPr>
              <p:cNvPicPr/>
              <p:nvPr/>
            </p:nvPicPr>
            <p:blipFill>
              <a:blip r:embed="rId3"/>
              <a:stretch>
                <a:fillRect/>
              </a:stretch>
            </p:blipFill>
            <p:spPr>
              <a:xfrm>
                <a:off x="10550930" y="5370460"/>
                <a:ext cx="285480" cy="428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5" name="Ink 174">
                <a:extLst>
                  <a:ext uri="{FF2B5EF4-FFF2-40B4-BE49-F238E27FC236}">
                    <a16:creationId xmlns:a16="http://schemas.microsoft.com/office/drawing/2014/main" id="{CCB08CCE-9121-4371-BDB6-99C4A82F3F6D}"/>
                  </a:ext>
                </a:extLst>
              </p14:cNvPr>
              <p14:cNvContentPartPr/>
              <p14:nvPr/>
            </p14:nvContentPartPr>
            <p14:xfrm>
              <a:off x="1112810" y="3049180"/>
              <a:ext cx="9143640" cy="2874240"/>
            </p14:xfrm>
          </p:contentPart>
        </mc:Choice>
        <mc:Fallback xmlns="">
          <p:pic>
            <p:nvPicPr>
              <p:cNvPr id="175" name="Ink 174">
                <a:extLst>
                  <a:ext uri="{FF2B5EF4-FFF2-40B4-BE49-F238E27FC236}">
                    <a16:creationId xmlns:a16="http://schemas.microsoft.com/office/drawing/2014/main" id="{CCB08CCE-9121-4371-BDB6-99C4A82F3F6D}"/>
                  </a:ext>
                </a:extLst>
              </p:cNvPr>
              <p:cNvPicPr/>
              <p:nvPr/>
            </p:nvPicPr>
            <p:blipFill>
              <a:blip r:embed="rId5"/>
              <a:stretch>
                <a:fillRect/>
              </a:stretch>
            </p:blipFill>
            <p:spPr>
              <a:xfrm>
                <a:off x="1103810" y="3040180"/>
                <a:ext cx="9161280" cy="2891880"/>
              </a:xfrm>
              <a:prstGeom prst="rect">
                <a:avLst/>
              </a:prstGeom>
            </p:spPr>
          </p:pic>
        </mc:Fallback>
      </mc:AlternateContent>
    </p:spTree>
    <p:extLst>
      <p:ext uri="{BB962C8B-B14F-4D97-AF65-F5344CB8AC3E}">
        <p14:creationId xmlns:p14="http://schemas.microsoft.com/office/powerpoint/2010/main" val="699602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5AE1-3D82-46B5-A124-7C20A0D6A1F6}"/>
              </a:ext>
            </a:extLst>
          </p:cNvPr>
          <p:cNvSpPr>
            <a:spLocks noGrp="1"/>
          </p:cNvSpPr>
          <p:nvPr>
            <p:ph type="title"/>
          </p:nvPr>
        </p:nvSpPr>
        <p:spPr/>
        <p:txBody>
          <a:bodyPr>
            <a:normAutofit fontScale="90000"/>
          </a:bodyPr>
          <a:lstStyle/>
          <a:p>
            <a:r>
              <a:rPr lang="en-GB" dirty="0"/>
              <a:t>Pull Requests and forking</a:t>
            </a:r>
            <a:br>
              <a:rPr lang="en-GB" dirty="0"/>
            </a:br>
            <a:r>
              <a:rPr lang="en-GB" i="1" dirty="0"/>
              <a:t>(not in the context of freshers week)</a:t>
            </a:r>
          </a:p>
        </p:txBody>
      </p:sp>
      <p:sp>
        <p:nvSpPr>
          <p:cNvPr id="3" name="Content Placeholder 2">
            <a:extLst>
              <a:ext uri="{FF2B5EF4-FFF2-40B4-BE49-F238E27FC236}">
                <a16:creationId xmlns:a16="http://schemas.microsoft.com/office/drawing/2014/main" id="{E467BA47-1855-4949-AB1F-FFC6BB4FE1F0}"/>
              </a:ext>
            </a:extLst>
          </p:cNvPr>
          <p:cNvSpPr>
            <a:spLocks noGrp="1"/>
          </p:cNvSpPr>
          <p:nvPr>
            <p:ph idx="1"/>
          </p:nvPr>
        </p:nvSpPr>
        <p:spPr/>
        <p:txBody>
          <a:bodyPr/>
          <a:lstStyle/>
          <a:p>
            <a:r>
              <a:rPr lang="en-GB" dirty="0"/>
              <a:t>Forking: taking somebody else’s code repository and making a copy you can work on</a:t>
            </a:r>
          </a:p>
          <a:p>
            <a:r>
              <a:rPr lang="en-GB" dirty="0"/>
              <a:t>Pull Requests: “hey, I made this change, could you please merge it into your version?”</a:t>
            </a:r>
          </a:p>
          <a:p>
            <a:pPr lvl="1"/>
            <a:r>
              <a:rPr lang="en-GB" dirty="0"/>
              <a:t>Used for contributing to projects you are not an owner of</a:t>
            </a:r>
          </a:p>
          <a:p>
            <a:r>
              <a:rPr lang="en-GB" dirty="0"/>
              <a:t>See an Open Source project and you want to help? Fork it, make the changes then submit a Pull Request</a:t>
            </a:r>
          </a:p>
        </p:txBody>
      </p:sp>
    </p:spTree>
    <p:extLst>
      <p:ext uri="{BB962C8B-B14F-4D97-AF65-F5344CB8AC3E}">
        <p14:creationId xmlns:p14="http://schemas.microsoft.com/office/powerpoint/2010/main" val="1528552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95FF-35C7-4276-A7AC-A9874D7C7B67}"/>
              </a:ext>
            </a:extLst>
          </p:cNvPr>
          <p:cNvSpPr>
            <a:spLocks noGrp="1"/>
          </p:cNvSpPr>
          <p:nvPr>
            <p:ph type="title"/>
          </p:nvPr>
        </p:nvSpPr>
        <p:spPr/>
        <p:txBody>
          <a:bodyPr/>
          <a:lstStyle/>
          <a:p>
            <a:r>
              <a:rPr lang="en-GB" dirty="0"/>
              <a:t>The Guest Book</a:t>
            </a:r>
          </a:p>
        </p:txBody>
      </p:sp>
      <p:sp>
        <p:nvSpPr>
          <p:cNvPr id="3" name="Content Placeholder 2">
            <a:extLst>
              <a:ext uri="{FF2B5EF4-FFF2-40B4-BE49-F238E27FC236}">
                <a16:creationId xmlns:a16="http://schemas.microsoft.com/office/drawing/2014/main" id="{2503369A-44EB-40E8-A660-F465C2C4C744}"/>
              </a:ext>
            </a:extLst>
          </p:cNvPr>
          <p:cNvSpPr>
            <a:spLocks noGrp="1"/>
          </p:cNvSpPr>
          <p:nvPr>
            <p:ph idx="1"/>
          </p:nvPr>
        </p:nvSpPr>
        <p:spPr>
          <a:xfrm>
            <a:off x="2231136" y="2638044"/>
            <a:ext cx="7729728" cy="3996551"/>
          </a:xfrm>
        </p:spPr>
        <p:txBody>
          <a:bodyPr/>
          <a:lstStyle/>
          <a:p>
            <a:r>
              <a:rPr lang="en-GB" dirty="0"/>
              <a:t>https://github.com/Porticode3/Guestbook</a:t>
            </a:r>
          </a:p>
          <a:p>
            <a:r>
              <a:rPr lang="en-GB" dirty="0"/>
              <a:t>Markdown (basically text, plus some symbols to add basic formatting)</a:t>
            </a:r>
          </a:p>
          <a:p>
            <a:r>
              <a:rPr lang="en-GB" dirty="0"/>
              <a:t>I’ll add my name, then each person should:</a:t>
            </a:r>
          </a:p>
          <a:p>
            <a:pPr lvl="1"/>
            <a:r>
              <a:rPr lang="en-GB" dirty="0"/>
              <a:t>Fork the repository (to make their own copy)</a:t>
            </a:r>
          </a:p>
          <a:p>
            <a:pPr lvl="1"/>
            <a:r>
              <a:rPr lang="en-GB" dirty="0"/>
              <a:t>Clone it (to work on it locally)</a:t>
            </a:r>
          </a:p>
          <a:p>
            <a:pPr lvl="1"/>
            <a:r>
              <a:rPr lang="en-GB" dirty="0"/>
              <a:t>Create a branch (to add the changes without conflicts)</a:t>
            </a:r>
          </a:p>
          <a:p>
            <a:pPr lvl="1"/>
            <a:r>
              <a:rPr lang="en-GB" dirty="0"/>
              <a:t>Add the changed </a:t>
            </a:r>
            <a:r>
              <a:rPr lang="en-GB" dirty="0">
                <a:latin typeface="Consolas" panose="020B0609020204030204" pitchFamily="49" charset="0"/>
              </a:rPr>
              <a:t>Welcome.md </a:t>
            </a:r>
            <a:r>
              <a:rPr lang="en-GB" dirty="0"/>
              <a:t>file (to stage it)</a:t>
            </a:r>
          </a:p>
          <a:p>
            <a:pPr lvl="1"/>
            <a:r>
              <a:rPr lang="en-GB" dirty="0"/>
              <a:t>Commit the change (to get it ready to make available)</a:t>
            </a:r>
          </a:p>
          <a:p>
            <a:pPr lvl="1"/>
            <a:r>
              <a:rPr lang="en-GB" dirty="0"/>
              <a:t>Push the change (so that it is on the internet)</a:t>
            </a:r>
          </a:p>
          <a:p>
            <a:pPr lvl="1"/>
            <a:r>
              <a:rPr lang="en-GB" dirty="0"/>
              <a:t>Make a Pull Request ready for me to merge (so your change can come to me)</a:t>
            </a:r>
          </a:p>
        </p:txBody>
      </p:sp>
    </p:spTree>
    <p:extLst>
      <p:ext uri="{BB962C8B-B14F-4D97-AF65-F5344CB8AC3E}">
        <p14:creationId xmlns:p14="http://schemas.microsoft.com/office/powerpoint/2010/main" val="2305049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37D2B5-AFED-4C77-8270-2F14D0CA5927}"/>
              </a:ext>
            </a:extLst>
          </p:cNvPr>
          <p:cNvSpPr>
            <a:spLocks noGrp="1"/>
          </p:cNvSpPr>
          <p:nvPr>
            <p:ph type="title"/>
          </p:nvPr>
        </p:nvSpPr>
        <p:spPr/>
        <p:txBody>
          <a:bodyPr/>
          <a:lstStyle/>
          <a:p>
            <a:r>
              <a:rPr lang="en-GB" dirty="0"/>
              <a:t>Introduction to Git</a:t>
            </a:r>
          </a:p>
        </p:txBody>
      </p:sp>
      <p:sp>
        <p:nvSpPr>
          <p:cNvPr id="5" name="Text Placeholder 4">
            <a:extLst>
              <a:ext uri="{FF2B5EF4-FFF2-40B4-BE49-F238E27FC236}">
                <a16:creationId xmlns:a16="http://schemas.microsoft.com/office/drawing/2014/main" id="{0D36C2A2-862D-45AF-B6ED-5BE1D79F1A81}"/>
              </a:ext>
            </a:extLst>
          </p:cNvPr>
          <p:cNvSpPr>
            <a:spLocks noGrp="1"/>
          </p:cNvSpPr>
          <p:nvPr>
            <p:ph type="body" idx="1"/>
          </p:nvPr>
        </p:nvSpPr>
        <p:spPr>
          <a:xfrm>
            <a:off x="1600200" y="4352464"/>
            <a:ext cx="8991600" cy="2341149"/>
          </a:xfrm>
        </p:spPr>
        <p:txBody>
          <a:bodyPr>
            <a:normAutofit/>
          </a:bodyPr>
          <a:lstStyle/>
          <a:p>
            <a:pPr algn="ctr"/>
            <a:r>
              <a:rPr lang="en-GB" b="1" dirty="0"/>
              <a:t>Chris Hammond</a:t>
            </a:r>
            <a:r>
              <a:rPr lang="en-GB" dirty="0"/>
              <a:t>: chris@ucl.ac.uk</a:t>
            </a:r>
          </a:p>
          <a:p>
            <a:pPr algn="ctr"/>
            <a:r>
              <a:rPr lang="en-GB" dirty="0"/>
              <a:t>It’s an introduction to me. I am the Git. Introduction over. </a:t>
            </a:r>
            <a:r>
              <a:rPr lang="en-GB" dirty="0" err="1"/>
              <a:t>Ish</a:t>
            </a:r>
            <a:r>
              <a:rPr lang="en-GB" dirty="0"/>
              <a:t>.</a:t>
            </a:r>
          </a:p>
          <a:p>
            <a:pPr algn="ctr"/>
            <a:endParaRPr lang="en-GB" dirty="0"/>
          </a:p>
          <a:p>
            <a:pPr algn="ctr"/>
            <a:r>
              <a:rPr lang="en-GB" dirty="0"/>
              <a:t>Laptops out if you already have Git installed. If not, that’s fine and you can just enjoy my </a:t>
            </a:r>
            <a:r>
              <a:rPr lang="en-GB" strike="sngStrike" dirty="0"/>
              <a:t>dashingly good looks</a:t>
            </a:r>
            <a:r>
              <a:rPr lang="en-GB" dirty="0"/>
              <a:t> presentation</a:t>
            </a:r>
          </a:p>
        </p:txBody>
      </p:sp>
    </p:spTree>
    <p:extLst>
      <p:ext uri="{BB962C8B-B14F-4D97-AF65-F5344CB8AC3E}">
        <p14:creationId xmlns:p14="http://schemas.microsoft.com/office/powerpoint/2010/main" val="418412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14F6-E09B-467B-9103-E71F64AFEAAE}"/>
              </a:ext>
            </a:extLst>
          </p:cNvPr>
          <p:cNvSpPr>
            <a:spLocks noGrp="1"/>
          </p:cNvSpPr>
          <p:nvPr>
            <p:ph type="title"/>
          </p:nvPr>
        </p:nvSpPr>
        <p:spPr/>
        <p:txBody>
          <a:bodyPr/>
          <a:lstStyle/>
          <a:p>
            <a:r>
              <a:rPr lang="en-GB" dirty="0"/>
              <a:t>What is git (except a funny sounding word)</a:t>
            </a:r>
          </a:p>
        </p:txBody>
      </p:sp>
      <p:sp>
        <p:nvSpPr>
          <p:cNvPr id="3" name="Content Placeholder 2">
            <a:extLst>
              <a:ext uri="{FF2B5EF4-FFF2-40B4-BE49-F238E27FC236}">
                <a16:creationId xmlns:a16="http://schemas.microsoft.com/office/drawing/2014/main" id="{5BB893E8-6A7B-423E-9833-7F123C8BABC3}"/>
              </a:ext>
            </a:extLst>
          </p:cNvPr>
          <p:cNvSpPr>
            <a:spLocks noGrp="1"/>
          </p:cNvSpPr>
          <p:nvPr>
            <p:ph idx="1"/>
          </p:nvPr>
        </p:nvSpPr>
        <p:spPr>
          <a:xfrm>
            <a:off x="2231136" y="2638044"/>
            <a:ext cx="7729728" cy="4099306"/>
          </a:xfrm>
        </p:spPr>
        <p:txBody>
          <a:bodyPr>
            <a:normAutofit/>
          </a:bodyPr>
          <a:lstStyle/>
          <a:p>
            <a:r>
              <a:rPr lang="en-GB" dirty="0"/>
              <a:t>Git is a Version Control System (VCS)</a:t>
            </a:r>
          </a:p>
          <a:p>
            <a:r>
              <a:rPr lang="en-GB" dirty="0"/>
              <a:t>It’s basically the standard for making code changes, collaborating with code and synchronising your local copy of your code with a website (like GitHub)</a:t>
            </a:r>
          </a:p>
          <a:p>
            <a:r>
              <a:rPr lang="en-GB" dirty="0"/>
              <a:t>Open Source</a:t>
            </a:r>
          </a:p>
          <a:p>
            <a:r>
              <a:rPr lang="en-GB" dirty="0"/>
              <a:t>Originally created for the Linux kernel, but it’s so good that even Microsoft is now using it for Windows</a:t>
            </a:r>
          </a:p>
          <a:p>
            <a:r>
              <a:rPr lang="en-GB" dirty="0"/>
              <a:t>(Mostly Inferior) alternatives include Subversion (SVN) and Mercurial (Hg)</a:t>
            </a:r>
          </a:p>
          <a:p>
            <a:r>
              <a:rPr lang="en-GB" dirty="0"/>
              <a:t>Almost every programming job will expose you to Git at some point, and it will help you collaborate.</a:t>
            </a:r>
          </a:p>
          <a:p>
            <a:r>
              <a:rPr lang="en-GB" dirty="0"/>
              <a:t>Highly desirable and important skill</a:t>
            </a:r>
          </a:p>
        </p:txBody>
      </p:sp>
    </p:spTree>
    <p:extLst>
      <p:ext uri="{BB962C8B-B14F-4D97-AF65-F5344CB8AC3E}">
        <p14:creationId xmlns:p14="http://schemas.microsoft.com/office/powerpoint/2010/main" val="77661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DEF5-7CB3-4C7B-86F3-6FC5E4579F1F}"/>
              </a:ext>
            </a:extLst>
          </p:cNvPr>
          <p:cNvSpPr>
            <a:spLocks noGrp="1"/>
          </p:cNvSpPr>
          <p:nvPr>
            <p:ph type="title"/>
          </p:nvPr>
        </p:nvSpPr>
        <p:spPr>
          <a:xfrm>
            <a:off x="804670" y="978776"/>
            <a:ext cx="3044953" cy="1174991"/>
          </a:xfrm>
        </p:spPr>
        <p:txBody>
          <a:bodyPr>
            <a:normAutofit/>
          </a:bodyPr>
          <a:lstStyle/>
          <a:p>
            <a:r>
              <a:rPr lang="en-GB" sz="2000"/>
              <a:t>The old way</a:t>
            </a:r>
          </a:p>
        </p:txBody>
      </p:sp>
      <p:sp>
        <p:nvSpPr>
          <p:cNvPr id="3" name="Content Placeholder 2">
            <a:extLst>
              <a:ext uri="{FF2B5EF4-FFF2-40B4-BE49-F238E27FC236}">
                <a16:creationId xmlns:a16="http://schemas.microsoft.com/office/drawing/2014/main" id="{8DDC2840-4FA3-4596-99FF-943B44C53047}"/>
              </a:ext>
            </a:extLst>
          </p:cNvPr>
          <p:cNvSpPr>
            <a:spLocks noGrp="1"/>
          </p:cNvSpPr>
          <p:nvPr>
            <p:ph idx="1"/>
          </p:nvPr>
        </p:nvSpPr>
        <p:spPr>
          <a:xfrm>
            <a:off x="804670" y="2640692"/>
            <a:ext cx="3044952" cy="3255252"/>
          </a:xfrm>
        </p:spPr>
        <p:txBody>
          <a:bodyPr>
            <a:normAutofit/>
          </a:bodyPr>
          <a:lstStyle/>
          <a:p>
            <a:r>
              <a:rPr lang="en-GB" sz="1600" dirty="0"/>
              <a:t>No idea who changed what</a:t>
            </a:r>
          </a:p>
          <a:p>
            <a:r>
              <a:rPr lang="en-GB" sz="1600" dirty="0"/>
              <a:t>If you synchronised this with Google Drive, OneDrive or Dropbox and two people changed the same file at once the world would implode and space-time would rip (sort of)</a:t>
            </a:r>
          </a:p>
          <a:p>
            <a:r>
              <a:rPr lang="en-GB" sz="1600" dirty="0"/>
              <a:t>Unmaintainable and unwieldly</a:t>
            </a:r>
          </a:p>
          <a:p>
            <a:r>
              <a:rPr lang="en-GB" sz="1600" dirty="0"/>
              <a:t>What if somebody wanted to try a new idea or propose some changes?</a:t>
            </a:r>
          </a:p>
        </p:txBody>
      </p:sp>
      <p:pic>
        <p:nvPicPr>
          <p:cNvPr id="4" name="Picture 3">
            <a:extLst>
              <a:ext uri="{FF2B5EF4-FFF2-40B4-BE49-F238E27FC236}">
                <a16:creationId xmlns:a16="http://schemas.microsoft.com/office/drawing/2014/main" id="{96AB5D02-D755-42B4-BCCD-023D5E0B4D24}"/>
              </a:ext>
            </a:extLst>
          </p:cNvPr>
          <p:cNvPicPr>
            <a:picLocks noChangeAspect="1"/>
          </p:cNvPicPr>
          <p:nvPr/>
        </p:nvPicPr>
        <p:blipFill rotWithShape="1">
          <a:blip r:embed="rId2"/>
          <a:srcRect l="7605" r="-2239" b="2"/>
          <a:stretch/>
        </p:blipFill>
        <p:spPr>
          <a:xfrm>
            <a:off x="4052127" y="-5639"/>
            <a:ext cx="8580504" cy="6869278"/>
          </a:xfrm>
          <a:prstGeom prst="rect">
            <a:avLst/>
          </a:prstGeom>
        </p:spPr>
      </p:pic>
    </p:spTree>
    <p:extLst>
      <p:ext uri="{BB962C8B-B14F-4D97-AF65-F5344CB8AC3E}">
        <p14:creationId xmlns:p14="http://schemas.microsoft.com/office/powerpoint/2010/main" val="254939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DEC82-9ED4-4A4D-A59E-5B06E21553B9}"/>
              </a:ext>
            </a:extLst>
          </p:cNvPr>
          <p:cNvSpPr>
            <a:spLocks noGrp="1"/>
          </p:cNvSpPr>
          <p:nvPr>
            <p:ph type="title"/>
          </p:nvPr>
        </p:nvSpPr>
        <p:spPr>
          <a:xfrm>
            <a:off x="2231136" y="0"/>
            <a:ext cx="7729728" cy="1188720"/>
          </a:xfrm>
        </p:spPr>
        <p:txBody>
          <a:bodyPr/>
          <a:lstStyle/>
          <a:p>
            <a:r>
              <a:rPr lang="en-GB" dirty="0"/>
              <a:t>The Git Way (nerdier but way better)</a:t>
            </a:r>
          </a:p>
        </p:txBody>
      </p:sp>
      <p:pic>
        <p:nvPicPr>
          <p:cNvPr id="5" name="Picture 4">
            <a:extLst>
              <a:ext uri="{FF2B5EF4-FFF2-40B4-BE49-F238E27FC236}">
                <a16:creationId xmlns:a16="http://schemas.microsoft.com/office/drawing/2014/main" id="{F5B5CD80-FC7A-4443-B6D3-513EFDA71F8B}"/>
              </a:ext>
            </a:extLst>
          </p:cNvPr>
          <p:cNvPicPr>
            <a:picLocks noChangeAspect="1"/>
          </p:cNvPicPr>
          <p:nvPr/>
        </p:nvPicPr>
        <p:blipFill>
          <a:blip r:embed="rId3"/>
          <a:stretch>
            <a:fillRect/>
          </a:stretch>
        </p:blipFill>
        <p:spPr>
          <a:xfrm>
            <a:off x="1282700" y="1368089"/>
            <a:ext cx="9626600" cy="5342292"/>
          </a:xfrm>
          <a:prstGeom prst="rect">
            <a:avLst/>
          </a:prstGeom>
        </p:spPr>
      </p:pic>
      <p:cxnSp>
        <p:nvCxnSpPr>
          <p:cNvPr id="7" name="Straight Arrow Connector 6">
            <a:extLst>
              <a:ext uri="{FF2B5EF4-FFF2-40B4-BE49-F238E27FC236}">
                <a16:creationId xmlns:a16="http://schemas.microsoft.com/office/drawing/2014/main" id="{5BD48427-EE9D-4FB1-B36F-17E03C3757D8}"/>
              </a:ext>
            </a:extLst>
          </p:cNvPr>
          <p:cNvCxnSpPr>
            <a:cxnSpLocks/>
          </p:cNvCxnSpPr>
          <p:nvPr/>
        </p:nvCxnSpPr>
        <p:spPr>
          <a:xfrm flipH="1" flipV="1">
            <a:off x="2470150" y="4432300"/>
            <a:ext cx="1276350" cy="10576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68A7D01-07D7-46BF-BD27-570A8879C7F4}"/>
              </a:ext>
            </a:extLst>
          </p:cNvPr>
          <p:cNvSpPr txBox="1"/>
          <p:nvPr/>
        </p:nvSpPr>
        <p:spPr>
          <a:xfrm>
            <a:off x="3746500" y="5546148"/>
            <a:ext cx="147027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Gill Sans MT" panose="020B0502020104020203"/>
                <a:ea typeface="+mn-ea"/>
                <a:cs typeface="+mn-cs"/>
              </a:rPr>
              <a:t>Project folder</a:t>
            </a:r>
          </a:p>
        </p:txBody>
      </p:sp>
      <p:cxnSp>
        <p:nvCxnSpPr>
          <p:cNvPr id="11" name="Straight Arrow Connector 10">
            <a:extLst>
              <a:ext uri="{FF2B5EF4-FFF2-40B4-BE49-F238E27FC236}">
                <a16:creationId xmlns:a16="http://schemas.microsoft.com/office/drawing/2014/main" id="{DCDC7025-4497-4A3E-B032-7FFDF719B409}"/>
              </a:ext>
            </a:extLst>
          </p:cNvPr>
          <p:cNvCxnSpPr>
            <a:cxnSpLocks/>
          </p:cNvCxnSpPr>
          <p:nvPr/>
        </p:nvCxnSpPr>
        <p:spPr>
          <a:xfrm flipH="1">
            <a:off x="5457825" y="2508250"/>
            <a:ext cx="1933575" cy="1189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BAE19B3-3B02-418C-8A3C-809754F0FDC3}"/>
              </a:ext>
            </a:extLst>
          </p:cNvPr>
          <p:cNvSpPr txBox="1"/>
          <p:nvPr/>
        </p:nvSpPr>
        <p:spPr>
          <a:xfrm>
            <a:off x="7442201" y="2165538"/>
            <a:ext cx="3143250"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Gill Sans MT" panose="020B0502020104020203"/>
                <a:ea typeface="+mn-ea"/>
                <a:cs typeface="+mn-cs"/>
              </a:rPr>
              <a:t>Branches (so you can go off-piste without screwing your team-members over)</a:t>
            </a:r>
          </a:p>
        </p:txBody>
      </p:sp>
      <p:cxnSp>
        <p:nvCxnSpPr>
          <p:cNvPr id="14" name="Straight Arrow Connector 13">
            <a:extLst>
              <a:ext uri="{FF2B5EF4-FFF2-40B4-BE49-F238E27FC236}">
                <a16:creationId xmlns:a16="http://schemas.microsoft.com/office/drawing/2014/main" id="{B519B2B0-6D67-46C0-8BB4-6ABA9A799676}"/>
              </a:ext>
            </a:extLst>
          </p:cNvPr>
          <p:cNvCxnSpPr>
            <a:cxnSpLocks/>
          </p:cNvCxnSpPr>
          <p:nvPr/>
        </p:nvCxnSpPr>
        <p:spPr>
          <a:xfrm flipH="1" flipV="1">
            <a:off x="4864100" y="3611181"/>
            <a:ext cx="2203450" cy="654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76E9645-50B2-413E-8DDB-DB94BC6FF739}"/>
              </a:ext>
            </a:extLst>
          </p:cNvPr>
          <p:cNvSpPr txBox="1"/>
          <p:nvPr/>
        </p:nvSpPr>
        <p:spPr>
          <a:xfrm>
            <a:off x="7156450" y="3516985"/>
            <a:ext cx="359168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Gill Sans MT" panose="020B0502020104020203"/>
                <a:ea typeface="+mn-ea"/>
                <a:cs typeface="+mn-cs"/>
              </a:rPr>
              <a:t>Proper tracking of what has changed</a:t>
            </a:r>
          </a:p>
        </p:txBody>
      </p:sp>
    </p:spTree>
    <p:extLst>
      <p:ext uri="{BB962C8B-B14F-4D97-AF65-F5344CB8AC3E}">
        <p14:creationId xmlns:p14="http://schemas.microsoft.com/office/powerpoint/2010/main" val="1459520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7E2E1-DB2A-4301-ADE6-03A28564D93B}"/>
              </a:ext>
            </a:extLst>
          </p:cNvPr>
          <p:cNvSpPr>
            <a:spLocks noGrp="1"/>
          </p:cNvSpPr>
          <p:nvPr>
            <p:ph type="title"/>
          </p:nvPr>
        </p:nvSpPr>
        <p:spPr>
          <a:xfrm>
            <a:off x="2231136" y="113792"/>
            <a:ext cx="7729728" cy="1188720"/>
          </a:xfrm>
        </p:spPr>
        <p:txBody>
          <a:bodyPr>
            <a:normAutofit fontScale="90000"/>
          </a:bodyPr>
          <a:lstStyle/>
          <a:p>
            <a:r>
              <a:rPr lang="en-GB" dirty="0"/>
              <a:t>Git is all about changes (upon changes upon changes upon changes)</a:t>
            </a:r>
          </a:p>
        </p:txBody>
      </p:sp>
      <p:sp>
        <p:nvSpPr>
          <p:cNvPr id="3" name="Content Placeholder 2">
            <a:extLst>
              <a:ext uri="{FF2B5EF4-FFF2-40B4-BE49-F238E27FC236}">
                <a16:creationId xmlns:a16="http://schemas.microsoft.com/office/drawing/2014/main" id="{E9A6BC08-1CEA-46C9-A345-B730705AB551}"/>
              </a:ext>
            </a:extLst>
          </p:cNvPr>
          <p:cNvSpPr>
            <a:spLocks noGrp="1"/>
          </p:cNvSpPr>
          <p:nvPr>
            <p:ph idx="1"/>
          </p:nvPr>
        </p:nvSpPr>
        <p:spPr>
          <a:xfrm>
            <a:off x="2231136" y="1583944"/>
            <a:ext cx="7729728" cy="4975606"/>
          </a:xfrm>
        </p:spPr>
        <p:txBody>
          <a:bodyPr/>
          <a:lstStyle/>
          <a:p>
            <a:r>
              <a:rPr lang="en-GB" dirty="0"/>
              <a:t>Each change is called a </a:t>
            </a:r>
            <a:r>
              <a:rPr lang="en-GB" i="1" dirty="0"/>
              <a:t>commit</a:t>
            </a:r>
            <a:endParaRPr lang="en-GB" dirty="0"/>
          </a:p>
          <a:p>
            <a:r>
              <a:rPr lang="en-GB" dirty="0"/>
              <a:t>Each commit contains some changes made to the project, e.g.:</a:t>
            </a:r>
          </a:p>
          <a:p>
            <a:pPr lvl="1"/>
            <a:r>
              <a:rPr lang="en-GB" dirty="0"/>
              <a:t>A file was added</a:t>
            </a:r>
          </a:p>
          <a:p>
            <a:pPr lvl="1"/>
            <a:r>
              <a:rPr lang="en-GB" dirty="0"/>
              <a:t>A file was deleted</a:t>
            </a:r>
          </a:p>
          <a:p>
            <a:pPr lvl="1"/>
            <a:r>
              <a:rPr lang="en-GB" dirty="0"/>
              <a:t>A line was added to a file</a:t>
            </a:r>
          </a:p>
          <a:p>
            <a:pPr lvl="1"/>
            <a:r>
              <a:rPr lang="en-GB" dirty="0"/>
              <a:t>A line was deleted from a file</a:t>
            </a:r>
          </a:p>
          <a:p>
            <a:pPr lvl="1"/>
            <a:r>
              <a:rPr lang="en-GB" dirty="0"/>
              <a:t>Some permissions were changed on a file</a:t>
            </a:r>
          </a:p>
          <a:p>
            <a:r>
              <a:rPr lang="en-GB" dirty="0"/>
              <a:t>When you edit files managed by Git, you view the result of chaining all these commits together to reach the version you are on now. This is called the HEAD, and it points to the version of the code you are working with as of that commit.</a:t>
            </a:r>
          </a:p>
          <a:p>
            <a:r>
              <a:rPr lang="en-GB" dirty="0"/>
              <a:t>You can also branch off and make changes separately, so you can work on individual features independently. Here’s a pretty picture!</a:t>
            </a:r>
          </a:p>
        </p:txBody>
      </p:sp>
    </p:spTree>
    <p:extLst>
      <p:ext uri="{BB962C8B-B14F-4D97-AF65-F5344CB8AC3E}">
        <p14:creationId xmlns:p14="http://schemas.microsoft.com/office/powerpoint/2010/main" val="1461733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2E0F-1D81-4390-B066-F1DA413DA03C}"/>
              </a:ext>
            </a:extLst>
          </p:cNvPr>
          <p:cNvSpPr>
            <a:spLocks noGrp="1"/>
          </p:cNvSpPr>
          <p:nvPr>
            <p:ph type="title"/>
          </p:nvPr>
        </p:nvSpPr>
        <p:spPr>
          <a:xfrm>
            <a:off x="273382" y="964692"/>
            <a:ext cx="7729728" cy="1188720"/>
          </a:xfrm>
        </p:spPr>
        <p:txBody>
          <a:bodyPr/>
          <a:lstStyle/>
          <a:p>
            <a:endParaRPr lang="en-GB"/>
          </a:p>
        </p:txBody>
      </p:sp>
      <p:sp>
        <p:nvSpPr>
          <p:cNvPr id="3" name="Content Placeholder 2">
            <a:extLst>
              <a:ext uri="{FF2B5EF4-FFF2-40B4-BE49-F238E27FC236}">
                <a16:creationId xmlns:a16="http://schemas.microsoft.com/office/drawing/2014/main" id="{3C54DE84-4311-4F85-A9CC-3A028B5BD878}"/>
              </a:ext>
            </a:extLst>
          </p:cNvPr>
          <p:cNvSpPr>
            <a:spLocks noGrp="1"/>
          </p:cNvSpPr>
          <p:nvPr>
            <p:ph idx="1"/>
          </p:nvPr>
        </p:nvSpPr>
        <p:spPr>
          <a:xfrm>
            <a:off x="273382" y="2638044"/>
            <a:ext cx="7729728" cy="3101983"/>
          </a:xfrm>
        </p:spPr>
        <p:txBody>
          <a:bodyPr/>
          <a:lstStyle/>
          <a:p>
            <a:endParaRPr lang="en-GB"/>
          </a:p>
        </p:txBody>
      </p:sp>
      <p:pic>
        <p:nvPicPr>
          <p:cNvPr id="4" name="Picture 3">
            <a:extLst>
              <a:ext uri="{FF2B5EF4-FFF2-40B4-BE49-F238E27FC236}">
                <a16:creationId xmlns:a16="http://schemas.microsoft.com/office/drawing/2014/main" id="{C786F60A-5275-499D-A278-0276D3247120}"/>
              </a:ext>
            </a:extLst>
          </p:cNvPr>
          <p:cNvPicPr>
            <a:picLocks noChangeAspect="1"/>
          </p:cNvPicPr>
          <p:nvPr/>
        </p:nvPicPr>
        <p:blipFill>
          <a:blip r:embed="rId3"/>
          <a:stretch>
            <a:fillRect/>
          </a:stretch>
        </p:blipFill>
        <p:spPr>
          <a:xfrm>
            <a:off x="0" y="0"/>
            <a:ext cx="8276492" cy="6858000"/>
          </a:xfrm>
          <a:prstGeom prst="rect">
            <a:avLst/>
          </a:prstGeom>
        </p:spPr>
      </p:pic>
      <p:sp>
        <p:nvSpPr>
          <p:cNvPr id="5" name="TextBox 4">
            <a:extLst>
              <a:ext uri="{FF2B5EF4-FFF2-40B4-BE49-F238E27FC236}">
                <a16:creationId xmlns:a16="http://schemas.microsoft.com/office/drawing/2014/main" id="{3CFD8843-BE31-44A6-823A-42ED7899C945}"/>
              </a:ext>
            </a:extLst>
          </p:cNvPr>
          <p:cNvSpPr txBox="1"/>
          <p:nvPr/>
        </p:nvSpPr>
        <p:spPr>
          <a:xfrm>
            <a:off x="937846" y="1282700"/>
            <a:ext cx="2076450"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Gill Sans MT" panose="020B0502020104020203"/>
                <a:ea typeface="+mn-ea"/>
                <a:cs typeface="+mn-cs"/>
              </a:rPr>
              <a:t>Each circle is a commit (i.e. a set of changes to the project)</a:t>
            </a:r>
          </a:p>
        </p:txBody>
      </p:sp>
      <p:sp>
        <p:nvSpPr>
          <p:cNvPr id="15" name="TextBox 14">
            <a:extLst>
              <a:ext uri="{FF2B5EF4-FFF2-40B4-BE49-F238E27FC236}">
                <a16:creationId xmlns:a16="http://schemas.microsoft.com/office/drawing/2014/main" id="{4942CCF3-A238-49DF-A37F-F02A49E4C7CE}"/>
              </a:ext>
            </a:extLst>
          </p:cNvPr>
          <p:cNvSpPr txBox="1"/>
          <p:nvPr/>
        </p:nvSpPr>
        <p:spPr>
          <a:xfrm>
            <a:off x="7046546" y="4584305"/>
            <a:ext cx="117475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Gill Sans MT" panose="020B0502020104020203"/>
                <a:ea typeface="+mn-ea"/>
                <a:cs typeface="+mn-cs"/>
              </a:rPr>
              <a:t>Branches</a:t>
            </a:r>
          </a:p>
        </p:txBody>
      </p:sp>
      <p:cxnSp>
        <p:nvCxnSpPr>
          <p:cNvPr id="17" name="Straight Arrow Connector 16">
            <a:extLst>
              <a:ext uri="{FF2B5EF4-FFF2-40B4-BE49-F238E27FC236}">
                <a16:creationId xmlns:a16="http://schemas.microsoft.com/office/drawing/2014/main" id="{0509C85E-6C9B-45DB-94D4-43E99DC59A94}"/>
              </a:ext>
            </a:extLst>
          </p:cNvPr>
          <p:cNvCxnSpPr/>
          <p:nvPr/>
        </p:nvCxnSpPr>
        <p:spPr>
          <a:xfrm flipH="1" flipV="1">
            <a:off x="7825808" y="2375871"/>
            <a:ext cx="177302" cy="18595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DF3C603-2620-42D5-AFCF-9E66211EB89D}"/>
              </a:ext>
            </a:extLst>
          </p:cNvPr>
          <p:cNvCxnSpPr>
            <a:cxnSpLocks/>
          </p:cNvCxnSpPr>
          <p:nvPr/>
        </p:nvCxnSpPr>
        <p:spPr>
          <a:xfrm flipH="1">
            <a:off x="6805246" y="5089731"/>
            <a:ext cx="901701" cy="9618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95866E8-6962-4B3F-92A4-4B90421332F3}"/>
              </a:ext>
            </a:extLst>
          </p:cNvPr>
          <p:cNvSpPr txBox="1"/>
          <p:nvPr/>
        </p:nvSpPr>
        <p:spPr>
          <a:xfrm>
            <a:off x="8382001" y="152400"/>
            <a:ext cx="3689350" cy="433965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FFFFFF"/>
                </a:solidFill>
                <a:effectLst/>
                <a:uLnTx/>
                <a:uFillTx/>
                <a:latin typeface="Gill Sans MT" panose="020B0502020104020203"/>
                <a:ea typeface="+mn-ea"/>
                <a:cs typeface="+mn-cs"/>
              </a:rPr>
              <a:t>In this scenario</a:t>
            </a:r>
            <a:endParaRPr kumimoji="0" lang="en-GB" sz="1800" b="1" i="0" u="none" strike="noStrike" kern="1200" cap="none" spc="0" normalizeH="0" baseline="0" noProof="0" dirty="0">
              <a:ln>
                <a:noFill/>
              </a:ln>
              <a:solidFill>
                <a:srgbClr val="FFFFFF"/>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FFFFFF"/>
                </a:solidFill>
                <a:effectLst/>
                <a:uLnTx/>
                <a:uFillTx/>
                <a:latin typeface="Gill Sans MT" panose="020B0502020104020203"/>
                <a:ea typeface="+mn-ea"/>
                <a:cs typeface="+mn-cs"/>
              </a:rPr>
              <a:t>Each commit is a set of changes somebody has made.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FFFFFF"/>
                </a:solidFill>
                <a:effectLst/>
                <a:uLnTx/>
                <a:uFillTx/>
                <a:latin typeface="Gill Sans MT" panose="020B0502020104020203"/>
                <a:ea typeface="+mn-ea"/>
                <a:cs typeface="+mn-cs"/>
              </a:rPr>
              <a:t>At some point a developer decided to experiment by creating a new branch for the feature, and adding commits to it.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FFFFFF"/>
                </a:solidFill>
                <a:effectLst/>
                <a:uLnTx/>
                <a:uFillTx/>
                <a:latin typeface="Gill Sans MT" panose="020B0502020104020203"/>
                <a:ea typeface="+mn-ea"/>
                <a:cs typeface="+mn-cs"/>
              </a:rPr>
              <a:t>At some other point, some other developer(s) have pushed some commits to the master branch. As the two branches have deviated, there is no need for the feature developer to worry about these new changes in master. Not until they need to merge, anyway!</a:t>
            </a:r>
          </a:p>
        </p:txBody>
      </p:sp>
    </p:spTree>
    <p:extLst>
      <p:ext uri="{BB962C8B-B14F-4D97-AF65-F5344CB8AC3E}">
        <p14:creationId xmlns:p14="http://schemas.microsoft.com/office/powerpoint/2010/main" val="1275255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D533DAB-F5C5-4286-AAE1-CB63A1E835A8}"/>
              </a:ext>
            </a:extLst>
          </p:cNvPr>
          <p:cNvPicPr>
            <a:picLocks noChangeAspect="1"/>
          </p:cNvPicPr>
          <p:nvPr/>
        </p:nvPicPr>
        <p:blipFill>
          <a:blip r:embed="rId3"/>
          <a:stretch>
            <a:fillRect/>
          </a:stretch>
        </p:blipFill>
        <p:spPr>
          <a:xfrm>
            <a:off x="0" y="0"/>
            <a:ext cx="8498800" cy="6858000"/>
          </a:xfrm>
          <a:prstGeom prst="rect">
            <a:avLst/>
          </a:prstGeom>
        </p:spPr>
      </p:pic>
      <p:sp>
        <p:nvSpPr>
          <p:cNvPr id="8" name="TextBox 7">
            <a:extLst>
              <a:ext uri="{FF2B5EF4-FFF2-40B4-BE49-F238E27FC236}">
                <a16:creationId xmlns:a16="http://schemas.microsoft.com/office/drawing/2014/main" id="{86E9CF36-8ABF-499E-B3D8-146098DEB94E}"/>
              </a:ext>
            </a:extLst>
          </p:cNvPr>
          <p:cNvSpPr txBox="1"/>
          <p:nvPr/>
        </p:nvSpPr>
        <p:spPr>
          <a:xfrm>
            <a:off x="8445501" y="222250"/>
            <a:ext cx="3689350" cy="572464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FFFFFF"/>
                </a:solidFill>
                <a:effectLst/>
                <a:uLnTx/>
                <a:uFillTx/>
                <a:latin typeface="Gill Sans MT" panose="020B0502020104020203"/>
                <a:ea typeface="+mn-ea"/>
                <a:cs typeface="+mn-cs"/>
              </a:rPr>
              <a:t>In this scenario</a:t>
            </a:r>
            <a:endParaRPr kumimoji="0" lang="en-GB" sz="1800" b="1" i="0" u="none" strike="noStrike" kern="1200" cap="none" spc="0" normalizeH="0" baseline="0" noProof="0" dirty="0">
              <a:ln>
                <a:noFill/>
              </a:ln>
              <a:solidFill>
                <a:srgbClr val="FFFFFF"/>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FFFFFF"/>
                </a:solidFill>
                <a:effectLst/>
                <a:uLnTx/>
                <a:uFillTx/>
                <a:latin typeface="Gill Sans MT" panose="020B0502020104020203"/>
                <a:ea typeface="+mn-ea"/>
                <a:cs typeface="+mn-cs"/>
              </a:rPr>
              <a:t>The master (main) branch has been updated with some new functionality, and the feature branch has some new code too.</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FFFFFF"/>
                </a:solidFill>
                <a:effectLst/>
                <a:uLnTx/>
                <a:uFillTx/>
                <a:latin typeface="Gill Sans MT" panose="020B0502020104020203"/>
                <a:ea typeface="+mn-ea"/>
                <a:cs typeface="+mn-cs"/>
              </a:rPr>
              <a:t>The feature developer has realised that the updates in master are super important, and wants to be able to take advantage of them.</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FFFFFF"/>
                </a:solidFill>
                <a:effectLst/>
                <a:uLnTx/>
                <a:uFillTx/>
                <a:latin typeface="Gill Sans MT" panose="020B0502020104020203"/>
                <a:ea typeface="+mn-ea"/>
                <a:cs typeface="+mn-cs"/>
              </a:rPr>
              <a:t>The master branch is merged into the feature branch using what’s called a ‘merge commit’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FFFFFF"/>
                </a:solidFill>
                <a:effectLst/>
                <a:uLnTx/>
                <a:uFillTx/>
                <a:latin typeface="Gill Sans MT" panose="020B0502020104020203"/>
                <a:ea typeface="+mn-ea"/>
                <a:cs typeface="+mn-cs"/>
              </a:rPr>
              <a:t>Now the feature developer has all the latest master code, as well as all the new code they wrote for some new feature.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FFFFFF"/>
                </a:solidFill>
                <a:effectLst/>
                <a:uLnTx/>
                <a:uFillTx/>
                <a:latin typeface="Gill Sans MT" panose="020B0502020104020203"/>
                <a:ea typeface="+mn-ea"/>
                <a:cs typeface="+mn-cs"/>
              </a:rPr>
              <a:t>When the feature is complete, the extra commits can be merged into master in the same way, then the branch can be deleted.</a:t>
            </a:r>
          </a:p>
        </p:txBody>
      </p:sp>
    </p:spTree>
    <p:extLst>
      <p:ext uri="{BB962C8B-B14F-4D97-AF65-F5344CB8AC3E}">
        <p14:creationId xmlns:p14="http://schemas.microsoft.com/office/powerpoint/2010/main" val="1218704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E028-2146-4792-8F18-F83AC466C95E}"/>
              </a:ext>
            </a:extLst>
          </p:cNvPr>
          <p:cNvSpPr>
            <a:spLocks noGrp="1"/>
          </p:cNvSpPr>
          <p:nvPr>
            <p:ph type="title"/>
          </p:nvPr>
        </p:nvSpPr>
        <p:spPr>
          <a:xfrm>
            <a:off x="2231136" y="158242"/>
            <a:ext cx="7729728" cy="1188720"/>
          </a:xfrm>
        </p:spPr>
        <p:txBody>
          <a:bodyPr/>
          <a:lstStyle/>
          <a:p>
            <a:r>
              <a:rPr lang="en-GB" dirty="0"/>
              <a:t>Some commands</a:t>
            </a:r>
          </a:p>
        </p:txBody>
      </p:sp>
      <p:sp>
        <p:nvSpPr>
          <p:cNvPr id="3" name="Content Placeholder 2">
            <a:extLst>
              <a:ext uri="{FF2B5EF4-FFF2-40B4-BE49-F238E27FC236}">
                <a16:creationId xmlns:a16="http://schemas.microsoft.com/office/drawing/2014/main" id="{7B227CC5-819B-4A1E-A87C-DA7F24A8BDD7}"/>
              </a:ext>
            </a:extLst>
          </p:cNvPr>
          <p:cNvSpPr>
            <a:spLocks noGrp="1"/>
          </p:cNvSpPr>
          <p:nvPr>
            <p:ph idx="1"/>
          </p:nvPr>
        </p:nvSpPr>
        <p:spPr>
          <a:xfrm>
            <a:off x="95250" y="1504950"/>
            <a:ext cx="11922126" cy="487553"/>
          </a:xfrm>
        </p:spPr>
        <p:txBody>
          <a:bodyPr>
            <a:normAutofit fontScale="92500"/>
          </a:bodyPr>
          <a:lstStyle/>
          <a:p>
            <a:pPr marL="0" indent="0" algn="ctr">
              <a:buNone/>
            </a:pPr>
            <a:r>
              <a:rPr lang="en-GB" sz="1900" dirty="0"/>
              <a:t>Before we do this in practice, there are some commands you should know. The ones in </a:t>
            </a:r>
            <a:r>
              <a:rPr lang="en-GB" sz="1900" b="1" dirty="0">
                <a:solidFill>
                  <a:schemeClr val="bg1"/>
                </a:solidFill>
              </a:rPr>
              <a:t>bold</a:t>
            </a:r>
            <a:r>
              <a:rPr lang="en-GB" sz="1900" dirty="0"/>
              <a:t> are super duper important.</a:t>
            </a:r>
          </a:p>
        </p:txBody>
      </p:sp>
      <p:graphicFrame>
        <p:nvGraphicFramePr>
          <p:cNvPr id="4" name="Table 3">
            <a:extLst>
              <a:ext uri="{FF2B5EF4-FFF2-40B4-BE49-F238E27FC236}">
                <a16:creationId xmlns:a16="http://schemas.microsoft.com/office/drawing/2014/main" id="{9DAE723C-FB37-4781-9B1E-3F70BEDA240B}"/>
              </a:ext>
            </a:extLst>
          </p:cNvPr>
          <p:cNvGraphicFramePr>
            <a:graphicFrameLocks noGrp="1"/>
          </p:cNvGraphicFramePr>
          <p:nvPr>
            <p:extLst/>
          </p:nvPr>
        </p:nvGraphicFramePr>
        <p:xfrm>
          <a:off x="174624" y="1992503"/>
          <a:ext cx="11842752" cy="4394200"/>
        </p:xfrm>
        <a:graphic>
          <a:graphicData uri="http://schemas.openxmlformats.org/drawingml/2006/table">
            <a:tbl>
              <a:tblPr firstRow="1" bandRow="1">
                <a:tableStyleId>{5C22544A-7EE6-4342-B048-85BDC9FD1C3A}</a:tableStyleId>
              </a:tblPr>
              <a:tblGrid>
                <a:gridCol w="2070100">
                  <a:extLst>
                    <a:ext uri="{9D8B030D-6E8A-4147-A177-3AD203B41FA5}">
                      <a16:colId xmlns:a16="http://schemas.microsoft.com/office/drawing/2014/main" val="2769571084"/>
                    </a:ext>
                  </a:extLst>
                </a:gridCol>
                <a:gridCol w="3851276">
                  <a:extLst>
                    <a:ext uri="{9D8B030D-6E8A-4147-A177-3AD203B41FA5}">
                      <a16:colId xmlns:a16="http://schemas.microsoft.com/office/drawing/2014/main" val="4056812733"/>
                    </a:ext>
                  </a:extLst>
                </a:gridCol>
                <a:gridCol w="1974850">
                  <a:extLst>
                    <a:ext uri="{9D8B030D-6E8A-4147-A177-3AD203B41FA5}">
                      <a16:colId xmlns:a16="http://schemas.microsoft.com/office/drawing/2014/main" val="3435476803"/>
                    </a:ext>
                  </a:extLst>
                </a:gridCol>
                <a:gridCol w="3946526">
                  <a:extLst>
                    <a:ext uri="{9D8B030D-6E8A-4147-A177-3AD203B41FA5}">
                      <a16:colId xmlns:a16="http://schemas.microsoft.com/office/drawing/2014/main" val="2490006640"/>
                    </a:ext>
                  </a:extLst>
                </a:gridCol>
              </a:tblGrid>
              <a:tr h="370840">
                <a:tc>
                  <a:txBody>
                    <a:bodyPr/>
                    <a:lstStyle/>
                    <a:p>
                      <a:r>
                        <a:rPr lang="en-GB" b="0" dirty="0"/>
                        <a:t>Command</a:t>
                      </a:r>
                    </a:p>
                  </a:txBody>
                  <a:tcPr/>
                </a:tc>
                <a:tc>
                  <a:txBody>
                    <a:bodyPr/>
                    <a:lstStyle/>
                    <a:p>
                      <a:r>
                        <a:rPr lang="en-GB" b="0" dirty="0"/>
                        <a:t>Explanation</a:t>
                      </a:r>
                    </a:p>
                  </a:txBody>
                  <a:tcPr/>
                </a:tc>
                <a:tc>
                  <a:txBody>
                    <a:bodyPr/>
                    <a:lstStyle/>
                    <a:p>
                      <a:r>
                        <a:rPr lang="en-GB" b="0" dirty="0"/>
                        <a:t>Command</a:t>
                      </a:r>
                    </a:p>
                  </a:txBody>
                  <a:tcPr/>
                </a:tc>
                <a:tc>
                  <a:txBody>
                    <a:bodyPr/>
                    <a:lstStyle/>
                    <a:p>
                      <a:r>
                        <a:rPr lang="en-GB" b="0" dirty="0"/>
                        <a:t>Explanation</a:t>
                      </a:r>
                    </a:p>
                  </a:txBody>
                  <a:tcPr/>
                </a:tc>
                <a:extLst>
                  <a:ext uri="{0D108BD9-81ED-4DB2-BD59-A6C34878D82A}">
                    <a16:rowId xmlns:a16="http://schemas.microsoft.com/office/drawing/2014/main" val="1148153287"/>
                  </a:ext>
                </a:extLst>
              </a:tr>
              <a:tr h="370840">
                <a:tc>
                  <a:txBody>
                    <a:bodyPr/>
                    <a:lstStyle/>
                    <a:p>
                      <a:r>
                        <a:rPr lang="en-GB" b="1" dirty="0"/>
                        <a:t>git add</a:t>
                      </a:r>
                    </a:p>
                  </a:txBody>
                  <a:tcPr/>
                </a:tc>
                <a:tc>
                  <a:txBody>
                    <a:bodyPr/>
                    <a:lstStyle/>
                    <a:p>
                      <a:r>
                        <a:rPr lang="en-GB" b="1" dirty="0"/>
                        <a:t>‘Stage’ a changed file ready to be committed</a:t>
                      </a:r>
                    </a:p>
                  </a:txBody>
                  <a:tcPr/>
                </a:tc>
                <a:tc>
                  <a:txBody>
                    <a:bodyPr/>
                    <a:lstStyle/>
                    <a:p>
                      <a:r>
                        <a:rPr lang="en-GB" b="1" dirty="0"/>
                        <a:t>git commit</a:t>
                      </a:r>
                    </a:p>
                  </a:txBody>
                  <a:tcPr/>
                </a:tc>
                <a:tc>
                  <a:txBody>
                    <a:bodyPr/>
                    <a:lstStyle/>
                    <a:p>
                      <a:r>
                        <a:rPr lang="en-GB" b="1" dirty="0"/>
                        <a:t>Take all added ‘files’ and create a commit ready to be pushed</a:t>
                      </a:r>
                    </a:p>
                  </a:txBody>
                  <a:tcPr/>
                </a:tc>
                <a:extLst>
                  <a:ext uri="{0D108BD9-81ED-4DB2-BD59-A6C34878D82A}">
                    <a16:rowId xmlns:a16="http://schemas.microsoft.com/office/drawing/2014/main" val="1768901269"/>
                  </a:ext>
                </a:extLst>
              </a:tr>
              <a:tr h="370840">
                <a:tc>
                  <a:txBody>
                    <a:bodyPr/>
                    <a:lstStyle/>
                    <a:p>
                      <a:r>
                        <a:rPr lang="en-GB" b="1" dirty="0"/>
                        <a:t>git push</a:t>
                      </a:r>
                    </a:p>
                  </a:txBody>
                  <a:tcPr/>
                </a:tc>
                <a:tc>
                  <a:txBody>
                    <a:bodyPr/>
                    <a:lstStyle/>
                    <a:p>
                      <a:r>
                        <a:rPr lang="en-GB" b="1" dirty="0"/>
                        <a:t>Take all new commits and put them on the server</a:t>
                      </a:r>
                    </a:p>
                  </a:txBody>
                  <a:tcPr/>
                </a:tc>
                <a:tc>
                  <a:txBody>
                    <a:bodyPr/>
                    <a:lstStyle/>
                    <a:p>
                      <a:r>
                        <a:rPr lang="en-GB" b="1" dirty="0"/>
                        <a:t>git pull</a:t>
                      </a:r>
                    </a:p>
                  </a:txBody>
                  <a:tcPr/>
                </a:tc>
                <a:tc>
                  <a:txBody>
                    <a:bodyPr/>
                    <a:lstStyle/>
                    <a:p>
                      <a:r>
                        <a:rPr lang="en-GB" b="1" dirty="0"/>
                        <a:t>Take all the new changes from your team and get them locally so you can see and work with them</a:t>
                      </a:r>
                    </a:p>
                  </a:txBody>
                  <a:tcPr/>
                </a:tc>
                <a:extLst>
                  <a:ext uri="{0D108BD9-81ED-4DB2-BD59-A6C34878D82A}">
                    <a16:rowId xmlns:a16="http://schemas.microsoft.com/office/drawing/2014/main" val="359445641"/>
                  </a:ext>
                </a:extLst>
              </a:tr>
              <a:tr h="370840">
                <a:tc>
                  <a:txBody>
                    <a:bodyPr/>
                    <a:lstStyle/>
                    <a:p>
                      <a:r>
                        <a:rPr lang="en-GB" b="0" dirty="0"/>
                        <a:t>git merge &lt;branch&gt;</a:t>
                      </a:r>
                    </a:p>
                  </a:txBody>
                  <a:tcPr/>
                </a:tc>
                <a:tc>
                  <a:txBody>
                    <a:bodyPr/>
                    <a:lstStyle/>
                    <a:p>
                      <a:r>
                        <a:rPr lang="en-GB" b="0" dirty="0"/>
                        <a:t>Merge all the changes from &lt;branch&gt; into the branch I am currently working in</a:t>
                      </a:r>
                    </a:p>
                  </a:txBody>
                  <a:tcPr/>
                </a:tc>
                <a:tc>
                  <a:txBody>
                    <a:bodyPr/>
                    <a:lstStyle/>
                    <a:p>
                      <a:r>
                        <a:rPr lang="en-GB" b="1" dirty="0"/>
                        <a:t>git clone &lt;path&gt;</a:t>
                      </a:r>
                    </a:p>
                  </a:txBody>
                  <a:tcPr/>
                </a:tc>
                <a:tc>
                  <a:txBody>
                    <a:bodyPr/>
                    <a:lstStyle/>
                    <a:p>
                      <a:r>
                        <a:rPr lang="en-GB" b="1" dirty="0"/>
                        <a:t>Take a copy of all the code at &lt;path&gt; and download it locally for use</a:t>
                      </a:r>
                    </a:p>
                  </a:txBody>
                  <a:tcPr/>
                </a:tc>
                <a:extLst>
                  <a:ext uri="{0D108BD9-81ED-4DB2-BD59-A6C34878D82A}">
                    <a16:rowId xmlns:a16="http://schemas.microsoft.com/office/drawing/2014/main" val="1912470467"/>
                  </a:ext>
                </a:extLst>
              </a:tr>
              <a:tr h="370840">
                <a:tc>
                  <a:txBody>
                    <a:bodyPr/>
                    <a:lstStyle/>
                    <a:p>
                      <a:r>
                        <a:rPr lang="en-GB" b="0" dirty="0"/>
                        <a:t>git reset</a:t>
                      </a:r>
                    </a:p>
                  </a:txBody>
                  <a:tcPr/>
                </a:tc>
                <a:tc>
                  <a:txBody>
                    <a:bodyPr/>
                    <a:lstStyle/>
                    <a:p>
                      <a:r>
                        <a:rPr lang="en-GB" b="0" dirty="0"/>
                        <a:t>Help!! I accidentally added something I shouldn’t have. Don’t delete anything, just un-add what I’ve done so far</a:t>
                      </a:r>
                    </a:p>
                  </a:txBody>
                  <a:tcPr/>
                </a:tc>
                <a:tc>
                  <a:txBody>
                    <a:bodyPr/>
                    <a:lstStyle/>
                    <a:p>
                      <a:r>
                        <a:rPr lang="en-GB" b="0" dirty="0"/>
                        <a:t>git checkout &lt;branch&gt;</a:t>
                      </a:r>
                    </a:p>
                  </a:txBody>
                  <a:tcPr/>
                </a:tc>
                <a:tc>
                  <a:txBody>
                    <a:bodyPr/>
                    <a:lstStyle/>
                    <a:p>
                      <a:r>
                        <a:rPr lang="en-GB" b="0" dirty="0"/>
                        <a:t>Switch to another branch</a:t>
                      </a:r>
                    </a:p>
                  </a:txBody>
                  <a:tcPr/>
                </a:tc>
                <a:extLst>
                  <a:ext uri="{0D108BD9-81ED-4DB2-BD59-A6C34878D82A}">
                    <a16:rowId xmlns:a16="http://schemas.microsoft.com/office/drawing/2014/main" val="594066036"/>
                  </a:ext>
                </a:extLst>
              </a:tr>
              <a:tr h="370840">
                <a:tc>
                  <a:txBody>
                    <a:bodyPr/>
                    <a:lstStyle/>
                    <a:p>
                      <a:r>
                        <a:rPr lang="en-GB" b="0" dirty="0"/>
                        <a:t>git branch</a:t>
                      </a:r>
                    </a:p>
                  </a:txBody>
                  <a:tcPr/>
                </a:tc>
                <a:tc>
                  <a:txBody>
                    <a:bodyPr/>
                    <a:lstStyle/>
                    <a:p>
                      <a:r>
                        <a:rPr lang="en-GB" b="0" dirty="0"/>
                        <a:t>What branch am I working in now?</a:t>
                      </a:r>
                    </a:p>
                  </a:txBody>
                  <a:tcPr/>
                </a:tc>
                <a:tc>
                  <a:txBody>
                    <a:bodyPr/>
                    <a:lstStyle/>
                    <a:p>
                      <a:r>
                        <a:rPr lang="en-GB" b="0" dirty="0"/>
                        <a:t>git checkout -b &lt;branch&gt;</a:t>
                      </a:r>
                    </a:p>
                  </a:txBody>
                  <a:tcPr/>
                </a:tc>
                <a:tc>
                  <a:txBody>
                    <a:bodyPr/>
                    <a:lstStyle/>
                    <a:p>
                      <a:r>
                        <a:rPr lang="en-GB" b="0" dirty="0"/>
                        <a:t>Create a new branch and switch to it now</a:t>
                      </a:r>
                    </a:p>
                  </a:txBody>
                  <a:tcPr/>
                </a:tc>
                <a:extLst>
                  <a:ext uri="{0D108BD9-81ED-4DB2-BD59-A6C34878D82A}">
                    <a16:rowId xmlns:a16="http://schemas.microsoft.com/office/drawing/2014/main" val="3810825178"/>
                  </a:ext>
                </a:extLst>
              </a:tr>
            </a:tbl>
          </a:graphicData>
        </a:graphic>
      </p:graphicFrame>
    </p:spTree>
    <p:extLst>
      <p:ext uri="{BB962C8B-B14F-4D97-AF65-F5344CB8AC3E}">
        <p14:creationId xmlns:p14="http://schemas.microsoft.com/office/powerpoint/2010/main" val="2938766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1478</Words>
  <Application>Microsoft Office PowerPoint</Application>
  <PresentationFormat>Widescreen</PresentationFormat>
  <Paragraphs>115</Paragraphs>
  <Slides>18</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Calibri Light</vt:lpstr>
      <vt:lpstr>Consolas</vt:lpstr>
      <vt:lpstr>Gill Sans MT</vt:lpstr>
      <vt:lpstr>Office Theme</vt:lpstr>
      <vt:lpstr>Parcel</vt:lpstr>
      <vt:lpstr>PowerPoint Presentation</vt:lpstr>
      <vt:lpstr>Introduction to Git</vt:lpstr>
      <vt:lpstr>What is git (except a funny sounding word)</vt:lpstr>
      <vt:lpstr>The old way</vt:lpstr>
      <vt:lpstr>The Git Way (nerdier but way better)</vt:lpstr>
      <vt:lpstr>Git is all about changes (upon changes upon changes upon changes)</vt:lpstr>
      <vt:lpstr>PowerPoint Presentation</vt:lpstr>
      <vt:lpstr>PowerPoint Presentation</vt:lpstr>
      <vt:lpstr>Some commands</vt:lpstr>
      <vt:lpstr>A day in the life of a change</vt:lpstr>
      <vt:lpstr>A day in the life of a change</vt:lpstr>
      <vt:lpstr>A day in the life of a change</vt:lpstr>
      <vt:lpstr>A day in the life of a change</vt:lpstr>
      <vt:lpstr>A day in the life of a change</vt:lpstr>
      <vt:lpstr>A day in the life of a change</vt:lpstr>
      <vt:lpstr>Ready to share your changes with your friends?</vt:lpstr>
      <vt:lpstr>Pull Requests and forking (not in the context of freshers week)</vt:lpstr>
      <vt:lpstr>The Guest Book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Hammond, Christopher</dc:creator>
  <cp:lastModifiedBy>Hammond, Christopher</cp:lastModifiedBy>
  <cp:revision>5</cp:revision>
  <dcterms:created xsi:type="dcterms:W3CDTF">2018-11-17T13:45:44Z</dcterms:created>
  <dcterms:modified xsi:type="dcterms:W3CDTF">2018-11-17T15:12:10Z</dcterms:modified>
</cp:coreProperties>
</file>