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№12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Дупленских</a:t>
            </a:r>
            <a:r>
              <a:rPr/>
              <a:t> </a:t>
            </a:r>
            <a:r>
              <a:rPr/>
              <a:t>Василий</a:t>
            </a:r>
            <a:r>
              <a:rPr/>
              <a:t> </a:t>
            </a:r>
            <a:r>
              <a:rPr/>
              <a:t>Викторович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26</a:t>
            </a:r>
            <a:r>
              <a:rPr/>
              <a:t> </a:t>
            </a:r>
            <a:r>
              <a:rPr/>
              <a:t>мая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работа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3.1. Создаю новый текстовый файл random.sh и запускаю emacs: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52700"/>
            <a:ext cx="8229600" cy="210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текстового</a:t>
            </a:r>
            <a:r>
              <a:rPr/>
              <a:t> </a:t>
            </a:r>
            <a:r>
              <a:rPr/>
              <a:t>файла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3.2. Проверяю третий скрпит: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59100"/>
            <a:ext cx="8229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работа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Я изучил основы программирования в оболочке ОС UNIX. Также Научился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1.1. Создаю новый текстовый файл semafor.sh и запускаю emacs: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19300"/>
            <a:ext cx="8229600" cy="316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текстового</a:t>
            </a:r>
            <a:r>
              <a:rPr/>
              <a:t> </a:t>
            </a:r>
            <a:r>
              <a:rPr/>
              <a:t>файла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1.2. Пишу скрипт который при запуске будет показывать упрощенный механизм семафора: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97100"/>
            <a:ext cx="8229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работа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2.1. Создаю новый текстовый файл man.sh и запускаю emacs: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44800"/>
            <a:ext cx="8229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текстового</a:t>
            </a:r>
            <a:r>
              <a:rPr/>
              <a:t> </a:t>
            </a:r>
            <a:r>
              <a:rPr/>
              <a:t>файла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2.2. Пишу скрипт который показывает справку по введенной команде: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№12</dc:title>
  <dc:creator>Дупленских Василий Викторович</dc:creator>
  <cp:keywords/>
  <dcterms:created xsi:type="dcterms:W3CDTF">2022-05-28T20:08:51Z</dcterms:created>
  <dcterms:modified xsi:type="dcterms:W3CDTF">2022-05-28T20:08:51Z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26 мая 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