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№20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956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4. Создаю новый текстовый файл prog2.sh и запускаю emacs: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512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 Пишу скрипт который обрабатывает произвольное число аргументов командной строки: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обработки</a:t>
            </a:r>
            <a:r>
              <a:rPr/>
              <a:t> </a:t>
            </a:r>
            <a:r>
              <a:rPr/>
              <a:t>аргументов</a:t>
            </a:r>
            <a:r>
              <a:rPr/>
              <a:t> </a:t>
            </a:r>
            <a:r>
              <a:rPr/>
              <a:t>bash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 Проверяю второй скрпит: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7. Создаю новый текстовый файл ls.sh и запускаю emacs: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24200"/>
            <a:ext cx="82296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8. Пишу скрипт который заменяет команду ls без её использования: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UNIX/Linux. Научиться писать небольшие командные файлы.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9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9. Проверяю третий скрпит: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8229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10. Создаю новый текстовый файл format.sh и запускаю emacs: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00400"/>
            <a:ext cx="82296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11. Пишу скрипт который вычисляет количество файлов заданного формата: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вычисления</a:t>
            </a:r>
            <a:r>
              <a:rPr/>
              <a:t> </a:t>
            </a:r>
            <a:r>
              <a:rPr/>
              <a:t>количества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определенного</a:t>
            </a:r>
            <a:r>
              <a:rPr/>
              <a:t> </a:t>
            </a:r>
            <a:r>
              <a:rPr/>
              <a:t>формата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12. Проверяю четвертый скрпит: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17800"/>
            <a:ext cx="82296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изучил основы программирования в оболоочке ОС UNIX/Linux. Также научился писать небольшие командные файлы.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0. Изучаю синтаксис команды bzip2: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bzip2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Создаю новый текстовый файл backup.sh и запускаю emacs: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 Пишу скрипт который при запуске будет делать резервную копию самого себя: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177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резервной</a:t>
            </a:r>
            <a:r>
              <a:rPr/>
              <a:t> </a:t>
            </a:r>
            <a:r>
              <a:rPr/>
              <a:t>копии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 Проверяю первый скрпит: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№20</dc:title>
  <dc:creator>Дупленских Василий Викторович</dc:creator>
  <cp:keywords/>
  <dcterms:created xsi:type="dcterms:W3CDTF">2022-05-21T17:21:40Z</dcterms:created>
  <dcterms:modified xsi:type="dcterms:W3CDTF">2022-05-21T17:21:40Z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13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