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Настройка gh.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97200"/>
            <a:ext cx="8229600" cy="120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Подготовка репозитория и коммит изменений.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репозитория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приобрел практические навыки работы с сервисом github.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Изучени идеологии и применения средств контроля версий и освоений умений работать с git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работы.</a:t>
            </a:r>
          </a:p>
        </p:txBody>
      </p:sp>
      <p:pic>
        <p:nvPicPr>
          <p:cNvPr descr="image/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страничка</a:t>
            </a:r>
            <a:r>
              <a:rPr/>
              <a:t> </a:t>
            </a:r>
            <a:r>
              <a:rPr/>
              <a:t>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Зададим имя и email владельца репозитория, кодировку и прочие параметры, Создаю аккаунт на github.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5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регистрация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Создаём ключи.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8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ключи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ключи</a:t>
            </a:r>
          </a:p>
          <a:p>
            <a:pPr lvl="1">
              <a:buAutoNum startAt="3" type="arabicPeriod"/>
            </a:pPr>
            <a:r>
              <a:rPr/>
              <a:t>Настройка автоматических подписей коммитов git.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0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Подписи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№3</dc:title>
  <dc:creator>Дупленских Василий Викторович</dc:creator>
  <cp:keywords/>
  <dcterms:created xsi:type="dcterms:W3CDTF">2022-06-21T07:43:26Z</dcterms:created>
  <dcterms:modified xsi:type="dcterms:W3CDTF">2022-06-21T07:43:26Z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 апреля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