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2844673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64896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0" y="262168"/>
            <a:ext cx="14240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Front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matter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04" y="694886"/>
            <a:ext cx="7229051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5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ru-RU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title: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Отчёт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№7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author: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Дупленских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Василий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Викторович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institute:</a:t>
            </a:r>
            <a:r>
              <a:rPr dirty="0" sz="1200" spc="-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РУДН,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Москва,</a:t>
            </a:r>
            <a:r>
              <a:rPr dirty="0" sz="12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Россия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date: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мая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1214668"/>
            <a:ext cx="126972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Formatting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1647386"/>
            <a:ext cx="374652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toc: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slide_level: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theme: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metropolis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header-includes: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5" y="1989524"/>
            <a:ext cx="5172006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\metroset{progressbar=frametitle,sectionpage=progressbar,numbering=fraction}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'\makeatletter'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'\beamer@ignorenonframefalse'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6695" y="2503874"/>
            <a:ext cx="317852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'\makeatother'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aspectratio: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43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section-titles: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3075380"/>
            <a:ext cx="1939640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Цель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2" b="1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3625919"/>
            <a:ext cx="677309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Освоение</a:t>
            </a:r>
            <a:r>
              <a:rPr dirty="0" sz="12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основных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возможностей</a:t>
            </a:r>
            <a:r>
              <a:rPr dirty="0" sz="12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оболочки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Midnight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Commander.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Приобретение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навыков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практической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просмотру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каталогов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файлов;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манипуляций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ними.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4179137"/>
            <a:ext cx="5031087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Выполнение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1" b="1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2400" spc="11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работы.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4735108"/>
            <a:ext cx="115364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Задание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5750" y="5167826"/>
            <a:ext cx="441336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Изучаю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информацию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вызвав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5509964"/>
            <a:ext cx="63906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5852102"/>
            <a:ext cx="4813071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55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Запускаю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изучаю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его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структуру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меню.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5750" y="6536378"/>
            <a:ext cx="6818763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Выполняю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несколько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операций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используя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управляющие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(операции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панелями;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выделение/отмена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выделения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файлов,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копирование/перемещение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получение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информации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</a:t>
            </a:r>
          </a:p>
          <a:p>
            <a:pPr marL="17145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размере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правах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доступа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и/или</a:t>
            </a:r>
            <a:r>
              <a:rPr dirty="0" sz="12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т.п.)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7221416"/>
            <a:ext cx="63690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Панели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609" y="7563554"/>
            <a:ext cx="1931342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Копирование/перемещение</a:t>
            </a:r>
          </a:p>
          <a:p>
            <a:pPr marL="759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Информация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5750" y="8247830"/>
            <a:ext cx="713518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Выполняю</a:t>
            </a:r>
            <a:r>
              <a:rPr dirty="0"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основные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меню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левой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(или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правой)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панели.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Оцениваю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степень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подробности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вывода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информации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файлах.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8761418"/>
            <a:ext cx="67255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панель2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5750" y="9103556"/>
            <a:ext cx="661040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5.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Используя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возможности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подменю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выполняю: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просмотр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содержимого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текстового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9445694"/>
            <a:ext cx="77294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просмотр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200" y="9787832"/>
            <a:ext cx="638344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редактирование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содержимого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текстового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(без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сохранения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результатов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редактирования);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200" y="10129970"/>
            <a:ext cx="118638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редактирование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200" y="10472108"/>
            <a:ext cx="147966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создание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каталога;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60724"/>
            <a:ext cx="132302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создание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60" y="502862"/>
            <a:ext cx="2978657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39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копирование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созданный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копирование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50" y="1187138"/>
            <a:ext cx="7292088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6.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помощью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соответствующих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средств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подменю</a:t>
            </a:r>
            <a:r>
              <a:rPr dirty="0" sz="1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Команда</a:t>
            </a:r>
            <a:r>
              <a:rPr dirty="0" sz="1200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осуществляю: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поиск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файловой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системе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заданными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условиями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(например,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расширением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или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.cpp,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содержащего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main);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" y="1700726"/>
            <a:ext cx="5334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поиск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2042864"/>
            <a:ext cx="3589708" cy="1233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выбор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повторение</a:t>
            </a:r>
            <a:r>
              <a:rPr dirty="0" sz="1200" spc="-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одной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предыдущих</a:t>
            </a:r>
            <a:r>
              <a:rPr dirty="0" sz="12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команд;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выбор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предыдущей</a:t>
            </a:r>
            <a:r>
              <a:rPr dirty="0" sz="12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команды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переход</a:t>
            </a:r>
            <a:r>
              <a:rPr dirty="0" sz="120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домашний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каталог;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домашний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3411416"/>
            <a:ext cx="2954415" cy="5490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анализ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меню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расширений.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анализ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меню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750" y="4095692"/>
            <a:ext cx="695688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7.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Вызываю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подменю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Настройки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Осваиваю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операции,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определяющие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структуру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экрана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(Full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screen,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  <a:r>
              <a:rPr dirty="0" sz="12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Width,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Show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Hidden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т.д.)ю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190" y="4609280"/>
            <a:ext cx="105390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Структура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4991048"/>
            <a:ext cx="5031087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Выполнение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1" b="1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2400" spc="11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работы.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5547019"/>
            <a:ext cx="115364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Задание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5750" y="5979737"/>
            <a:ext cx="236399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текстовой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text.txt.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6321875"/>
            <a:ext cx="49098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touch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6664012"/>
            <a:ext cx="4515080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55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Открываю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этот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помощью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встроенного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редактора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mc1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5750" y="7348288"/>
            <a:ext cx="699956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Вставляю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открытый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небольшой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фрагмент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скопированный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любого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Times New Roman"/>
                <a:cs typeface="Times New Roman"/>
              </a:rPr>
              <a:t>другого</a:t>
            </a:r>
            <a:r>
              <a:rPr dirty="0" sz="12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или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Интернета.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7861876"/>
            <a:ext cx="49492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5750" y="8204014"/>
            <a:ext cx="720688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Проделываю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текстом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следующие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манипуляции,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используя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горячие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клавиши: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4.1.Удалите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600" y="8546153"/>
            <a:ext cx="130446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удаление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строчки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460" y="8888291"/>
            <a:ext cx="4242055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39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4.2.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Выделяю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фрагмент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копирую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его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новую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строку.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копирование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" y="9572567"/>
            <a:ext cx="4308657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4.3.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Выделяю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фрагмент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переношу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его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новую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строку.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перенос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10256843"/>
            <a:ext cx="1479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4.4.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Сохраняю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60724"/>
            <a:ext cx="89624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сохранение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502862"/>
            <a:ext cx="238694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4.5.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Отменяю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последнее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действие.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90" y="845000"/>
            <a:ext cx="123118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отмена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действия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" y="1187138"/>
            <a:ext cx="558129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4.6.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Перехожу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конец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(нажав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комбинацию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пишу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некоторый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текст.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1529276"/>
            <a:ext cx="161462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переход</a:t>
            </a:r>
            <a:r>
              <a:rPr dirty="0" sz="120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конец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1871414"/>
            <a:ext cx="564878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4.7.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Перехожу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начало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(нажав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комбинацию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пишу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некоторый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текст.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" y="2213552"/>
            <a:ext cx="168210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переход</a:t>
            </a:r>
            <a:r>
              <a:rPr dirty="0" sz="120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начало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" y="2555690"/>
            <a:ext cx="226875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4.8.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Сохраняю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закрываю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2897828"/>
            <a:ext cx="117842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закрытие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190" y="3239966"/>
            <a:ext cx="6993578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1559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5.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Открываю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исходным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текстом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некотором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языке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программирования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(например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или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Java)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открытие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5750" y="3924242"/>
            <a:ext cx="710066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6.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Используя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меню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редактора,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включаю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подсветку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синтаксиса,</a:t>
            </a:r>
            <a:r>
              <a:rPr dirty="0" sz="1200" spc="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если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включена,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или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выключаю,</a:t>
            </a:r>
            <a:r>
              <a:rPr dirty="0" sz="1200" spc="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если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включена.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4437830"/>
            <a:ext cx="155753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подсветка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синтаксиса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4819598"/>
            <a:ext cx="130284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6" b="1">
                <a:solidFill>
                  <a:srgbClr val="000000"/>
                </a:solidFill>
                <a:latin typeface="Times New Roman"/>
                <a:cs typeface="Times New Roman"/>
              </a:rPr>
              <a:t>Выводы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5370137"/>
            <a:ext cx="6964473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ходе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выполнения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№8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познакомился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операционной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системой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получил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практические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навыки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оболочкой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Midnight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Commander.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2022-05-14T18:58:25+00:00</dcterms:modified>
</cp:coreProperties>
</file>