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7556500" cy="10680700"/>
  <p:notesSz cx="7556500" cy="10680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6200" y="2844673"/>
            <a:ext cx="7415542" cy="2698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6200" y="64896"/>
            <a:ext cx="7415542" cy="2698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200" y="262168"/>
            <a:ext cx="142400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Front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matter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404" y="694886"/>
            <a:ext cx="7229051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95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lang: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ru-RU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title: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Отчёт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лабораторной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работе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№8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author: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Дупленских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Василий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Викторович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institute:</a:t>
            </a:r>
            <a:r>
              <a:rPr dirty="0" sz="1200" spc="-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4">
                <a:solidFill>
                  <a:srgbClr val="000000"/>
                </a:solidFill>
                <a:latin typeface="Times New Roman"/>
                <a:cs typeface="Times New Roman"/>
              </a:rPr>
              <a:t>РУДН,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Москва,</a:t>
            </a:r>
            <a:r>
              <a:rPr dirty="0" sz="1200" spc="-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Россия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date: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13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мая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" y="1214668"/>
            <a:ext cx="126972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Formatting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" y="1647386"/>
            <a:ext cx="374652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toc: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false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slide_level: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theme: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metropolis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header-includes: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95" y="1989524"/>
            <a:ext cx="5172006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\metroset{progressbar=frametitle,sectionpage=progressbar,numbering=fraction}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'\makeatletter'</a:t>
            </a:r>
          </a:p>
          <a:p>
            <a:pPr marL="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'\beamer@ignorenonframefalse'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6695" y="2503874"/>
            <a:ext cx="317852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'\makeatother'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aspectratio: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43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section-titles: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true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3075380"/>
            <a:ext cx="1939640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Цель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2" b="1">
                <a:solidFill>
                  <a:srgbClr val="000000"/>
                </a:solidFill>
                <a:latin typeface="Times New Roman"/>
                <a:cs typeface="Times New Roman"/>
              </a:rPr>
              <a:t>работы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200" y="3625919"/>
            <a:ext cx="6992405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Познакомиться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операционной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системой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Linux.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Получить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практические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навыки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работы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редактором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vi,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установленным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</a:t>
            </a:r>
            <a:r>
              <a:rPr dirty="0" sz="1200" spc="-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умолчанию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практически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всех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дистрибутивах.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" y="4179137"/>
            <a:ext cx="1487388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Задание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5750" y="4729676"/>
            <a:ext cx="305203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1.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Создаю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каталог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именем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~/work/os/lab06.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5750" y="5071814"/>
            <a:ext cx="321714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Перехожу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вновь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созданный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Times New Roman"/>
                <a:cs typeface="Times New Roman"/>
              </a:rPr>
              <a:t>каталог.</a:t>
            </a:r>
            <a:r>
              <a:rPr dirty="0" sz="1200" spc="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lab06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5750" y="5413952"/>
            <a:ext cx="3268265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Вызываю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создаю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hello.sh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hello.sh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5750" y="5756090"/>
            <a:ext cx="348257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Нажимаю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клавишу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ввожу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следующий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4">
                <a:solidFill>
                  <a:srgbClr val="000000"/>
                </a:solidFill>
                <a:latin typeface="Times New Roman"/>
                <a:cs typeface="Times New Roman"/>
              </a:rPr>
              <a:t>текст.</a:t>
            </a:r>
            <a:r>
              <a:rPr dirty="0" sz="1200" spc="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5750" y="6098228"/>
            <a:ext cx="639588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5.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Нажимаю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клавишу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Esc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для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перехода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командный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режим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после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завершения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Times New Roman"/>
                <a:cs typeface="Times New Roman"/>
              </a:rPr>
              <a:t>ввода</a:t>
            </a:r>
            <a:r>
              <a:rPr dirty="0" sz="12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текста.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Esc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5750" y="6440366"/>
            <a:ext cx="7260753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6.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Нажимаю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[:]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для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перехода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режим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последней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внизу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моего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экрана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появилось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приглашение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виде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двоеточия.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5750" y="6953954"/>
            <a:ext cx="7076454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7.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Нажимаю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[w]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(записать)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[q]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(выйти),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затем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нажимаю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клавишу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[Enter]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для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сохранения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моего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завершения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работы.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wqEnter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85750" y="7467542"/>
            <a:ext cx="254161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8.</a:t>
            </a:r>
            <a:r>
              <a:rPr dirty="0" sz="1200" spc="1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Делаю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исполняемым.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chmod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200" y="7815875"/>
            <a:ext cx="115364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Задание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85750" y="8248592"/>
            <a:ext cx="4457253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1.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Вызываю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редактирование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Устанавливаю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курсор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конец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слова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HELL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второй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HELL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85750" y="8932869"/>
            <a:ext cx="6867371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Перехожу</a:t>
            </a:r>
            <a:r>
              <a:rPr dirty="0" sz="12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режим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вставки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замените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HELLO.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Нажимаю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[Esc]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для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возврата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командный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режим.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5750" y="9446457"/>
            <a:ext cx="527290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4.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Устанавливаю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курсор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четвертую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стираю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слово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LOCAL.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LOCAL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85750" y="9788595"/>
            <a:ext cx="7136544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5.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Перехожу</a:t>
            </a:r>
            <a:r>
              <a:rPr dirty="0" sz="12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режим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вставки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набираю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следующий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local,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нажимаю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[Esc]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для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возврата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командный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режим.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local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85750" y="10302183"/>
            <a:ext cx="7076468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6.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Устанавливаю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курсор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последней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файла.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Вставляю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после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неё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000"/>
                </a:solidFill>
                <a:latin typeface="Times New Roman"/>
                <a:cs typeface="Times New Roman"/>
              </a:rPr>
              <a:t>строку,</a:t>
            </a:r>
            <a:r>
              <a:rPr dirty="0" sz="12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содержащую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следующий</a:t>
            </a:r>
          </a:p>
          <a:p>
            <a:pPr marL="1714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текст: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echo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$HELLO.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echo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$HELLO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50" y="160724"/>
            <a:ext cx="4051622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7.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Нажимаю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[Esc]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для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перехода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командный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режим.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Escape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8.</a:t>
            </a:r>
            <a:r>
              <a:rPr dirty="0" sz="12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Удаляю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последнюю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50" y="845000"/>
            <a:ext cx="5065365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9.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Ввожу</a:t>
            </a:r>
            <a:r>
              <a:rPr dirty="0" sz="1200" spc="-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команду</a:t>
            </a:r>
            <a:r>
              <a:rPr dirty="0" sz="1200" spc="-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отмены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изменений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[u]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для</a:t>
            </a:r>
            <a:r>
              <a:rPr dirty="0" sz="1200" spc="-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отмены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последней</a:t>
            </a:r>
            <a:r>
              <a:rPr dirty="0" sz="1200" spc="-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команды.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550" y="1187138"/>
            <a:ext cx="7379508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10.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Ввожу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символ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[:]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для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Times New Roman"/>
                <a:cs typeface="Times New Roman"/>
              </a:rPr>
              <a:t>перехода</a:t>
            </a:r>
            <a:r>
              <a:rPr dirty="0" sz="12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режим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последней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строки.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Записываю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произведённые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изменения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выхожу</a:t>
            </a:r>
          </a:p>
          <a:p>
            <a:pPr marL="24765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из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" y="1740355"/>
            <a:ext cx="1302841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6" b="1">
                <a:solidFill>
                  <a:srgbClr val="000000"/>
                </a:solidFill>
                <a:latin typeface="Times New Roman"/>
                <a:cs typeface="Times New Roman"/>
              </a:rPr>
              <a:t>Выводы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" y="2290895"/>
            <a:ext cx="6964473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dirty="0" sz="12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Times New Roman"/>
                <a:cs typeface="Times New Roman"/>
              </a:rPr>
              <a:t>ходе</a:t>
            </a:r>
            <a:r>
              <a:rPr dirty="0" sz="12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выполнения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лабораторной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работы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№8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познакомился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операционной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системой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Linux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получил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практические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навыки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работы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с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редактором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2022-05-14T18:59:41+00:00</dcterms:modified>
</cp:coreProperties>
</file>