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№9.</a:t>
            </a:r>
            <a:r>
              <a:rPr/>
              <a:t> </a:t>
            </a:r>
            <a:r>
              <a:rPr/>
              <a:t>Текстовой</a:t>
            </a:r>
            <a:r>
              <a:rPr/>
              <a:t> </a:t>
            </a:r>
            <a:r>
              <a:rPr/>
              <a:t>редактор</a:t>
            </a:r>
            <a:r>
              <a:rPr/>
              <a:t> </a:t>
            </a:r>
            <a:r>
              <a:rPr/>
              <a:t>Emacs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32100"/>
            <a:ext cx="8229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Сохранение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 Проделываю с текстом стандартные процедуры редактирования, каждое действие осуществляю комбинацией клавиш.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5.1 Вырезаю одной командой целую строку: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Вырез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5.2. Вставляю эту строку в конец файла: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00300"/>
            <a:ext cx="8229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Вставка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5.3. Выделяю область текста: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3~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Выделение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5.4. Копирую область в буфер обмена: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3~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Вставка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5.5. Вставляю область в конец файла: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Emacs.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Вставка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5.6. Вновь выделяю эту область и на этот раз вырезаю её: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01900"/>
            <a:ext cx="82296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Выделение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вырез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5.7. Отменяю последнее действие: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82296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Отмена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 Использую команды по перемещению курсора: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6.1. Перемещаю курсор в начало строки: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Начало</a:t>
            </a:r>
            <a:r>
              <a:rPr/>
              <a:t> </a:t>
            </a:r>
            <a:r>
              <a:rPr/>
              <a:t>строки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6.2. Перемещаю курсор в конец строки: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Конец</a:t>
            </a:r>
            <a:r>
              <a:rPr/>
              <a:t> </a:t>
            </a:r>
            <a:r>
              <a:rPr/>
              <a:t>строки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6.3. Перемещаю курсор в начало буфера: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Открываю emacs: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0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Начало</a:t>
            </a:r>
            <a:r>
              <a:rPr/>
              <a:t> </a:t>
            </a:r>
            <a:r>
              <a:rPr/>
              <a:t>буфера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6.4. Перемещаю курсор в конец буфера: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600200"/>
            <a:ext cx="427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Конец</a:t>
            </a:r>
            <a:r>
              <a:rPr/>
              <a:t> </a:t>
            </a:r>
            <a:r>
              <a:rPr/>
              <a:t>буфера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7. Управляю буферами: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7.1. Вывожу список активных буферов на экран: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Список</a:t>
            </a:r>
            <a:r>
              <a:rPr/>
              <a:t> </a:t>
            </a:r>
            <a:r>
              <a:rPr/>
              <a:t>активных</a:t>
            </a:r>
            <a:r>
              <a:rPr/>
              <a:t> </a:t>
            </a:r>
            <a:r>
              <a:rPr/>
              <a:t>буферов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7.2. Перемещаюсь во вновь открытое окно со списком открытых буферов</a:t>
            </a:r>
          </a:p>
          <a:p>
            <a:pPr lvl="0" marL="0" indent="0">
              <a:buNone/>
            </a:pPr>
            <a:r>
              <a:rPr/>
              <a:t>и переключаюсь на другой буфер: Перемещение и переключение буферов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7.3. Закрываю это окно: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600200"/>
            <a:ext cx="427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Закрытие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7.4. Теперь вновь переключаюсь между буферами, но уже без вывода их списка на экран: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Переключение</a:t>
            </a:r>
            <a:r>
              <a:rPr/>
              <a:t> </a:t>
            </a:r>
            <a:r>
              <a:rPr/>
              <a:t>без</a:t>
            </a:r>
            <a:r>
              <a:rPr/>
              <a:t> </a:t>
            </a:r>
            <a:r>
              <a:rPr/>
              <a:t>вывода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8. Управляю окнами: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8.1. Поделите фрейм на 4 части: разделите фрейм на два окна по вертикали,</a:t>
            </a:r>
          </a:p>
          <a:p>
            <a:pPr lvl="0" marL="0" indent="0">
              <a:buNone/>
            </a:pPr>
            <a:r>
              <a:rPr/>
              <a:t>а затем каждое из этих окон на две части по горизонтали: Делёжка окон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8.2. В каждом из четырёх созданных окон открываю новый буфер (файл) и ввожу несколько строк текста: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40100"/>
            <a:ext cx="8229600" cy="54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Открытие</a:t>
            </a:r>
            <a:r>
              <a:rPr/>
              <a:t> </a:t>
            </a:r>
            <a:r>
              <a:rPr/>
              <a:t>emacs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600200"/>
            <a:ext cx="447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Новый</a:t>
            </a:r>
            <a:r>
              <a:rPr/>
              <a:t> </a:t>
            </a:r>
            <a:r>
              <a:rPr/>
              <a:t>буфер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ввод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9. Режим поиска: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9.1. Переключаюсь в режим поиска и ищу несколько слов, присутствующих в тексте: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Режим</a:t>
            </a:r>
            <a:r>
              <a:rPr/>
              <a:t> </a:t>
            </a:r>
            <a:r>
              <a:rPr/>
              <a:t>поиска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9.2. Переключаюсь между результатами поиска: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00200"/>
            <a:ext cx="435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Переключение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9.3. Выхожу из режима поиска: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600200"/>
            <a:ext cx="4495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Выход</a:t>
            </a:r>
            <a:r>
              <a:rPr/>
              <a:t> </a:t>
            </a:r>
            <a:r>
              <a:rPr/>
              <a:t>из</a:t>
            </a:r>
            <a:r>
              <a:rPr/>
              <a:t> </a:t>
            </a:r>
            <a:r>
              <a:rPr/>
              <a:t>режима</a:t>
            </a:r>
            <a:r>
              <a:rPr/>
              <a:t> </a:t>
            </a:r>
            <a:r>
              <a:rPr/>
              <a:t>Поиска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9.4. Перехожу в режим поиска и замены, ввожу текст, который следует найти</a:t>
            </a:r>
          </a:p>
          <a:p>
            <a:pPr lvl="0" marL="0" indent="0">
              <a:buNone/>
            </a:pPr>
            <a:r>
              <a:rPr/>
              <a:t>и заменить, нажимаю Enter , затем ввожу текст для замены. После того как будут подсвечены результаты поиска, нажимаю ! для подтверждения замены: Поиск и замена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9.5. Отпробываю другой режим поиска: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00200"/>
            <a:ext cx="435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Другой</a:t>
            </a:r>
            <a:r>
              <a:rPr/>
              <a:t> </a:t>
            </a:r>
            <a:r>
              <a:rPr/>
              <a:t>режим</a:t>
            </a:r>
            <a:r>
              <a:rPr/>
              <a:t> </a:t>
            </a:r>
            <a:r>
              <a:rPr/>
              <a:t>поиска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Вывод: Я познакомился с операционной системой Linux. Получил практические навыки работы с редактором Emacs!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 Создаю файл lab07.sh с помощью комбинации Ctrl-x Ctrl-f: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2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файла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3. Набираю текст: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Текст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4. Сохраняю файл с помощью комбинации Ctrl-x Ctrl-s: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№9. Текстовой редактор Emacs</dc:title>
  <dc:creator/>
  <cp:keywords/>
  <dcterms:created xsi:type="dcterms:W3CDTF">2022-05-21T15:09:38Z</dcterms:created>
  <dcterms:modified xsi:type="dcterms:W3CDTF">2022-05-21T15:09:38Z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