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№11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Дупленских</a:t>
            </a:r>
            <a:r>
              <a:rPr/>
              <a:t> </a:t>
            </a:r>
            <a:r>
              <a:rPr/>
              <a:t>Василий</a:t>
            </a:r>
            <a:r>
              <a:rPr/>
              <a:t> </a:t>
            </a:r>
            <a:r>
              <a:rPr/>
              <a:t>Викторович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25</a:t>
            </a:r>
            <a:r>
              <a:rPr/>
              <a:t> </a:t>
            </a:r>
            <a:r>
              <a:rPr/>
              <a:t>мая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59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3.2. Проверяю третью программу:</a:t>
            </a:r>
          </a:p>
          <a:p>
            <a:pPr lvl="0" marL="0" indent="0">
              <a:buNone/>
            </a:pPr>
            <a:r>
              <a:rPr/>
              <a:t>![Программа 3 в действии(image/3.2.png)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4.1. Пишу программу-архиватор, архивирующая все, что назодится в папке, но младше 7 дней: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4.2. Проверяю четвертую программу:</a:t>
            </a:r>
          </a:p>
          <a:p>
            <a:pPr lvl="0" marL="0" indent="0">
              <a:buNone/>
            </a:pPr>
            <a:r>
              <a:rPr/>
              <a:t>![Программа 4 в действии(image/4.2.png)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изучил основы программирования в оболоочке ОС UNIX/Linux. Также научился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1.1. Используя команды getopts grep пишу командный файл который анализирует командную строку с ключами -i -o -p -C -n: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4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1.2. Проверяю работу программы, которая читает данные, выводит, читает поискоый шаблон, различает большие и малые буквы и выдает номера строк: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600200"/>
            <a:ext cx="774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Программа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действии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2.1. Пишу программу на c и в оболочке, которая сравнивает число с 0: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37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2.2. Проверяю вторую программу:</a:t>
            </a:r>
          </a:p>
          <a:p>
            <a:pPr lvl="0" marL="0" indent="0">
              <a:buNone/>
            </a:pPr>
            <a:r>
              <a:rPr/>
              <a:t>![Программа 2 в действии(image/2.2.png)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3.1. Пишу программу, которая создает и удаляет заданное количество файлов: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№11</dc:title>
  <dc:creator>Дупленских Василий Викторович</dc:creator>
  <cp:keywords/>
  <dcterms:created xsi:type="dcterms:W3CDTF">2022-05-25T14:59:16Z</dcterms:created>
  <dcterms:modified xsi:type="dcterms:W3CDTF">2022-05-25T14:59:16Z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25 мая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