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№13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Дупленских</a:t>
            </a:r>
            <a:r>
              <a:rPr/>
              <a:t> </a:t>
            </a:r>
            <a:r>
              <a:rPr/>
              <a:t>Василий</a:t>
            </a:r>
            <a:r>
              <a:rPr/>
              <a:t> </a:t>
            </a:r>
            <a:r>
              <a:rPr/>
              <a:t>Викторович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03</a:t>
            </a:r>
            <a:r>
              <a:rPr/>
              <a:t> </a:t>
            </a:r>
            <a:r>
              <a:rPr/>
              <a:t>июня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082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main.c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3. Выполняю компиляцию программы посредством gcc: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35300"/>
            <a:ext cx="8229600" cy="115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gcc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4. Синтаксических ошибок нет, поэтому исправлять я ничего не собираюсь!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5. Создаю Makefile для компиляции в gdb: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76400"/>
            <a:ext cx="8229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gdb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6.1. Используя Makefile заново все компилирую: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66800" y="1600200"/>
            <a:ext cx="701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reboot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6.2. Произвожу отладку через gdb: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600200"/>
            <a:ext cx="381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gdb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7. Анализирую коды при помощи утилиты splint: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Приобрести простейшие навыки разработки, анализа, тестирования и отладки приложений в ОС типа UNIX/Linux на примере создания на языке программирования С калькулятора с простейшими функциями.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splint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Я приобрёл простейшие навыки разработки, анализа, тестирования и отладки приложений в ОС типа UNIX/Linux на примере создания на языке программирования С калькулятора с простейшими функциями.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 Создаю новый подкаталог calculate в home и в нём уже создаю 3 файла: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66800" y="1600200"/>
            <a:ext cx="702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Создание</a:t>
            </a:r>
            <a:r>
              <a:rPr/>
              <a:t> </a:t>
            </a:r>
            <a:r>
              <a:rPr/>
              <a:t>каталога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текстовых</a:t>
            </a:r>
            <a:r>
              <a:rPr/>
              <a:t> </a:t>
            </a:r>
            <a:r>
              <a:rPr/>
              <a:t>файлов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2.1. Реализую калькулятор в файле calculate.c: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600200"/>
            <a:ext cx="5943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calculate.c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2.2. Описываю формат вызова функции калькулятора в файле calculate.h: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05100"/>
            <a:ext cx="8229600" cy="180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calculate.h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2.3. Реализую интерфейс пользователя к калькулятору в файле main.c: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№13</dc:title>
  <dc:creator>Дупленских Василий Викторович</dc:creator>
  <cp:keywords/>
  <dcterms:created xsi:type="dcterms:W3CDTF">2022-06-04T19:08:34Z</dcterms:created>
  <dcterms:modified xsi:type="dcterms:W3CDTF">2022-06-04T19:08:34Z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03 июня 2022</vt:lpwstr>
  </property>
  <property fmtid="{D5CDD505-2E9C-101B-9397-08002B2CF9AE}" pid="4" name="header-includes">
    <vt:lpwstr/>
  </property>
  <property fmtid="{D5CDD505-2E9C-101B-9397-08002B2CF9AE}" pid="5" name="institute">
    <vt:lpwstr>РУДН,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