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Дупленских</a:t>
            </a:r>
            <a:r>
              <a:rPr/>
              <a:t> </a:t>
            </a:r>
            <a:r>
              <a:rPr/>
              <a:t>Василий</a:t>
            </a:r>
            <a:r>
              <a:rPr/>
              <a:t> </a:t>
            </a:r>
            <a:r>
              <a:rPr/>
              <a:t>Викторович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9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Просмотр</a:t>
            </a:r>
            <a:r>
              <a:rPr/>
              <a:t> </a:t>
            </a:r>
            <a:r>
              <a:rPr/>
              <a:t>всего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внутри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снаружи</a:t>
            </a:r>
            <a:r>
              <a:rPr/>
              <a:t> </a:t>
            </a:r>
            <a:r>
              <a:rPr/>
              <a:t>каталогов!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5. С помощью команды man определяю, какую опцию команды ls надо использовать для сортировки по времени последнего изменения выводимого списка содержимого каталога с развёрнутым описанием файлов.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7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Сортировка</a:t>
            </a:r>
            <a:r>
              <a:rPr/>
              <a:t> </a:t>
            </a:r>
            <a:r>
              <a:rPr/>
              <a:t>файликов</a:t>
            </a:r>
            <a:r>
              <a:rPr/>
              <a:t> </a:t>
            </a:r>
            <a:r>
              <a:rPr/>
              <a:t>внутри</a:t>
            </a:r>
            <a:r>
              <a:rPr/>
              <a:t> </a:t>
            </a:r>
            <a:r>
              <a:rPr/>
              <a:t>каталогов(ls)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6. Использую команду man для просмотра описания следующих команд: cd, pwd, mkdir, rmdir, rm. Поясняю основные опции этих команд. Cd - команда перемещения по файловой системе. Pwd - показывает директорию в которой находится пользователь. Mkdir - команда, создающая новую директорию. Rmdir - команда, которая удаляет директорию. Rm - команда, которая удаляет файлы.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</a:t>
            </a:r>
            <a:r>
              <a:rPr/>
              <a:t> </a:t>
            </a:r>
            <a:r>
              <a:rPr/>
              <a:t>cd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man pwd man mkdir man rmdir man rm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7. Используя информацию, полученную при помощи команды history, выполняю модифаикацию и исполнение нескольких команд из буфера команд.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600200"/>
            <a:ext cx="356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модификация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Мы приобрели практические навыки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1. Определяю полное имя моего домашнего каталога и перехожу в этот каталог: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2. Перехожу в каталог /tmp, вывожу его содержание, определяю есть ли подкаталог cron в каталоге /var/spool. Перехожу в мой домашний каталог и вывожу его содержимое. Определяю, владелец файлов и подкаталогов: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1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Манипуляции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П@пками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Манипуляции с П@пками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3. В домашнем каталоге создаю новый катлог с именем newdir. В этом каталоге создаю каталог с именем morefun. В домашнем каталоге создаю три новых каталога с именами letters, memos, misk. Затем удаляю эти каталоги одной командой. Пробую удалить ранее созданный каталог ~/newdir командой rm. Проверяю, удален ли каталог. Удаляю каталог ~/newdir/morefun из домашнего каталога. Проверяю, удален ли каталог: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6002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Манипуляции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home(not</a:t>
            </a:r>
            <a:r>
              <a:rPr/>
              <a:t> </a:t>
            </a:r>
            <a:r>
              <a:rPr/>
              <a:t>alone)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Манипуляции с home(not alone)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4. С помощью команды man определяю, какую опцию команды ls надо использовать для просмотре содержимого не только указанного каталога но и подкаталогов, входящих в него.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№4</dc:title>
  <dc:creator>Дупленских Василий Викторович</dc:creator>
  <cp:keywords/>
  <dcterms:created xsi:type="dcterms:W3CDTF">2022-06-21T08:56:39Z</dcterms:created>
  <dcterms:modified xsi:type="dcterms:W3CDTF">2022-06-21T08:56:39Z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 апреля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