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№14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Дупленских</a:t>
            </a:r>
            <a:r>
              <a:rPr/>
              <a:t> </a:t>
            </a:r>
            <a:r>
              <a:rPr/>
              <a:t>Василий</a:t>
            </a:r>
            <a:r>
              <a:rPr/>
              <a:t> </a:t>
            </a:r>
            <a:r>
              <a:rPr/>
              <a:t>Викторович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03</a:t>
            </a:r>
            <a:r>
              <a:rPr/>
              <a:t> </a:t>
            </a:r>
            <a:r>
              <a:rPr/>
              <a:t>июня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39900"/>
            <a:ext cx="8229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client.c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2.4. Пишу makefile для сборки(без изменений):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make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3.1. Выполняю компиляцию программы посредством make и gcc: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75000"/>
            <a:ext cx="82296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gcc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3.2. Проверяю работу написанного кода: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check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Я приобрёл практические навыки работы с именованными каналами.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Приобретение практических навыков работы с именованными каналами.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 Создаю необходимые файлы с помощью команды touch и открываю их в редакторе emacs: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71800"/>
            <a:ext cx="8229600" cy="125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текстовых</a:t>
            </a:r>
            <a:r>
              <a:rPr/>
              <a:t> </a:t>
            </a:r>
            <a:r>
              <a:rPr/>
              <a:t>файлов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2.1. Изменяю файл common.h, который предназначен для заголовочных файлов, чтобы их не прописывать каждый раз: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763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common.h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2.2. Изменяю файл server.c, чтобы появилась возможность контроллировать время работы: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00200"/>
            <a:ext cx="577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server.c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2.3. Изменяю файл client.h, конкретнее добавляю цикл, который отвечает за количество сообщений о текущем времени: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№14</dc:title>
  <dc:creator>Дупленских Василий Викторович</dc:creator>
  <cp:keywords/>
  <dcterms:created xsi:type="dcterms:W3CDTF">2022-06-04T19:51:04Z</dcterms:created>
  <dcterms:modified xsi:type="dcterms:W3CDTF">2022-06-04T19:51:04Z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03 июня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