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de3fb1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de3fb1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de3fb11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de3fb11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de3fb1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de3fb1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de3fb11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de3fb11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74275" y="2318700"/>
            <a:ext cx="4308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17"/>
              <a:t>Interpretability in Machine Learning</a:t>
            </a:r>
            <a:endParaRPr sz="1417"/>
          </a:p>
        </p:txBody>
      </p:sp>
      <p:sp>
        <p:nvSpPr>
          <p:cNvPr id="136" name="Google Shape;136;p13"/>
          <p:cNvSpPr txBox="1"/>
          <p:nvPr/>
        </p:nvSpPr>
        <p:spPr>
          <a:xfrm>
            <a:off x="3574275" y="2824800"/>
            <a:ext cx="28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João Monteiro 	fc49821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Filipe Sousa 	fc52748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59800" y="2716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Goal</a:t>
            </a:r>
            <a:endParaRPr sz="3100"/>
          </a:p>
        </p:txBody>
      </p:sp>
      <p:sp>
        <p:nvSpPr>
          <p:cNvPr id="142" name="Google Shape;142;p14"/>
          <p:cNvSpPr txBox="1"/>
          <p:nvPr/>
        </p:nvSpPr>
        <p:spPr>
          <a:xfrm>
            <a:off x="379450" y="1511725"/>
            <a:ext cx="404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 available Interpretability tools.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(LIME &amp; SHAP)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different algorithms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 from the same data.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Satisfaction in an airline company </a:t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130k Observations;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1 Target feature (Satisfaction);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4 </a:t>
            </a:r>
            <a:r>
              <a:rPr lang="en-GB" sz="800"/>
              <a:t>Continuous</a:t>
            </a:r>
            <a:r>
              <a:rPr lang="en-GB" sz="800"/>
              <a:t> Features;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18 Categorical / Boolean Features.</a:t>
            </a:r>
            <a:endParaRPr sz="800"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Hearth Disease Key Indicators</a:t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320K Observations;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1 Target feature (If Has Heart Disease)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4 Continous Features;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13 Categorical / Boolean Features.</a:t>
            </a:r>
            <a:endParaRPr sz="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0" y="2846800"/>
            <a:ext cx="4556300" cy="1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925" y="2748425"/>
            <a:ext cx="3803626" cy="16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Algorithms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Support Vector Machines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Gradient Boosts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497" y="2222405"/>
            <a:ext cx="2437500" cy="1910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descr="Diagram, schematic&#10;&#10;Description automatically generated" id="160" name="Google Shape;1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3800" y="1996026"/>
            <a:ext cx="2033351" cy="23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&amp; LIME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(Local Interpretable Model-Agnostic Explanations)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(Shapley Addictive Explanation)</a:t>
            </a:r>
            <a:endParaRPr sz="900"/>
          </a:p>
        </p:txBody>
      </p:sp>
      <p:pic>
        <p:nvPicPr>
          <p:cNvPr descr="Graphical user interface&#10;&#10;Description automatically generated with low confidence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495" y="2213395"/>
            <a:ext cx="3078976" cy="212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225" y="2213399"/>
            <a:ext cx="3747126" cy="17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