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074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09.08.2022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09.08.2022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09.08.2022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09.08.2022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09.08.2022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09.08.2022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09.08.2022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09.08.2022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09.08.2022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09.08.2022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09.08.2022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09.08.2022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" r="12883"/>
          <a:stretch/>
        </p:blipFill>
        <p:spPr bwMode="auto">
          <a:xfrm>
            <a:off x="0" y="404664"/>
            <a:ext cx="9144000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7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6" y="1052736"/>
            <a:ext cx="9127494" cy="434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7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9" y="620688"/>
            <a:ext cx="9036496" cy="533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0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32656"/>
            <a:ext cx="9187038" cy="60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42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36712"/>
            <a:ext cx="9143999" cy="507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2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9120079" cy="534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5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5" y="1124744"/>
            <a:ext cx="9096945" cy="471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2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04664"/>
            <a:ext cx="9103692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0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7" y="260648"/>
            <a:ext cx="9036495" cy="621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9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351322" cy="46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05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9126943" cy="444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00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15" y="548680"/>
            <a:ext cx="9242159" cy="5570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8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3603" cy="444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5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793861"/>
            <a:ext cx="9108505" cy="5476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3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6672"/>
            <a:ext cx="9144000" cy="5208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2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36712"/>
            <a:ext cx="9154276" cy="500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75" y="548680"/>
            <a:ext cx="9148577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0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4000" cy="566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97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3999" cy="547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7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55" y="34389"/>
            <a:ext cx="8820471" cy="678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5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Ekran Gösterisi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1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fatal</dc:creator>
  <cp:lastModifiedBy>fatal</cp:lastModifiedBy>
  <cp:revision>3</cp:revision>
  <dcterms:created xsi:type="dcterms:W3CDTF">2022-08-09T17:55:56Z</dcterms:created>
  <dcterms:modified xsi:type="dcterms:W3CDTF">2022-08-09T18:36:08Z</dcterms:modified>
</cp:coreProperties>
</file>