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64" r:id="rId5"/>
    <p:sldId id="257" r:id="rId6"/>
    <p:sldId id="258" r:id="rId7"/>
    <p:sldId id="262" r:id="rId8"/>
    <p:sldId id="266" r:id="rId9"/>
    <p:sldId id="265" r:id="rId10"/>
    <p:sldId id="263" r:id="rId11"/>
    <p:sldId id="260"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7" d="100"/>
          <a:sy n="117" d="100"/>
        </p:scale>
        <p:origin x="1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018C40-9E21-70FC-B0A9-023CC7A9ACE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EBD0382-5CD3-9880-065C-AECAAFC423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0E1A2E8-40E7-7AE5-37D5-F2D95C3AE5BF}"/>
              </a:ext>
            </a:extLst>
          </p:cNvPr>
          <p:cNvSpPr>
            <a:spLocks noGrp="1"/>
          </p:cNvSpPr>
          <p:nvPr>
            <p:ph type="dt" sz="half" idx="10"/>
          </p:nvPr>
        </p:nvSpPr>
        <p:spPr/>
        <p:txBody>
          <a:bodyPr/>
          <a:lstStyle/>
          <a:p>
            <a:fld id="{D098EBE3-1965-4A27-959D-C87958BD4B86}" type="datetimeFigureOut">
              <a:rPr lang="tr-TR" smtClean="0"/>
              <a:t>6.09.2023</a:t>
            </a:fld>
            <a:endParaRPr lang="tr-TR"/>
          </a:p>
        </p:txBody>
      </p:sp>
      <p:sp>
        <p:nvSpPr>
          <p:cNvPr id="5" name="Alt Bilgi Yer Tutucusu 4">
            <a:extLst>
              <a:ext uri="{FF2B5EF4-FFF2-40B4-BE49-F238E27FC236}">
                <a16:creationId xmlns:a16="http://schemas.microsoft.com/office/drawing/2014/main" id="{2828FB1F-66CA-E3C0-A987-D92133A1445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358243A-1566-A35C-D1C7-927F8989D5C2}"/>
              </a:ext>
            </a:extLst>
          </p:cNvPr>
          <p:cNvSpPr>
            <a:spLocks noGrp="1"/>
          </p:cNvSpPr>
          <p:nvPr>
            <p:ph type="sldNum" sz="quarter" idx="12"/>
          </p:nvPr>
        </p:nvSpPr>
        <p:spPr/>
        <p:txBody>
          <a:bodyPr/>
          <a:lstStyle/>
          <a:p>
            <a:fld id="{74644343-4FEB-4356-A879-90332ED22457}" type="slidenum">
              <a:rPr lang="tr-TR" smtClean="0"/>
              <a:t>‹#›</a:t>
            </a:fld>
            <a:endParaRPr lang="tr-TR"/>
          </a:p>
        </p:txBody>
      </p:sp>
    </p:spTree>
    <p:extLst>
      <p:ext uri="{BB962C8B-B14F-4D97-AF65-F5344CB8AC3E}">
        <p14:creationId xmlns:p14="http://schemas.microsoft.com/office/powerpoint/2010/main" val="4084327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C90B10-0A80-97FD-3DD6-48737820A1D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0BDC762-7CA3-0EEC-205E-88645D68282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79C1885-7A87-A797-8529-DCFB0AFC1FAB}"/>
              </a:ext>
            </a:extLst>
          </p:cNvPr>
          <p:cNvSpPr>
            <a:spLocks noGrp="1"/>
          </p:cNvSpPr>
          <p:nvPr>
            <p:ph type="dt" sz="half" idx="10"/>
          </p:nvPr>
        </p:nvSpPr>
        <p:spPr/>
        <p:txBody>
          <a:bodyPr/>
          <a:lstStyle/>
          <a:p>
            <a:fld id="{D098EBE3-1965-4A27-959D-C87958BD4B86}" type="datetimeFigureOut">
              <a:rPr lang="tr-TR" smtClean="0"/>
              <a:t>6.09.2023</a:t>
            </a:fld>
            <a:endParaRPr lang="tr-TR"/>
          </a:p>
        </p:txBody>
      </p:sp>
      <p:sp>
        <p:nvSpPr>
          <p:cNvPr id="5" name="Alt Bilgi Yer Tutucusu 4">
            <a:extLst>
              <a:ext uri="{FF2B5EF4-FFF2-40B4-BE49-F238E27FC236}">
                <a16:creationId xmlns:a16="http://schemas.microsoft.com/office/drawing/2014/main" id="{5958844C-EFDE-3FB1-360C-1F92468F19B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CAE0E89-FAB9-8AB4-3EE7-7D29106E08A0}"/>
              </a:ext>
            </a:extLst>
          </p:cNvPr>
          <p:cNvSpPr>
            <a:spLocks noGrp="1"/>
          </p:cNvSpPr>
          <p:nvPr>
            <p:ph type="sldNum" sz="quarter" idx="12"/>
          </p:nvPr>
        </p:nvSpPr>
        <p:spPr/>
        <p:txBody>
          <a:bodyPr/>
          <a:lstStyle/>
          <a:p>
            <a:fld id="{74644343-4FEB-4356-A879-90332ED22457}" type="slidenum">
              <a:rPr lang="tr-TR" smtClean="0"/>
              <a:t>‹#›</a:t>
            </a:fld>
            <a:endParaRPr lang="tr-TR"/>
          </a:p>
        </p:txBody>
      </p:sp>
    </p:spTree>
    <p:extLst>
      <p:ext uri="{BB962C8B-B14F-4D97-AF65-F5344CB8AC3E}">
        <p14:creationId xmlns:p14="http://schemas.microsoft.com/office/powerpoint/2010/main" val="285227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4521783-C4E9-C45D-9F89-5BB93E22006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40AE95D-18EC-703F-87D5-58E6F10425A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70DD8D0-BA6C-AFD3-65E0-C925B00D1718}"/>
              </a:ext>
            </a:extLst>
          </p:cNvPr>
          <p:cNvSpPr>
            <a:spLocks noGrp="1"/>
          </p:cNvSpPr>
          <p:nvPr>
            <p:ph type="dt" sz="half" idx="10"/>
          </p:nvPr>
        </p:nvSpPr>
        <p:spPr/>
        <p:txBody>
          <a:bodyPr/>
          <a:lstStyle/>
          <a:p>
            <a:fld id="{D098EBE3-1965-4A27-959D-C87958BD4B86}" type="datetimeFigureOut">
              <a:rPr lang="tr-TR" smtClean="0"/>
              <a:t>6.09.2023</a:t>
            </a:fld>
            <a:endParaRPr lang="tr-TR"/>
          </a:p>
        </p:txBody>
      </p:sp>
      <p:sp>
        <p:nvSpPr>
          <p:cNvPr id="5" name="Alt Bilgi Yer Tutucusu 4">
            <a:extLst>
              <a:ext uri="{FF2B5EF4-FFF2-40B4-BE49-F238E27FC236}">
                <a16:creationId xmlns:a16="http://schemas.microsoft.com/office/drawing/2014/main" id="{AF21DD2F-6656-1511-554C-41B9F748418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39A0E84-F16C-9509-7053-9B26A4F9B4D0}"/>
              </a:ext>
            </a:extLst>
          </p:cNvPr>
          <p:cNvSpPr>
            <a:spLocks noGrp="1"/>
          </p:cNvSpPr>
          <p:nvPr>
            <p:ph type="sldNum" sz="quarter" idx="12"/>
          </p:nvPr>
        </p:nvSpPr>
        <p:spPr/>
        <p:txBody>
          <a:bodyPr/>
          <a:lstStyle/>
          <a:p>
            <a:fld id="{74644343-4FEB-4356-A879-90332ED22457}" type="slidenum">
              <a:rPr lang="tr-TR" smtClean="0"/>
              <a:t>‹#›</a:t>
            </a:fld>
            <a:endParaRPr lang="tr-TR"/>
          </a:p>
        </p:txBody>
      </p:sp>
    </p:spTree>
    <p:extLst>
      <p:ext uri="{BB962C8B-B14F-4D97-AF65-F5344CB8AC3E}">
        <p14:creationId xmlns:p14="http://schemas.microsoft.com/office/powerpoint/2010/main" val="227666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EF79B0-3C72-46E1-D17B-D845C082197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E972BDD-B00F-79E7-C95D-95853E06235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776FD9C-C09A-5876-31B8-6CB5415034F5}"/>
              </a:ext>
            </a:extLst>
          </p:cNvPr>
          <p:cNvSpPr>
            <a:spLocks noGrp="1"/>
          </p:cNvSpPr>
          <p:nvPr>
            <p:ph type="dt" sz="half" idx="10"/>
          </p:nvPr>
        </p:nvSpPr>
        <p:spPr/>
        <p:txBody>
          <a:bodyPr/>
          <a:lstStyle/>
          <a:p>
            <a:fld id="{D098EBE3-1965-4A27-959D-C87958BD4B86}" type="datetimeFigureOut">
              <a:rPr lang="tr-TR" smtClean="0"/>
              <a:t>6.09.2023</a:t>
            </a:fld>
            <a:endParaRPr lang="tr-TR"/>
          </a:p>
        </p:txBody>
      </p:sp>
      <p:sp>
        <p:nvSpPr>
          <p:cNvPr id="5" name="Alt Bilgi Yer Tutucusu 4">
            <a:extLst>
              <a:ext uri="{FF2B5EF4-FFF2-40B4-BE49-F238E27FC236}">
                <a16:creationId xmlns:a16="http://schemas.microsoft.com/office/drawing/2014/main" id="{73705766-C0FC-6856-EC17-69A7E4256CE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A977713-5DBB-724B-2304-CE7DA51E506F}"/>
              </a:ext>
            </a:extLst>
          </p:cNvPr>
          <p:cNvSpPr>
            <a:spLocks noGrp="1"/>
          </p:cNvSpPr>
          <p:nvPr>
            <p:ph type="sldNum" sz="quarter" idx="12"/>
          </p:nvPr>
        </p:nvSpPr>
        <p:spPr/>
        <p:txBody>
          <a:bodyPr/>
          <a:lstStyle/>
          <a:p>
            <a:fld id="{74644343-4FEB-4356-A879-90332ED22457}" type="slidenum">
              <a:rPr lang="tr-TR" smtClean="0"/>
              <a:t>‹#›</a:t>
            </a:fld>
            <a:endParaRPr lang="tr-TR"/>
          </a:p>
        </p:txBody>
      </p:sp>
    </p:spTree>
    <p:extLst>
      <p:ext uri="{BB962C8B-B14F-4D97-AF65-F5344CB8AC3E}">
        <p14:creationId xmlns:p14="http://schemas.microsoft.com/office/powerpoint/2010/main" val="248392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4D1D48-FB68-451A-15C1-75970E44F49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C74812-A9C7-57CE-4074-ECD996FD02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6DE63F9-D568-2F1B-18E4-6A7E357EA709}"/>
              </a:ext>
            </a:extLst>
          </p:cNvPr>
          <p:cNvSpPr>
            <a:spLocks noGrp="1"/>
          </p:cNvSpPr>
          <p:nvPr>
            <p:ph type="dt" sz="half" idx="10"/>
          </p:nvPr>
        </p:nvSpPr>
        <p:spPr/>
        <p:txBody>
          <a:bodyPr/>
          <a:lstStyle/>
          <a:p>
            <a:fld id="{D098EBE3-1965-4A27-959D-C87958BD4B86}" type="datetimeFigureOut">
              <a:rPr lang="tr-TR" smtClean="0"/>
              <a:t>6.09.2023</a:t>
            </a:fld>
            <a:endParaRPr lang="tr-TR"/>
          </a:p>
        </p:txBody>
      </p:sp>
      <p:sp>
        <p:nvSpPr>
          <p:cNvPr id="5" name="Alt Bilgi Yer Tutucusu 4">
            <a:extLst>
              <a:ext uri="{FF2B5EF4-FFF2-40B4-BE49-F238E27FC236}">
                <a16:creationId xmlns:a16="http://schemas.microsoft.com/office/drawing/2014/main" id="{61C4178D-9640-4B69-952D-923533352AA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7330C85-B6E2-540F-D674-ADD7CD5EEFF0}"/>
              </a:ext>
            </a:extLst>
          </p:cNvPr>
          <p:cNvSpPr>
            <a:spLocks noGrp="1"/>
          </p:cNvSpPr>
          <p:nvPr>
            <p:ph type="sldNum" sz="quarter" idx="12"/>
          </p:nvPr>
        </p:nvSpPr>
        <p:spPr/>
        <p:txBody>
          <a:bodyPr/>
          <a:lstStyle/>
          <a:p>
            <a:fld id="{74644343-4FEB-4356-A879-90332ED22457}" type="slidenum">
              <a:rPr lang="tr-TR" smtClean="0"/>
              <a:t>‹#›</a:t>
            </a:fld>
            <a:endParaRPr lang="tr-TR"/>
          </a:p>
        </p:txBody>
      </p:sp>
    </p:spTree>
    <p:extLst>
      <p:ext uri="{BB962C8B-B14F-4D97-AF65-F5344CB8AC3E}">
        <p14:creationId xmlns:p14="http://schemas.microsoft.com/office/powerpoint/2010/main" val="398060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8892B1-D1DA-1E51-862C-EA54B62E87F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1C9AB6C-BBD4-3EDA-E0EF-25E6BDFCF8B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66D5199-C7DE-D926-A7EA-FD6D8A899B7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8F0DA6F6-6295-8C60-72AD-D74E497E5160}"/>
              </a:ext>
            </a:extLst>
          </p:cNvPr>
          <p:cNvSpPr>
            <a:spLocks noGrp="1"/>
          </p:cNvSpPr>
          <p:nvPr>
            <p:ph type="dt" sz="half" idx="10"/>
          </p:nvPr>
        </p:nvSpPr>
        <p:spPr/>
        <p:txBody>
          <a:bodyPr/>
          <a:lstStyle/>
          <a:p>
            <a:fld id="{D098EBE3-1965-4A27-959D-C87958BD4B86}" type="datetimeFigureOut">
              <a:rPr lang="tr-TR" smtClean="0"/>
              <a:t>6.09.2023</a:t>
            </a:fld>
            <a:endParaRPr lang="tr-TR"/>
          </a:p>
        </p:txBody>
      </p:sp>
      <p:sp>
        <p:nvSpPr>
          <p:cNvPr id="6" name="Alt Bilgi Yer Tutucusu 5">
            <a:extLst>
              <a:ext uri="{FF2B5EF4-FFF2-40B4-BE49-F238E27FC236}">
                <a16:creationId xmlns:a16="http://schemas.microsoft.com/office/drawing/2014/main" id="{9E7D01D0-8E03-7512-2812-521CB550A96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1B2A073-B363-2FC8-4D9E-ACD67ACFF478}"/>
              </a:ext>
            </a:extLst>
          </p:cNvPr>
          <p:cNvSpPr>
            <a:spLocks noGrp="1"/>
          </p:cNvSpPr>
          <p:nvPr>
            <p:ph type="sldNum" sz="quarter" idx="12"/>
          </p:nvPr>
        </p:nvSpPr>
        <p:spPr/>
        <p:txBody>
          <a:bodyPr/>
          <a:lstStyle/>
          <a:p>
            <a:fld id="{74644343-4FEB-4356-A879-90332ED22457}" type="slidenum">
              <a:rPr lang="tr-TR" smtClean="0"/>
              <a:t>‹#›</a:t>
            </a:fld>
            <a:endParaRPr lang="tr-TR"/>
          </a:p>
        </p:txBody>
      </p:sp>
    </p:spTree>
    <p:extLst>
      <p:ext uri="{BB962C8B-B14F-4D97-AF65-F5344CB8AC3E}">
        <p14:creationId xmlns:p14="http://schemas.microsoft.com/office/powerpoint/2010/main" val="1072298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FB0DA0-7093-346B-DF97-272943D2528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2D2EB05-39AC-08B5-9C91-05DE6D18A9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DA78517-9422-ACD5-720E-596C24E5AB3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DDC09F34-5CFE-9DB2-4543-741B39C5E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E6906878-554A-80E5-B57E-1ABF672729B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D78EBD1E-349F-45F3-22A2-BB9524F7EB90}"/>
              </a:ext>
            </a:extLst>
          </p:cNvPr>
          <p:cNvSpPr>
            <a:spLocks noGrp="1"/>
          </p:cNvSpPr>
          <p:nvPr>
            <p:ph type="dt" sz="half" idx="10"/>
          </p:nvPr>
        </p:nvSpPr>
        <p:spPr/>
        <p:txBody>
          <a:bodyPr/>
          <a:lstStyle/>
          <a:p>
            <a:fld id="{D098EBE3-1965-4A27-959D-C87958BD4B86}" type="datetimeFigureOut">
              <a:rPr lang="tr-TR" smtClean="0"/>
              <a:t>6.09.2023</a:t>
            </a:fld>
            <a:endParaRPr lang="tr-TR"/>
          </a:p>
        </p:txBody>
      </p:sp>
      <p:sp>
        <p:nvSpPr>
          <p:cNvPr id="8" name="Alt Bilgi Yer Tutucusu 7">
            <a:extLst>
              <a:ext uri="{FF2B5EF4-FFF2-40B4-BE49-F238E27FC236}">
                <a16:creationId xmlns:a16="http://schemas.microsoft.com/office/drawing/2014/main" id="{C25C7AF3-AE49-8BD8-ABFA-B33395AA72BC}"/>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7FEE906-7A93-50F9-0F8A-838ACE770842}"/>
              </a:ext>
            </a:extLst>
          </p:cNvPr>
          <p:cNvSpPr>
            <a:spLocks noGrp="1"/>
          </p:cNvSpPr>
          <p:nvPr>
            <p:ph type="sldNum" sz="quarter" idx="12"/>
          </p:nvPr>
        </p:nvSpPr>
        <p:spPr/>
        <p:txBody>
          <a:bodyPr/>
          <a:lstStyle/>
          <a:p>
            <a:fld id="{74644343-4FEB-4356-A879-90332ED22457}" type="slidenum">
              <a:rPr lang="tr-TR" smtClean="0"/>
              <a:t>‹#›</a:t>
            </a:fld>
            <a:endParaRPr lang="tr-TR"/>
          </a:p>
        </p:txBody>
      </p:sp>
    </p:spTree>
    <p:extLst>
      <p:ext uri="{BB962C8B-B14F-4D97-AF65-F5344CB8AC3E}">
        <p14:creationId xmlns:p14="http://schemas.microsoft.com/office/powerpoint/2010/main" val="227348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917B09-2DD5-BE8B-9865-952571830217}"/>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1AF9208-1B2C-DE2D-F43F-993EC1EAD10A}"/>
              </a:ext>
            </a:extLst>
          </p:cNvPr>
          <p:cNvSpPr>
            <a:spLocks noGrp="1"/>
          </p:cNvSpPr>
          <p:nvPr>
            <p:ph type="dt" sz="half" idx="10"/>
          </p:nvPr>
        </p:nvSpPr>
        <p:spPr/>
        <p:txBody>
          <a:bodyPr/>
          <a:lstStyle/>
          <a:p>
            <a:fld id="{D098EBE3-1965-4A27-959D-C87958BD4B86}" type="datetimeFigureOut">
              <a:rPr lang="tr-TR" smtClean="0"/>
              <a:t>6.09.2023</a:t>
            </a:fld>
            <a:endParaRPr lang="tr-TR"/>
          </a:p>
        </p:txBody>
      </p:sp>
      <p:sp>
        <p:nvSpPr>
          <p:cNvPr id="4" name="Alt Bilgi Yer Tutucusu 3">
            <a:extLst>
              <a:ext uri="{FF2B5EF4-FFF2-40B4-BE49-F238E27FC236}">
                <a16:creationId xmlns:a16="http://schemas.microsoft.com/office/drawing/2014/main" id="{99C0FD00-3FC9-DEA5-27DE-9301BAB765F9}"/>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AC636F48-BE40-2699-022B-C75AD6B24629}"/>
              </a:ext>
            </a:extLst>
          </p:cNvPr>
          <p:cNvSpPr>
            <a:spLocks noGrp="1"/>
          </p:cNvSpPr>
          <p:nvPr>
            <p:ph type="sldNum" sz="quarter" idx="12"/>
          </p:nvPr>
        </p:nvSpPr>
        <p:spPr/>
        <p:txBody>
          <a:bodyPr/>
          <a:lstStyle/>
          <a:p>
            <a:fld id="{74644343-4FEB-4356-A879-90332ED22457}" type="slidenum">
              <a:rPr lang="tr-TR" smtClean="0"/>
              <a:t>‹#›</a:t>
            </a:fld>
            <a:endParaRPr lang="tr-TR"/>
          </a:p>
        </p:txBody>
      </p:sp>
    </p:spTree>
    <p:extLst>
      <p:ext uri="{BB962C8B-B14F-4D97-AF65-F5344CB8AC3E}">
        <p14:creationId xmlns:p14="http://schemas.microsoft.com/office/powerpoint/2010/main" val="392859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A0789D7-24F8-8D46-6765-40BC5BDC8828}"/>
              </a:ext>
            </a:extLst>
          </p:cNvPr>
          <p:cNvSpPr>
            <a:spLocks noGrp="1"/>
          </p:cNvSpPr>
          <p:nvPr>
            <p:ph type="dt" sz="half" idx="10"/>
          </p:nvPr>
        </p:nvSpPr>
        <p:spPr/>
        <p:txBody>
          <a:bodyPr/>
          <a:lstStyle/>
          <a:p>
            <a:fld id="{D098EBE3-1965-4A27-959D-C87958BD4B86}" type="datetimeFigureOut">
              <a:rPr lang="tr-TR" smtClean="0"/>
              <a:t>6.09.2023</a:t>
            </a:fld>
            <a:endParaRPr lang="tr-TR"/>
          </a:p>
        </p:txBody>
      </p:sp>
      <p:sp>
        <p:nvSpPr>
          <p:cNvPr id="3" name="Alt Bilgi Yer Tutucusu 2">
            <a:extLst>
              <a:ext uri="{FF2B5EF4-FFF2-40B4-BE49-F238E27FC236}">
                <a16:creationId xmlns:a16="http://schemas.microsoft.com/office/drawing/2014/main" id="{184A29C7-EA60-EE26-9CD0-BE4D45DD17F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9751F3D-7F21-AEC7-C5ED-12C83EFF819E}"/>
              </a:ext>
            </a:extLst>
          </p:cNvPr>
          <p:cNvSpPr>
            <a:spLocks noGrp="1"/>
          </p:cNvSpPr>
          <p:nvPr>
            <p:ph type="sldNum" sz="quarter" idx="12"/>
          </p:nvPr>
        </p:nvSpPr>
        <p:spPr/>
        <p:txBody>
          <a:bodyPr/>
          <a:lstStyle/>
          <a:p>
            <a:fld id="{74644343-4FEB-4356-A879-90332ED22457}" type="slidenum">
              <a:rPr lang="tr-TR" smtClean="0"/>
              <a:t>‹#›</a:t>
            </a:fld>
            <a:endParaRPr lang="tr-TR"/>
          </a:p>
        </p:txBody>
      </p:sp>
    </p:spTree>
    <p:extLst>
      <p:ext uri="{BB962C8B-B14F-4D97-AF65-F5344CB8AC3E}">
        <p14:creationId xmlns:p14="http://schemas.microsoft.com/office/powerpoint/2010/main" val="4255648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E212D6-8B00-327C-A278-0263A80D4AF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8ECB7856-5F77-0E94-EBB2-7F07A7699D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08F2329-2712-F59C-89B0-30A59493C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A3A2A2B-A907-7116-06E1-10E4B1BC0FEA}"/>
              </a:ext>
            </a:extLst>
          </p:cNvPr>
          <p:cNvSpPr>
            <a:spLocks noGrp="1"/>
          </p:cNvSpPr>
          <p:nvPr>
            <p:ph type="dt" sz="half" idx="10"/>
          </p:nvPr>
        </p:nvSpPr>
        <p:spPr/>
        <p:txBody>
          <a:bodyPr/>
          <a:lstStyle/>
          <a:p>
            <a:fld id="{D098EBE3-1965-4A27-959D-C87958BD4B86}" type="datetimeFigureOut">
              <a:rPr lang="tr-TR" smtClean="0"/>
              <a:t>6.09.2023</a:t>
            </a:fld>
            <a:endParaRPr lang="tr-TR"/>
          </a:p>
        </p:txBody>
      </p:sp>
      <p:sp>
        <p:nvSpPr>
          <p:cNvPr id="6" name="Alt Bilgi Yer Tutucusu 5">
            <a:extLst>
              <a:ext uri="{FF2B5EF4-FFF2-40B4-BE49-F238E27FC236}">
                <a16:creationId xmlns:a16="http://schemas.microsoft.com/office/drawing/2014/main" id="{1B91024F-CC2D-4D5C-95D0-43AD045A595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244832D-FDB3-B669-7301-D1D9E0E3EF66}"/>
              </a:ext>
            </a:extLst>
          </p:cNvPr>
          <p:cNvSpPr>
            <a:spLocks noGrp="1"/>
          </p:cNvSpPr>
          <p:nvPr>
            <p:ph type="sldNum" sz="quarter" idx="12"/>
          </p:nvPr>
        </p:nvSpPr>
        <p:spPr/>
        <p:txBody>
          <a:bodyPr/>
          <a:lstStyle/>
          <a:p>
            <a:fld id="{74644343-4FEB-4356-A879-90332ED22457}" type="slidenum">
              <a:rPr lang="tr-TR" smtClean="0"/>
              <a:t>‹#›</a:t>
            </a:fld>
            <a:endParaRPr lang="tr-TR"/>
          </a:p>
        </p:txBody>
      </p:sp>
    </p:spTree>
    <p:extLst>
      <p:ext uri="{BB962C8B-B14F-4D97-AF65-F5344CB8AC3E}">
        <p14:creationId xmlns:p14="http://schemas.microsoft.com/office/powerpoint/2010/main" val="286900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5BCE85-C29A-AE5A-22EC-9299D2EA996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7228B48-9532-3BF0-AE32-FD1AE01AA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32A2465-9054-03DE-624B-9D5FD44B5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4072FCA-B7E0-5E6B-4CF4-B5C4657CAAE8}"/>
              </a:ext>
            </a:extLst>
          </p:cNvPr>
          <p:cNvSpPr>
            <a:spLocks noGrp="1"/>
          </p:cNvSpPr>
          <p:nvPr>
            <p:ph type="dt" sz="half" idx="10"/>
          </p:nvPr>
        </p:nvSpPr>
        <p:spPr/>
        <p:txBody>
          <a:bodyPr/>
          <a:lstStyle/>
          <a:p>
            <a:fld id="{D098EBE3-1965-4A27-959D-C87958BD4B86}" type="datetimeFigureOut">
              <a:rPr lang="tr-TR" smtClean="0"/>
              <a:t>6.09.2023</a:t>
            </a:fld>
            <a:endParaRPr lang="tr-TR"/>
          </a:p>
        </p:txBody>
      </p:sp>
      <p:sp>
        <p:nvSpPr>
          <p:cNvPr id="6" name="Alt Bilgi Yer Tutucusu 5">
            <a:extLst>
              <a:ext uri="{FF2B5EF4-FFF2-40B4-BE49-F238E27FC236}">
                <a16:creationId xmlns:a16="http://schemas.microsoft.com/office/drawing/2014/main" id="{72EBF021-F172-356F-9289-EB468F68DB4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3B2D6D0-A7FB-517A-91B3-FED62ED1319A}"/>
              </a:ext>
            </a:extLst>
          </p:cNvPr>
          <p:cNvSpPr>
            <a:spLocks noGrp="1"/>
          </p:cNvSpPr>
          <p:nvPr>
            <p:ph type="sldNum" sz="quarter" idx="12"/>
          </p:nvPr>
        </p:nvSpPr>
        <p:spPr/>
        <p:txBody>
          <a:bodyPr/>
          <a:lstStyle/>
          <a:p>
            <a:fld id="{74644343-4FEB-4356-A879-90332ED22457}" type="slidenum">
              <a:rPr lang="tr-TR" smtClean="0"/>
              <a:t>‹#›</a:t>
            </a:fld>
            <a:endParaRPr lang="tr-TR"/>
          </a:p>
        </p:txBody>
      </p:sp>
    </p:spTree>
    <p:extLst>
      <p:ext uri="{BB962C8B-B14F-4D97-AF65-F5344CB8AC3E}">
        <p14:creationId xmlns:p14="http://schemas.microsoft.com/office/powerpoint/2010/main" val="250166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B536B06-A296-89B7-A5FA-B1DBF239C1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4C24463-8207-85F6-B76A-789D39FF71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048B379-BF1A-2ACC-99A1-34B7804063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EBE3-1965-4A27-959D-C87958BD4B86}" type="datetimeFigureOut">
              <a:rPr lang="tr-TR" smtClean="0"/>
              <a:t>6.09.2023</a:t>
            </a:fld>
            <a:endParaRPr lang="tr-TR"/>
          </a:p>
        </p:txBody>
      </p:sp>
      <p:sp>
        <p:nvSpPr>
          <p:cNvPr id="5" name="Alt Bilgi Yer Tutucusu 4">
            <a:extLst>
              <a:ext uri="{FF2B5EF4-FFF2-40B4-BE49-F238E27FC236}">
                <a16:creationId xmlns:a16="http://schemas.microsoft.com/office/drawing/2014/main" id="{BBB4C62D-BF9C-78A8-D925-78F0FDE661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D13A542-F922-2F67-F381-CDD30F322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644343-4FEB-4356-A879-90332ED22457}" type="slidenum">
              <a:rPr lang="tr-TR" smtClean="0"/>
              <a:t>‹#›</a:t>
            </a:fld>
            <a:endParaRPr lang="tr-TR"/>
          </a:p>
        </p:txBody>
      </p:sp>
    </p:spTree>
    <p:extLst>
      <p:ext uri="{BB962C8B-B14F-4D97-AF65-F5344CB8AC3E}">
        <p14:creationId xmlns:p14="http://schemas.microsoft.com/office/powerpoint/2010/main" val="2990978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awsdocs/aws-lambda-developer-guide/tree/main/sample-apps/blank-python" TargetMode="External"/><Relationship Id="rId13" Type="http://schemas.openxmlformats.org/officeDocument/2006/relationships/hyperlink" Target="https://docs.aws.amazon.com/lambda/latest/dg/python-context.html" TargetMode="External"/><Relationship Id="rId3" Type="http://schemas.openxmlformats.org/officeDocument/2006/relationships/hyperlink" Target="https://docs.aws.amazon.com/lambda/latest/dg/lambda-runtimes.html" TargetMode="External"/><Relationship Id="rId7" Type="http://schemas.openxmlformats.org/officeDocument/2006/relationships/hyperlink" Target="https://code.visualstudio.com/docs/datascience/jupyter-kernel-management" TargetMode="External"/><Relationship Id="rId12" Type="http://schemas.openxmlformats.org/officeDocument/2006/relationships/hyperlink" Target="https://docs.aws.amazon.com/lambda/latest/dg/configuration-function-zip.html" TargetMode="External"/><Relationship Id="rId2" Type="http://schemas.openxmlformats.org/officeDocument/2006/relationships/hyperlink" Target="https://docs.aws.amazon.com/lambda/latest/dg/chapter-layers.html?icmpid=docs_lambda_help" TargetMode="External"/><Relationship Id="rId1" Type="http://schemas.openxmlformats.org/officeDocument/2006/relationships/slideLayout" Target="../slideLayouts/slideLayout2.xml"/><Relationship Id="rId6" Type="http://schemas.openxmlformats.org/officeDocument/2006/relationships/hyperlink" Target="https://docs.jupyter.org/en/latest/projects/kernels.html" TargetMode="External"/><Relationship Id="rId11" Type="http://schemas.openxmlformats.org/officeDocument/2006/relationships/hyperlink" Target="https://conda.io/projects/conda/en/latest/user-guide/tasks/manage-environments.html#activating-an-environment" TargetMode="External"/><Relationship Id="rId5" Type="http://schemas.openxmlformats.org/officeDocument/2006/relationships/hyperlink" Target="https://ipython.org/ipython-doc/3/development/kernels.html#:~:text=A%20'kernel'%20is%20a%20program,up%20communications%20with%20the%20frontend" TargetMode="External"/><Relationship Id="rId10" Type="http://schemas.openxmlformats.org/officeDocument/2006/relationships/hyperlink" Target="https://www.freecodecamp.org/news/why-you-need-python-environments-and-how-to-manage-them-with-conda-85f155f4353c/" TargetMode="External"/><Relationship Id="rId4" Type="http://schemas.openxmlformats.org/officeDocument/2006/relationships/hyperlink" Target="https://docs.aws.amazon.com/lambda/latest/dg/python-handler.html?icmpid=docs_lambda_help" TargetMode="External"/><Relationship Id="rId9" Type="http://schemas.openxmlformats.org/officeDocument/2006/relationships/hyperlink" Target="https://docs.python.org/3/library/venv.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      Architectural differences between two Lambda functions that don't use layers, and two&#10;        functions that share a layer.&#10;    ">
            <a:extLst>
              <a:ext uri="{FF2B5EF4-FFF2-40B4-BE49-F238E27FC236}">
                <a16:creationId xmlns:a16="http://schemas.microsoft.com/office/drawing/2014/main" id="{F752EF38-C734-055D-0F41-1CBBA5F5B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874" y="308723"/>
            <a:ext cx="6148889" cy="619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02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descr="taslak, çizim, kırpıntı çizim, Animasyon içeren bir resim&#10;&#10;Açıklama otomatik olarak oluşturuldu">
            <a:extLst>
              <a:ext uri="{FF2B5EF4-FFF2-40B4-BE49-F238E27FC236}">
                <a16:creationId xmlns:a16="http://schemas.microsoft.com/office/drawing/2014/main" id="{FFE7CF83-40A6-E10B-AF5F-E46145DFF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447"/>
            <a:ext cx="12192000" cy="7097636"/>
          </a:xfrm>
          <a:prstGeom prst="rect">
            <a:avLst/>
          </a:prstGeom>
        </p:spPr>
      </p:pic>
      <p:sp>
        <p:nvSpPr>
          <p:cNvPr id="7" name="Metin kutusu 6">
            <a:extLst>
              <a:ext uri="{FF2B5EF4-FFF2-40B4-BE49-F238E27FC236}">
                <a16:creationId xmlns:a16="http://schemas.microsoft.com/office/drawing/2014/main" id="{72643070-D9E7-20EA-B812-52A135590AE7}"/>
              </a:ext>
            </a:extLst>
          </p:cNvPr>
          <p:cNvSpPr txBox="1"/>
          <p:nvPr/>
        </p:nvSpPr>
        <p:spPr>
          <a:xfrm>
            <a:off x="200525" y="826168"/>
            <a:ext cx="8606589" cy="830997"/>
          </a:xfrm>
          <a:prstGeom prst="rect">
            <a:avLst/>
          </a:prstGeom>
          <a:noFill/>
        </p:spPr>
        <p:txBody>
          <a:bodyPr wrap="square" rtlCol="0">
            <a:spAutoFit/>
          </a:bodyPr>
          <a:lstStyle/>
          <a:p>
            <a:pPr algn="ctr"/>
            <a:r>
              <a:rPr lang="tr-TR" sz="4800" dirty="0">
                <a:solidFill>
                  <a:schemeClr val="accent5">
                    <a:lumMod val="60000"/>
                    <a:lumOff val="40000"/>
                  </a:schemeClr>
                </a:solidFill>
                <a:latin typeface="Blackadder ITC" panose="04020505051007020D02" pitchFamily="82" charset="0"/>
              </a:rPr>
              <a:t>Beni dinlediğiniz için teşekkür ederim.</a:t>
            </a:r>
          </a:p>
        </p:txBody>
      </p:sp>
      <p:sp>
        <p:nvSpPr>
          <p:cNvPr id="8" name="Metin kutusu 7">
            <a:extLst>
              <a:ext uri="{FF2B5EF4-FFF2-40B4-BE49-F238E27FC236}">
                <a16:creationId xmlns:a16="http://schemas.microsoft.com/office/drawing/2014/main" id="{D6FE1D78-9AC6-CA10-E4F1-3B9D9A2DCB13}"/>
              </a:ext>
            </a:extLst>
          </p:cNvPr>
          <p:cNvSpPr txBox="1"/>
          <p:nvPr/>
        </p:nvSpPr>
        <p:spPr>
          <a:xfrm>
            <a:off x="585536" y="5133474"/>
            <a:ext cx="5430253" cy="830997"/>
          </a:xfrm>
          <a:prstGeom prst="rect">
            <a:avLst/>
          </a:prstGeom>
          <a:noFill/>
        </p:spPr>
        <p:txBody>
          <a:bodyPr wrap="square" rtlCol="0">
            <a:spAutoFit/>
          </a:bodyPr>
          <a:lstStyle/>
          <a:p>
            <a:pPr algn="ctr"/>
            <a:r>
              <a:rPr lang="tr-TR" sz="4800" dirty="0">
                <a:solidFill>
                  <a:schemeClr val="accent5">
                    <a:lumMod val="60000"/>
                    <a:lumOff val="40000"/>
                  </a:schemeClr>
                </a:solidFill>
                <a:latin typeface="Blackadder ITC" panose="04020505051007020D02" pitchFamily="82" charset="0"/>
              </a:rPr>
              <a:t>Hüseyin IŞIK</a:t>
            </a:r>
          </a:p>
        </p:txBody>
      </p:sp>
    </p:spTree>
    <p:extLst>
      <p:ext uri="{BB962C8B-B14F-4D97-AF65-F5344CB8AC3E}">
        <p14:creationId xmlns:p14="http://schemas.microsoft.com/office/powerpoint/2010/main" val="3024832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D7D769CD-1F9A-79E5-E264-C0AFE39CBA7A}"/>
              </a:ext>
            </a:extLst>
          </p:cNvPr>
          <p:cNvSpPr txBox="1"/>
          <p:nvPr/>
        </p:nvSpPr>
        <p:spPr>
          <a:xfrm>
            <a:off x="1820780" y="553452"/>
            <a:ext cx="8277726" cy="646331"/>
          </a:xfrm>
          <a:prstGeom prst="rect">
            <a:avLst/>
          </a:prstGeom>
          <a:noFill/>
        </p:spPr>
        <p:txBody>
          <a:bodyPr wrap="square" rtlCol="0">
            <a:spAutoFit/>
          </a:bodyPr>
          <a:lstStyle/>
          <a:p>
            <a:pPr algn="ctr"/>
            <a:r>
              <a:rPr lang="tr-TR" sz="3600" b="1" dirty="0">
                <a:latin typeface="Times New Roman" panose="02020603050405020304" pitchFamily="18" charset="0"/>
                <a:cs typeface="Times New Roman" panose="02020603050405020304" pitchFamily="18" charset="0"/>
              </a:rPr>
              <a:t>Kaynakça </a:t>
            </a:r>
          </a:p>
        </p:txBody>
      </p:sp>
      <p:sp>
        <p:nvSpPr>
          <p:cNvPr id="5" name="Metin kutusu 4">
            <a:extLst>
              <a:ext uri="{FF2B5EF4-FFF2-40B4-BE49-F238E27FC236}">
                <a16:creationId xmlns:a16="http://schemas.microsoft.com/office/drawing/2014/main" id="{3EE85DE4-8FD2-432C-EB81-AE3A8D404907}"/>
              </a:ext>
            </a:extLst>
          </p:cNvPr>
          <p:cNvSpPr txBox="1"/>
          <p:nvPr/>
        </p:nvSpPr>
        <p:spPr>
          <a:xfrm>
            <a:off x="532307" y="1400475"/>
            <a:ext cx="11039009" cy="5262979"/>
          </a:xfrm>
          <a:prstGeom prst="rect">
            <a:avLst/>
          </a:prstGeom>
          <a:noFill/>
        </p:spPr>
        <p:txBody>
          <a:bodyPr wrap="square" rtlCol="0">
            <a:spAutoFit/>
          </a:bodyPr>
          <a:lstStyle/>
          <a:p>
            <a:pPr marL="285750" indent="-285750">
              <a:buFont typeface="Arial" panose="020B0604020202020204" pitchFamily="34" charset="0"/>
              <a:buChar char="•"/>
            </a:pPr>
            <a:r>
              <a:rPr lang="tr-TR" sz="1200" dirty="0">
                <a:hlinkClick r:id="rId2"/>
              </a:rPr>
              <a:t>https://docs.aws.amazon.com/lambda/latest/dg/chapter-layers.html?icmpid=docs_lambda_help</a:t>
            </a:r>
            <a:endParaRPr lang="tr-TR" sz="1200" dirty="0"/>
          </a:p>
          <a:p>
            <a:pPr marL="285750" indent="-285750">
              <a:buFont typeface="Arial" panose="020B0604020202020204" pitchFamily="34" charset="0"/>
              <a:buChar char="•"/>
            </a:pPr>
            <a:endParaRPr lang="tr-TR" sz="1200" dirty="0"/>
          </a:p>
          <a:p>
            <a:pPr marL="285750" indent="-285750">
              <a:buFont typeface="Arial" panose="020B0604020202020204" pitchFamily="34" charset="0"/>
              <a:buChar char="•"/>
            </a:pPr>
            <a:r>
              <a:rPr lang="tr-TR" sz="1200" dirty="0">
                <a:hlinkClick r:id="rId3"/>
              </a:rPr>
              <a:t>https://docs.aws.amazon.com/lambda/latest/dg/lambda-runtimes.html</a:t>
            </a:r>
            <a:endParaRPr lang="tr-TR" sz="1200" dirty="0"/>
          </a:p>
          <a:p>
            <a:pPr marL="285750" indent="-285750">
              <a:buFont typeface="Arial" panose="020B0604020202020204" pitchFamily="34" charset="0"/>
              <a:buChar char="•"/>
            </a:pPr>
            <a:endParaRPr lang="tr-TR" sz="1200" dirty="0"/>
          </a:p>
          <a:p>
            <a:pPr marL="285750" indent="-285750">
              <a:buFont typeface="Arial" panose="020B0604020202020204" pitchFamily="34" charset="0"/>
              <a:buChar char="•"/>
            </a:pPr>
            <a:r>
              <a:rPr lang="tr-TR" sz="1200" dirty="0">
                <a:hlinkClick r:id="rId4"/>
              </a:rPr>
              <a:t>https://docs.aws.amazon.com/lambda/latest/dg/python-handler.html?icmpid=docs_lambda_help</a:t>
            </a:r>
            <a:endParaRPr lang="tr-TR" sz="1200" dirty="0"/>
          </a:p>
          <a:p>
            <a:pPr marL="285750" indent="-285750">
              <a:buFont typeface="Arial" panose="020B0604020202020204" pitchFamily="34" charset="0"/>
              <a:buChar char="•"/>
            </a:pPr>
            <a:endParaRPr lang="tr-TR" sz="1200" dirty="0"/>
          </a:p>
          <a:p>
            <a:pPr marL="285750" indent="-285750">
              <a:buFont typeface="Arial" panose="020B0604020202020204" pitchFamily="34" charset="0"/>
              <a:buChar char="•"/>
            </a:pPr>
            <a:r>
              <a:rPr lang="tr-TR" sz="1200" dirty="0">
                <a:hlinkClick r:id="rId5"/>
              </a:rPr>
              <a:t>https://ipython.org/ipython-doc/3/development/kernels.html#:~:text=A%20'kernel'%20is%20a%20program,up%20communications%20with%20the%20frontend</a:t>
            </a:r>
            <a:r>
              <a:rPr lang="tr-TR" sz="1200" dirty="0"/>
              <a:t>.</a:t>
            </a:r>
          </a:p>
          <a:p>
            <a:pPr marL="285750" indent="-285750">
              <a:buFont typeface="Arial" panose="020B0604020202020204" pitchFamily="34" charset="0"/>
              <a:buChar char="•"/>
            </a:pPr>
            <a:endParaRPr lang="tr-TR" sz="1200" dirty="0"/>
          </a:p>
          <a:p>
            <a:pPr marL="285750" indent="-285750">
              <a:buFont typeface="Arial" panose="020B0604020202020204" pitchFamily="34" charset="0"/>
              <a:buChar char="•"/>
            </a:pPr>
            <a:r>
              <a:rPr lang="tr-TR" sz="1200" dirty="0">
                <a:hlinkClick r:id="rId6"/>
              </a:rPr>
              <a:t>https://docs.jupyter.org/en/latest/projects/kernels.html</a:t>
            </a:r>
            <a:endParaRPr lang="tr-TR" sz="1200" dirty="0"/>
          </a:p>
          <a:p>
            <a:pPr marL="285750" indent="-285750">
              <a:buFont typeface="Arial" panose="020B0604020202020204" pitchFamily="34" charset="0"/>
              <a:buChar char="•"/>
            </a:pPr>
            <a:endParaRPr lang="tr-TR" sz="1200" dirty="0"/>
          </a:p>
          <a:p>
            <a:pPr marL="285750" indent="-285750">
              <a:buFont typeface="Arial" panose="020B0604020202020204" pitchFamily="34" charset="0"/>
              <a:buChar char="•"/>
            </a:pPr>
            <a:r>
              <a:rPr lang="tr-TR" sz="1200" dirty="0">
                <a:hlinkClick r:id="rId7"/>
              </a:rPr>
              <a:t>https://code.visualstudio.com/docs/datascience/jupyter-kernel-management</a:t>
            </a:r>
            <a:endParaRPr lang="tr-TR" sz="1200" dirty="0"/>
          </a:p>
          <a:p>
            <a:pPr marL="285750" indent="-285750">
              <a:buFont typeface="Arial" panose="020B0604020202020204" pitchFamily="34" charset="0"/>
              <a:buChar char="•"/>
            </a:pPr>
            <a:endParaRPr lang="tr-TR" sz="1200" dirty="0"/>
          </a:p>
          <a:p>
            <a:pPr marL="285750" indent="-285750">
              <a:buFont typeface="Arial" panose="020B0604020202020204" pitchFamily="34" charset="0"/>
              <a:buChar char="•"/>
            </a:pPr>
            <a:r>
              <a:rPr lang="tr-TR" sz="1200" dirty="0">
                <a:hlinkClick r:id="rId8"/>
              </a:rPr>
              <a:t>https://github.com/awsdocs/aws-lambda-developer-guide/tree/main/sample-apps/blank-python</a:t>
            </a:r>
            <a:endParaRPr lang="tr-TR" sz="1200" dirty="0"/>
          </a:p>
          <a:p>
            <a:pPr marL="285750" indent="-285750">
              <a:buFont typeface="Arial" panose="020B0604020202020204" pitchFamily="34" charset="0"/>
              <a:buChar char="•"/>
            </a:pPr>
            <a:endParaRPr lang="tr-TR" sz="1200" dirty="0"/>
          </a:p>
          <a:p>
            <a:pPr marL="285750" indent="-285750">
              <a:buFont typeface="Arial" panose="020B0604020202020204" pitchFamily="34" charset="0"/>
              <a:buChar char="•"/>
            </a:pPr>
            <a:r>
              <a:rPr lang="tr-TR" sz="1200" dirty="0">
                <a:hlinkClick r:id="rId9"/>
              </a:rPr>
              <a:t>https://docs.python.org/3/library/venv.html</a:t>
            </a:r>
            <a:endParaRPr lang="tr-TR" sz="1200" dirty="0"/>
          </a:p>
          <a:p>
            <a:pPr marL="285750" indent="-285750">
              <a:buFont typeface="Arial" panose="020B0604020202020204" pitchFamily="34" charset="0"/>
              <a:buChar char="•"/>
            </a:pPr>
            <a:endParaRPr lang="tr-TR" sz="1200" dirty="0"/>
          </a:p>
          <a:p>
            <a:pPr marL="285750" indent="-285750">
              <a:buFont typeface="Arial" panose="020B0604020202020204" pitchFamily="34" charset="0"/>
              <a:buChar char="•"/>
            </a:pPr>
            <a:r>
              <a:rPr lang="tr-TR" sz="1200" dirty="0">
                <a:hlinkClick r:id="rId10"/>
              </a:rPr>
              <a:t>https://www.freecodecamp.org/news/why-you-need-python-environments-and-how-to-manage-them-with-conda-85f155f4353c/</a:t>
            </a:r>
            <a:endParaRPr lang="tr-TR" sz="1200" dirty="0"/>
          </a:p>
          <a:p>
            <a:pPr marL="285750" indent="-285750">
              <a:buFont typeface="Arial" panose="020B0604020202020204" pitchFamily="34" charset="0"/>
              <a:buChar char="•"/>
            </a:pPr>
            <a:endParaRPr lang="tr-TR" sz="1200" dirty="0"/>
          </a:p>
          <a:p>
            <a:pPr marL="285750" indent="-285750">
              <a:buFont typeface="Arial" panose="020B0604020202020204" pitchFamily="34" charset="0"/>
              <a:buChar char="•"/>
            </a:pPr>
            <a:r>
              <a:rPr lang="tr-TR" sz="1200" dirty="0">
                <a:hlinkClick r:id="rId11"/>
              </a:rPr>
              <a:t>https://conda.io/projects/conda/en/latest/user-guide/tasks/manage-environments.html#activating-an-environment</a:t>
            </a:r>
            <a:endParaRPr lang="tr-TR" sz="1200" dirty="0"/>
          </a:p>
          <a:p>
            <a:endParaRPr lang="tr-TR" sz="1200" dirty="0"/>
          </a:p>
          <a:p>
            <a:pPr marL="285750" indent="-285750">
              <a:buFont typeface="Arial" panose="020B0604020202020204" pitchFamily="34" charset="0"/>
              <a:buChar char="•"/>
            </a:pPr>
            <a:r>
              <a:rPr lang="tr-TR" sz="1200" dirty="0">
                <a:hlinkClick r:id="rId12"/>
              </a:rPr>
              <a:t>https://docs.aws.amazon.com/lambda/latest/dg/configuration-function-zip.html</a:t>
            </a:r>
            <a:endParaRPr lang="tr-TR" sz="1200" dirty="0"/>
          </a:p>
          <a:p>
            <a:pPr marL="285750" indent="-285750">
              <a:buFont typeface="Arial" panose="020B0604020202020204" pitchFamily="34" charset="0"/>
              <a:buChar char="•"/>
            </a:pPr>
            <a:endParaRPr lang="tr-TR" sz="1200" dirty="0"/>
          </a:p>
          <a:p>
            <a:pPr marL="285750" indent="-285750">
              <a:buFont typeface="Arial" panose="020B0604020202020204" pitchFamily="34" charset="0"/>
              <a:buChar char="•"/>
            </a:pPr>
            <a:r>
              <a:rPr lang="tr-TR" sz="1200" dirty="0">
                <a:hlinkClick r:id="rId13"/>
              </a:rPr>
              <a:t>https://docs.aws.amazon.com/lambda/latest/dg/python-context.html</a:t>
            </a:r>
            <a:endParaRPr lang="tr-TR" sz="1200" dirty="0"/>
          </a:p>
          <a:p>
            <a:pPr marL="285750" indent="-285750">
              <a:buFont typeface="Arial" panose="020B0604020202020204" pitchFamily="34" charset="0"/>
              <a:buChar char="•"/>
            </a:pPr>
            <a:endParaRPr lang="tr-TR" sz="1200" dirty="0"/>
          </a:p>
          <a:p>
            <a:pPr marL="285750" indent="-285750">
              <a:buFont typeface="Arial" panose="020B0604020202020204" pitchFamily="34" charset="0"/>
              <a:buChar char="•"/>
            </a:pPr>
            <a:endParaRPr lang="tr-TR" sz="1200" dirty="0"/>
          </a:p>
          <a:p>
            <a:pPr marL="285750" indent="-285750">
              <a:buFont typeface="Arial" panose="020B0604020202020204" pitchFamily="34" charset="0"/>
              <a:buChar char="•"/>
            </a:pPr>
            <a:endParaRPr lang="tr-TR" dirty="0"/>
          </a:p>
          <a:p>
            <a:endParaRPr lang="tr-TR" dirty="0"/>
          </a:p>
        </p:txBody>
      </p:sp>
    </p:spTree>
    <p:extLst>
      <p:ext uri="{BB962C8B-B14F-4D97-AF65-F5344CB8AC3E}">
        <p14:creationId xmlns:p14="http://schemas.microsoft.com/office/powerpoint/2010/main" val="2974865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D95F152-0E62-C9FC-4CBC-B6B6179EF829}"/>
              </a:ext>
            </a:extLst>
          </p:cNvPr>
          <p:cNvSpPr>
            <a:spLocks noGrp="1"/>
          </p:cNvSpPr>
          <p:nvPr>
            <p:ph idx="1"/>
          </p:nvPr>
        </p:nvSpPr>
        <p:spPr>
          <a:xfrm>
            <a:off x="300788" y="911225"/>
            <a:ext cx="11450053" cy="4671428"/>
          </a:xfrm>
        </p:spPr>
        <p:txBody>
          <a:bodyPr>
            <a:normAutofit fontScale="85000" lnSpcReduction="20000"/>
          </a:bodyPr>
          <a:lstStyle/>
          <a:p>
            <a:pPr algn="l"/>
            <a:r>
              <a:rPr lang="en-GB" b="0" i="0" u="none" strike="noStrike" dirty="0">
                <a:effectLst/>
                <a:latin typeface="Times New Roman" panose="02020603050405020304" pitchFamily="18" charset="0"/>
                <a:cs typeface="Times New Roman" panose="02020603050405020304" pitchFamily="18" charset="0"/>
              </a:rPr>
              <a:t>You can configure your Lambda function to use additional code and content in the form of layers. A layer is a ZIP archive that contains libraries, a custom runtime, or other dependencies. With layers, you can use libraries in your function without needing to include them in your deployment package.</a:t>
            </a:r>
          </a:p>
          <a:p>
            <a:pPr algn="l"/>
            <a:r>
              <a:rPr lang="en-GB" b="0" i="0" u="none" strike="noStrike" dirty="0">
                <a:effectLst/>
                <a:latin typeface="Times New Roman" panose="02020603050405020304" pitchFamily="18" charset="0"/>
                <a:cs typeface="Times New Roman" panose="02020603050405020304" pitchFamily="18" charset="0"/>
              </a:rPr>
              <a:t>If your Lambda function includes layers, Lambda extracts the layer contents into the /opt directory in the function execution environment. Lambda extracts the layers in the order that you added them to the function. If the same file appears in multiple layers, the function uses the version in the last extracted layer.</a:t>
            </a:r>
          </a:p>
          <a:p>
            <a:pPr algn="l"/>
            <a:r>
              <a:rPr lang="en-GB" b="0" i="0" u="none" strike="noStrike" dirty="0">
                <a:effectLst/>
                <a:latin typeface="Times New Roman" panose="02020603050405020304" pitchFamily="18" charset="0"/>
                <a:cs typeface="Times New Roman" panose="02020603050405020304" pitchFamily="18" charset="0"/>
              </a:rPr>
              <a:t>You can use the </a:t>
            </a:r>
            <a:r>
              <a:rPr lang="en-GB" b="1" i="0" u="none" strike="noStrike" dirty="0">
                <a:effectLst/>
                <a:latin typeface="Times New Roman" panose="02020603050405020304" pitchFamily="18" charset="0"/>
                <a:cs typeface="Times New Roman" panose="02020603050405020304" pitchFamily="18" charset="0"/>
              </a:rPr>
              <a:t>Merge earlier</a:t>
            </a:r>
            <a:r>
              <a:rPr lang="en-GB" b="0" i="0" u="none" strike="noStrike" dirty="0">
                <a:effectLst/>
                <a:latin typeface="Times New Roman" panose="02020603050405020304" pitchFamily="18" charset="0"/>
                <a:cs typeface="Times New Roman" panose="02020603050405020304" pitchFamily="18" charset="0"/>
              </a:rPr>
              <a:t> and </a:t>
            </a:r>
            <a:r>
              <a:rPr lang="en-GB" b="1" i="0" u="none" strike="noStrike" dirty="0">
                <a:effectLst/>
                <a:latin typeface="Times New Roman" panose="02020603050405020304" pitchFamily="18" charset="0"/>
                <a:cs typeface="Times New Roman" panose="02020603050405020304" pitchFamily="18" charset="0"/>
              </a:rPr>
              <a:t>Merge later</a:t>
            </a:r>
            <a:r>
              <a:rPr lang="en-GB" b="0" i="0" u="none" strike="noStrike" dirty="0">
                <a:effectLst/>
                <a:latin typeface="Times New Roman" panose="02020603050405020304" pitchFamily="18" charset="0"/>
                <a:cs typeface="Times New Roman" panose="02020603050405020304" pitchFamily="18" charset="0"/>
              </a:rPr>
              <a:t> buttons to adjust the merge order of the layers.</a:t>
            </a:r>
          </a:p>
          <a:p>
            <a:pPr algn="l"/>
            <a:r>
              <a:rPr lang="en-GB" b="0" i="0" u="none" strike="noStrike" dirty="0">
                <a:effectLst/>
                <a:latin typeface="Times New Roman" panose="02020603050405020304" pitchFamily="18" charset="0"/>
                <a:cs typeface="Times New Roman" panose="02020603050405020304" pitchFamily="18" charset="0"/>
              </a:rPr>
              <a:t>You can update the layer version by entering a new version in </a:t>
            </a:r>
            <a:r>
              <a:rPr lang="en-GB" b="1" i="0" u="none" strike="noStrike" dirty="0">
                <a:effectLst/>
                <a:latin typeface="Times New Roman" panose="02020603050405020304" pitchFamily="18" charset="0"/>
                <a:cs typeface="Times New Roman" panose="02020603050405020304" pitchFamily="18" charset="0"/>
              </a:rPr>
              <a:t>Layer version</a:t>
            </a:r>
            <a:r>
              <a:rPr lang="en-GB" b="0" i="0" u="none" strike="noStrike" dirty="0">
                <a:effectLst/>
                <a:latin typeface="Times New Roman" panose="02020603050405020304" pitchFamily="18" charset="0"/>
                <a:cs typeface="Times New Roman" panose="02020603050405020304" pitchFamily="18" charset="0"/>
              </a:rPr>
              <a:t>.</a:t>
            </a:r>
          </a:p>
          <a:p>
            <a:pPr algn="l"/>
            <a:r>
              <a:rPr lang="en-GB" b="0" i="0" u="none" strike="noStrike" dirty="0">
                <a:effectLst/>
                <a:latin typeface="Times New Roman" panose="02020603050405020304" pitchFamily="18" charset="0"/>
                <a:cs typeface="Times New Roman" panose="02020603050405020304" pitchFamily="18" charset="0"/>
              </a:rPr>
              <a:t>You can update the layer version that your functions use by selecting the functions you want to update from </a:t>
            </a:r>
            <a:r>
              <a:rPr lang="en-GB" b="1" i="0" u="none" strike="noStrike" dirty="0">
                <a:effectLst/>
                <a:latin typeface="Times New Roman" panose="02020603050405020304" pitchFamily="18" charset="0"/>
                <a:cs typeface="Times New Roman" panose="02020603050405020304" pitchFamily="18" charset="0"/>
              </a:rPr>
              <a:t>Functions using this version</a:t>
            </a:r>
            <a:r>
              <a:rPr lang="en-GB" b="0" i="0" u="none" strike="noStrike" dirty="0">
                <a:effectLst/>
                <a:latin typeface="Times New Roman" panose="02020603050405020304" pitchFamily="18" charset="0"/>
                <a:cs typeface="Times New Roman" panose="02020603050405020304" pitchFamily="18" charset="0"/>
              </a:rPr>
              <a:t>. Layer version updates will apply to the functions listed on this page.</a:t>
            </a:r>
          </a:p>
          <a:p>
            <a:endParaRPr lang="tr-TR" dirty="0"/>
          </a:p>
        </p:txBody>
      </p:sp>
    </p:spTree>
    <p:extLst>
      <p:ext uri="{BB962C8B-B14F-4D97-AF65-F5344CB8AC3E}">
        <p14:creationId xmlns:p14="http://schemas.microsoft.com/office/powerpoint/2010/main" val="284509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E9E4814-0122-A248-46FA-5CE78313D7DC}"/>
              </a:ext>
            </a:extLst>
          </p:cNvPr>
          <p:cNvPicPr>
            <a:picLocks noChangeAspect="1"/>
          </p:cNvPicPr>
          <p:nvPr/>
        </p:nvPicPr>
        <p:blipFill>
          <a:blip r:embed="rId2"/>
          <a:stretch>
            <a:fillRect/>
          </a:stretch>
        </p:blipFill>
        <p:spPr>
          <a:xfrm>
            <a:off x="88233" y="57064"/>
            <a:ext cx="5021178" cy="6599492"/>
          </a:xfrm>
          <a:prstGeom prst="rect">
            <a:avLst/>
          </a:prstGeom>
        </p:spPr>
      </p:pic>
      <p:sp>
        <p:nvSpPr>
          <p:cNvPr id="3" name="Metin kutusu 2">
            <a:extLst>
              <a:ext uri="{FF2B5EF4-FFF2-40B4-BE49-F238E27FC236}">
                <a16:creationId xmlns:a16="http://schemas.microsoft.com/office/drawing/2014/main" id="{446FD025-DF22-BEB0-E954-FFA98EF3AC7C}"/>
              </a:ext>
            </a:extLst>
          </p:cNvPr>
          <p:cNvSpPr txBox="1"/>
          <p:nvPr/>
        </p:nvSpPr>
        <p:spPr>
          <a:xfrm>
            <a:off x="5285874" y="240632"/>
            <a:ext cx="6352673" cy="4247317"/>
          </a:xfrm>
          <a:prstGeom prst="rect">
            <a:avLst/>
          </a:prstGeom>
          <a:noFill/>
        </p:spPr>
        <p:txBody>
          <a:bodyPr wrap="square" rtlCol="0">
            <a:spAutoFit/>
          </a:bodyPr>
          <a:lstStyle/>
          <a:p>
            <a:r>
              <a:rPr lang="en-GB"/>
              <a:t>A Lambda layer is a .zip file archive that contains supplementary code or data. Layers usually contain library dependencies, a custom runtime, or configuration files.</a:t>
            </a:r>
          </a:p>
          <a:p>
            <a:endParaRPr lang="en-GB"/>
          </a:p>
          <a:p>
            <a:r>
              <a:rPr lang="en-GB"/>
              <a:t>This section explains how to create and delete layers in Lambda. For more conceptual information about layers and why you might consider using them, see Working with Lambda layers.</a:t>
            </a:r>
          </a:p>
          <a:p>
            <a:endParaRPr lang="en-GB"/>
          </a:p>
          <a:p>
            <a:r>
              <a:rPr lang="en-GB"/>
              <a:t>After you’ve packaged your layer content, the next step is to create the layer in Lambda. This section demonstrates how to create and delete layers using the Lambda console or the Lambda API only. To create a layer using AWS CloudFormation, see Using AWS CloudFormation with layers. To create a layer using the AWS Serverless Application Model (AWS SAM), see Using AWS SAM with layers.</a:t>
            </a:r>
            <a:endParaRPr lang="tr-TR" dirty="0"/>
          </a:p>
        </p:txBody>
      </p:sp>
    </p:spTree>
    <p:extLst>
      <p:ext uri="{BB962C8B-B14F-4D97-AF65-F5344CB8AC3E}">
        <p14:creationId xmlns:p14="http://schemas.microsoft.com/office/powerpoint/2010/main" val="131782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54EC5A-92A5-218E-A5A8-892E85255D4C}"/>
              </a:ext>
            </a:extLst>
          </p:cNvPr>
          <p:cNvSpPr>
            <a:spLocks noGrp="1"/>
          </p:cNvSpPr>
          <p:nvPr>
            <p:ph idx="1"/>
          </p:nvPr>
        </p:nvSpPr>
        <p:spPr>
          <a:xfrm>
            <a:off x="838200" y="737937"/>
            <a:ext cx="10760242" cy="5439026"/>
          </a:xfrm>
        </p:spPr>
        <p:txBody>
          <a:bodyPr/>
          <a:lstStyle/>
          <a:p>
            <a:r>
              <a:rPr lang="en-GB" dirty="0"/>
              <a:t>Lambda supports multiple languages through the use of runtimes. A runtime provides a language-specific environment that relays invocation events, context information, and responses between Lambda and the function. You can use runtimes that Lambda provides, or build your own.</a:t>
            </a:r>
          </a:p>
          <a:p>
            <a:endParaRPr lang="en-GB" dirty="0"/>
          </a:p>
          <a:p>
            <a:r>
              <a:rPr lang="en-GB" dirty="0"/>
              <a:t>Each major programming language release has a separate runtime, with a unique runtime identifier, such as python3.10 or nodejs18.x. To configure a function to use a new major language version, you need to change the runtime identifier. Since AWS Lambda cannot guarantee backward compatibility between major versions, this is a customer-driven operation.</a:t>
            </a:r>
            <a:endParaRPr lang="tr-TR" dirty="0"/>
          </a:p>
        </p:txBody>
      </p:sp>
    </p:spTree>
    <p:extLst>
      <p:ext uri="{BB962C8B-B14F-4D97-AF65-F5344CB8AC3E}">
        <p14:creationId xmlns:p14="http://schemas.microsoft.com/office/powerpoint/2010/main" val="2807983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205D939-00C4-4F2E-9797-3170DD04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EE4E44-1403-472B-8C01-D354CB8F5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ekran görüntüsü, metin, yazılım, multimedya yazılımı içeren bir resim&#10;&#10;Açıklama otomatik olarak oluşturuldu">
            <a:extLst>
              <a:ext uri="{FF2B5EF4-FFF2-40B4-BE49-F238E27FC236}">
                <a16:creationId xmlns:a16="http://schemas.microsoft.com/office/drawing/2014/main" id="{F1A5F30B-0219-8E76-F8D7-C79467F70F09}"/>
              </a:ext>
            </a:extLst>
          </p:cNvPr>
          <p:cNvPicPr>
            <a:picLocks noChangeAspect="1"/>
          </p:cNvPicPr>
          <p:nvPr/>
        </p:nvPicPr>
        <p:blipFill rotWithShape="1">
          <a:blip r:embed="rId2">
            <a:extLst>
              <a:ext uri="{28A0092B-C50C-407E-A947-70E740481C1C}">
                <a14:useLocalDpi xmlns:a14="http://schemas.microsoft.com/office/drawing/2010/main" val="0"/>
              </a:ext>
            </a:extLst>
          </a:blip>
          <a:srcRect r="26566" b="-1"/>
          <a:stretch/>
        </p:blipFill>
        <p:spPr>
          <a:xfrm>
            <a:off x="6256864" y="465174"/>
            <a:ext cx="5458119" cy="5927645"/>
          </a:xfrm>
          <a:prstGeom prst="rect">
            <a:avLst/>
          </a:prstGeom>
        </p:spPr>
      </p:pic>
      <p:sp>
        <p:nvSpPr>
          <p:cNvPr id="15" name="Rectangle 14">
            <a:extLst>
              <a:ext uri="{FF2B5EF4-FFF2-40B4-BE49-F238E27FC236}">
                <a16:creationId xmlns:a16="http://schemas.microsoft.com/office/drawing/2014/main" id="{583CCE40-4C5F-42D3-86D9-7892AD1E9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descr="metin, ekran görüntüsü, yazılım, multimedya yazılımı içeren bir resim&#10;&#10;Açıklama otomatik olarak oluşturuldu">
            <a:extLst>
              <a:ext uri="{FF2B5EF4-FFF2-40B4-BE49-F238E27FC236}">
                <a16:creationId xmlns:a16="http://schemas.microsoft.com/office/drawing/2014/main" id="{6AD11B1D-0482-9040-1BC1-36D41674EC1C}"/>
              </a:ext>
            </a:extLst>
          </p:cNvPr>
          <p:cNvPicPr>
            <a:picLocks noChangeAspect="1"/>
          </p:cNvPicPr>
          <p:nvPr/>
        </p:nvPicPr>
        <p:blipFill rotWithShape="1">
          <a:blip r:embed="rId3"/>
          <a:srcRect l="1122" r="16236" b="-2"/>
          <a:stretch/>
        </p:blipFill>
        <p:spPr>
          <a:xfrm>
            <a:off x="477012" y="465177"/>
            <a:ext cx="5458120" cy="5927646"/>
          </a:xfrm>
          <a:prstGeom prst="rect">
            <a:avLst/>
          </a:prstGeom>
        </p:spPr>
      </p:pic>
    </p:spTree>
    <p:extLst>
      <p:ext uri="{BB962C8B-B14F-4D97-AF65-F5344CB8AC3E}">
        <p14:creationId xmlns:p14="http://schemas.microsoft.com/office/powerpoint/2010/main" val="227595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99D2C73-08B0-4F6B-A8E9-4651E6BDB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8DB88C-7EF2-487C-85D1-848F61F13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Resim 7" descr="metin, ekran görüntüsü, yazılım, multimedya yazılımı içeren bir resim&#10;&#10;Açıklama otomatik olarak oluşturuldu">
            <a:extLst>
              <a:ext uri="{FF2B5EF4-FFF2-40B4-BE49-F238E27FC236}">
                <a16:creationId xmlns:a16="http://schemas.microsoft.com/office/drawing/2014/main" id="{BD1E9A97-4125-A715-40FB-AF30A874D541}"/>
              </a:ext>
            </a:extLst>
          </p:cNvPr>
          <p:cNvPicPr>
            <a:picLocks noChangeAspect="1"/>
          </p:cNvPicPr>
          <p:nvPr/>
        </p:nvPicPr>
        <p:blipFill rotWithShape="1">
          <a:blip r:embed="rId2">
            <a:extLst>
              <a:ext uri="{28A0092B-C50C-407E-A947-70E740481C1C}">
                <a14:useLocalDpi xmlns:a14="http://schemas.microsoft.com/office/drawing/2010/main" val="0"/>
              </a:ext>
            </a:extLst>
          </a:blip>
          <a:srcRect t="8446" r="-3" b="8848"/>
          <a:stretch/>
        </p:blipFill>
        <p:spPr>
          <a:xfrm>
            <a:off x="477012" y="480059"/>
            <a:ext cx="5618988" cy="5827099"/>
          </a:xfrm>
          <a:prstGeom prst="rect">
            <a:avLst/>
          </a:prstGeom>
        </p:spPr>
      </p:pic>
      <p:pic>
        <p:nvPicPr>
          <p:cNvPr id="10" name="Resim 9" descr="metin, ekran görüntüsü, yazılım, multimedya yazılımı içeren bir resim&#10;&#10;Açıklama otomatik olarak oluşturuldu">
            <a:extLst>
              <a:ext uri="{FF2B5EF4-FFF2-40B4-BE49-F238E27FC236}">
                <a16:creationId xmlns:a16="http://schemas.microsoft.com/office/drawing/2014/main" id="{F3B0609E-7586-DAB1-C3C9-5063A0CB6E3D}"/>
              </a:ext>
            </a:extLst>
          </p:cNvPr>
          <p:cNvPicPr>
            <a:picLocks noChangeAspect="1"/>
          </p:cNvPicPr>
          <p:nvPr/>
        </p:nvPicPr>
        <p:blipFill rotWithShape="1">
          <a:blip r:embed="rId3">
            <a:extLst>
              <a:ext uri="{28A0092B-C50C-407E-A947-70E740481C1C}">
                <a14:useLocalDpi xmlns:a14="http://schemas.microsoft.com/office/drawing/2010/main" val="0"/>
              </a:ext>
            </a:extLst>
          </a:blip>
          <a:srcRect r="847" b="2"/>
          <a:stretch/>
        </p:blipFill>
        <p:spPr>
          <a:xfrm>
            <a:off x="6079235" y="480060"/>
            <a:ext cx="5618988" cy="5827098"/>
          </a:xfrm>
          <a:prstGeom prst="rect">
            <a:avLst/>
          </a:prstGeom>
        </p:spPr>
      </p:pic>
    </p:spTree>
    <p:extLst>
      <p:ext uri="{BB962C8B-B14F-4D97-AF65-F5344CB8AC3E}">
        <p14:creationId xmlns:p14="http://schemas.microsoft.com/office/powerpoint/2010/main" val="4039293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descr="metin, yazılım, multimedya yazılımı, grafik yazılımı içeren bir resim&#10;&#10;Açıklama otomatik olarak oluşturuldu">
            <a:extLst>
              <a:ext uri="{FF2B5EF4-FFF2-40B4-BE49-F238E27FC236}">
                <a16:creationId xmlns:a16="http://schemas.microsoft.com/office/drawing/2014/main" id="{5DE70F6B-C9F2-65D3-24FA-912778EC62C1}"/>
              </a:ext>
            </a:extLst>
          </p:cNvPr>
          <p:cNvPicPr>
            <a:picLocks noChangeAspect="1"/>
          </p:cNvPicPr>
          <p:nvPr/>
        </p:nvPicPr>
        <p:blipFill rotWithShape="1">
          <a:blip r:embed="rId2">
            <a:extLst>
              <a:ext uri="{28A0092B-C50C-407E-A947-70E740481C1C}">
                <a14:useLocalDpi xmlns:a14="http://schemas.microsoft.com/office/drawing/2010/main" val="0"/>
              </a:ext>
            </a:extLst>
          </a:blip>
          <a:srcRect r="25333"/>
          <a:stretch/>
        </p:blipFill>
        <p:spPr>
          <a:xfrm>
            <a:off x="-37182" y="0"/>
            <a:ext cx="12229182" cy="6878915"/>
          </a:xfrm>
          <a:prstGeom prst="rect">
            <a:avLst/>
          </a:prstGeom>
          <a:ln w="28575">
            <a:solidFill>
              <a:schemeClr val="bg1"/>
            </a:solidFill>
          </a:ln>
        </p:spPr>
      </p:pic>
    </p:spTree>
    <p:extLst>
      <p:ext uri="{BB962C8B-B14F-4D97-AF65-F5344CB8AC3E}">
        <p14:creationId xmlns:p14="http://schemas.microsoft.com/office/powerpoint/2010/main" val="186770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yazılım, multimedya yazılımı, grafik yazılımı içeren bir resim&#10;&#10;Açıklama otomatik olarak oluşturuldu">
            <a:extLst>
              <a:ext uri="{FF2B5EF4-FFF2-40B4-BE49-F238E27FC236}">
                <a16:creationId xmlns:a16="http://schemas.microsoft.com/office/drawing/2014/main" id="{0A8BAF96-FBFC-FF2C-F89D-451E31060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11" y="480060"/>
            <a:ext cx="10945871" cy="4597266"/>
          </a:xfrm>
          <a:prstGeom prst="rect">
            <a:avLst/>
          </a:prstGeom>
        </p:spPr>
      </p:pic>
      <p:sp>
        <p:nvSpPr>
          <p:cNvPr id="14" name="Rectangle 13">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metin, ekran görüntüsü, yazılım, multimedya yazılımı içeren bir resim&#10;&#10;Açıklama otomatik olarak oluşturuldu">
            <a:extLst>
              <a:ext uri="{FF2B5EF4-FFF2-40B4-BE49-F238E27FC236}">
                <a16:creationId xmlns:a16="http://schemas.microsoft.com/office/drawing/2014/main" id="{3C08082A-EEDF-3B5B-CB8D-1F306993E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861" y="2622884"/>
            <a:ext cx="7590127" cy="3795063"/>
          </a:xfrm>
          <a:prstGeom prst="rect">
            <a:avLst/>
          </a:prstGeom>
        </p:spPr>
      </p:pic>
    </p:spTree>
    <p:extLst>
      <p:ext uri="{BB962C8B-B14F-4D97-AF65-F5344CB8AC3E}">
        <p14:creationId xmlns:p14="http://schemas.microsoft.com/office/powerpoint/2010/main" val="3620795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FDC535F-AC0A-417D-96AB-6706BECAC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000"/>
          </a:xfrm>
          <a:prstGeom prst="rect">
            <a:avLst/>
          </a:prstGeom>
          <a:solidFill>
            <a:srgbClr val="3E5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7AAAF8E-31DB-4148-8FCA-4D8233D69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53" y="484068"/>
            <a:ext cx="6898027" cy="58893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Resim 23" descr="metin, ekran görüntüsü, yazı tipi, sayı, numara içeren bir resim&#10;&#10;Açıklama otomatik olarak oluşturuldu">
            <a:extLst>
              <a:ext uri="{FF2B5EF4-FFF2-40B4-BE49-F238E27FC236}">
                <a16:creationId xmlns:a16="http://schemas.microsoft.com/office/drawing/2014/main" id="{8D3EB104-4D86-5E32-A579-562666048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955" y="806754"/>
            <a:ext cx="5512022" cy="5243929"/>
          </a:xfrm>
          <a:prstGeom prst="rect">
            <a:avLst/>
          </a:prstGeom>
        </p:spPr>
      </p:pic>
      <p:sp>
        <p:nvSpPr>
          <p:cNvPr id="34" name="Rectangle 33">
            <a:extLst>
              <a:ext uri="{FF2B5EF4-FFF2-40B4-BE49-F238E27FC236}">
                <a16:creationId xmlns:a16="http://schemas.microsoft.com/office/drawing/2014/main" id="{AA274328-4774-4DF9-BA53-45256512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84069"/>
            <a:ext cx="4145975" cy="34998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Resim 18" descr="metin, ekran görüntüsü, yazı tipi, sayı, numara içeren bir resim&#10;&#10;Açıklama otomatik olarak oluşturuldu">
            <a:extLst>
              <a:ext uri="{FF2B5EF4-FFF2-40B4-BE49-F238E27FC236}">
                <a16:creationId xmlns:a16="http://schemas.microsoft.com/office/drawing/2014/main" id="{0CF758A7-7410-4F35-9E7D-057C44960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059" y="1116659"/>
            <a:ext cx="3502643" cy="2234717"/>
          </a:xfrm>
          <a:prstGeom prst="rect">
            <a:avLst/>
          </a:prstGeom>
        </p:spPr>
      </p:pic>
      <p:sp>
        <p:nvSpPr>
          <p:cNvPr id="36" name="Rectangle 35">
            <a:extLst>
              <a:ext uri="{FF2B5EF4-FFF2-40B4-BE49-F238E27FC236}">
                <a16:creationId xmlns:a16="http://schemas.microsoft.com/office/drawing/2014/main" id="{01C7B46D-2FEF-4FAA-915B-8B21A66BB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144834"/>
            <a:ext cx="4145975" cy="22115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Resim 20" descr="metin, ekran görüntüsü, yazı tipi, yazılım içeren bir resim&#10;&#10;Açıklama otomatik olarak oluşturuldu">
            <a:extLst>
              <a:ext uri="{FF2B5EF4-FFF2-40B4-BE49-F238E27FC236}">
                <a16:creationId xmlns:a16="http://schemas.microsoft.com/office/drawing/2014/main" id="{C35855F7-1F12-BBF4-DDA9-8586511627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3450" y="4446259"/>
            <a:ext cx="3161861" cy="1608667"/>
          </a:xfrm>
          <a:prstGeom prst="rect">
            <a:avLst/>
          </a:prstGeom>
        </p:spPr>
      </p:pic>
    </p:spTree>
    <p:extLst>
      <p:ext uri="{BB962C8B-B14F-4D97-AF65-F5344CB8AC3E}">
        <p14:creationId xmlns:p14="http://schemas.microsoft.com/office/powerpoint/2010/main" val="207742411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TotalTime>
  <Words>681</Words>
  <Application>Microsoft Office PowerPoint</Application>
  <PresentationFormat>Geniş ekran</PresentationFormat>
  <Paragraphs>41</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Blackadder ITC</vt:lpstr>
      <vt:lpstr>Calibri</vt:lpstr>
      <vt:lpstr>Calibri Light</vt:lpstr>
      <vt:lpstr>Times New Roman</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Hüseyin ışık</dc:creator>
  <cp:lastModifiedBy>Hüseyin ışık</cp:lastModifiedBy>
  <cp:revision>4</cp:revision>
  <dcterms:created xsi:type="dcterms:W3CDTF">2023-09-05T01:25:11Z</dcterms:created>
  <dcterms:modified xsi:type="dcterms:W3CDTF">2023-09-06T23:46:58Z</dcterms:modified>
</cp:coreProperties>
</file>