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C2DF95F-76EB-4041-9017-E6C4B226C249}" type="slidenum"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-MVC (Model-View-Controller)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-MVC (Model-View-Controller)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-MVC (Model-View-Controller)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Mehr Informationen sind dem Software-Requirement-Specification-Document zu entnehmen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Mehr Informationen sind dem Software-Requirement-Specification-Document zu entnehmen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-Projektmethodik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-Horizontal: Zeit &amp; (Lebens-)Abschnitt während des Projekts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-Vertikal: Logische Gruppierung von Arbeitsfeldern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-Microsoft Project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-Inhalt ist dem Gantt-Diagramm zu entnehmen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-Scrum: Agile Softwareentwicklung, wenig Bürokratie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-Iteratives Vorgehen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-Grau: Richtlinie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-Grün: Arbeitszeit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-Rot: Verbleibende Arbeitszeit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-Spring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PoS Systems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523880" y="4863960"/>
            <a:ext cx="9142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de-DE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Baumann Sven, Kramlich Sandra, Schneider Dominik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Spring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9144000" y="649224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017520" y="1879560"/>
            <a:ext cx="5760360" cy="342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Spring MVC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9144000" y="649224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712600" y="1922400"/>
            <a:ext cx="6397200" cy="383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Hibernate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Automatische Objekterzeugung aus Datenbank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Kein SQL in Code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DB Backend leicht austauschbar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Gute Integration in Spring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Architecture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Inhaltsplatzhalter 4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10514520" cy="434556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5569200" y="2396880"/>
            <a:ext cx="1105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PosBean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9144000" y="649224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8961120" y="5140080"/>
            <a:ext cx="21938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Hibernate Classes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1742400" y="5120640"/>
            <a:ext cx="7257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xhtml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Class Diagram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123160" y="1555920"/>
            <a:ext cx="1947600" cy="5126040"/>
          </a:xfrm>
          <a:prstGeom prst="rect">
            <a:avLst/>
          </a:prstGeom>
          <a:noFill/>
          <a:ln w="1260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Inhaltsplatzhalter 3" descr=""/>
          <p:cNvPicPr/>
          <p:nvPr/>
        </p:nvPicPr>
        <p:blipFill>
          <a:blip r:embed="rId1"/>
          <a:stretch/>
        </p:blipFill>
        <p:spPr>
          <a:xfrm>
            <a:off x="5265360" y="1690560"/>
            <a:ext cx="3587040" cy="4856760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7124760" y="1551240"/>
            <a:ext cx="1985400" cy="5126040"/>
          </a:xfrm>
          <a:prstGeom prst="rect">
            <a:avLst/>
          </a:prstGeom>
          <a:noFill/>
          <a:ln w="12600">
            <a:solidFill>
              <a:srgbClr val="bf9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3089520" y="1551240"/>
            <a:ext cx="1985400" cy="5126040"/>
          </a:xfrm>
          <a:prstGeom prst="rect">
            <a:avLst/>
          </a:prstGeom>
          <a:noFill/>
          <a:ln w="1260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3266280" y="3935160"/>
            <a:ext cx="1631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.xhtml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855360" y="2387880"/>
            <a:ext cx="1093320" cy="363960"/>
          </a:xfrm>
          <a:prstGeom prst="rect">
            <a:avLst/>
          </a:prstGeom>
          <a:noFill/>
          <a:ln>
            <a:solidFill>
              <a:srgbClr val="bf9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      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855360" y="1969560"/>
            <a:ext cx="1108440" cy="3639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856800" y="1551240"/>
            <a:ext cx="1103760" cy="3639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View         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Demo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Automation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Testing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Git Hub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Vision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Blog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Visions for the Future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Use Case Diagram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Inhaltsplatzhalter 4" descr=""/>
          <p:cNvPicPr/>
          <p:nvPr/>
        </p:nvPicPr>
        <p:blipFill>
          <a:blip r:embed="rId1"/>
          <a:stretch/>
        </p:blipFill>
        <p:spPr>
          <a:xfrm>
            <a:off x="1853640" y="1425240"/>
            <a:ext cx="8483760" cy="501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Use Case Diagram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nhaltsplatzhalter 3" descr=""/>
          <p:cNvPicPr/>
          <p:nvPr/>
        </p:nvPicPr>
        <p:blipFill>
          <a:blip r:embed="rId1"/>
          <a:stretch/>
        </p:blipFill>
        <p:spPr>
          <a:xfrm>
            <a:off x="1284120" y="1508760"/>
            <a:ext cx="9622800" cy="490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RUP (Rational Unified Process)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6" descr=""/>
          <p:cNvPicPr/>
          <p:nvPr/>
        </p:nvPicPr>
        <p:blipFill>
          <a:blip r:embed="rId1"/>
          <a:stretch/>
        </p:blipFill>
        <p:spPr>
          <a:xfrm>
            <a:off x="2878560" y="1690560"/>
            <a:ext cx="6433560" cy="432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Long-Term Planning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Scrumming on Jira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Burndown Chart (Elab #6)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Inhaltsplatzhalter 3" descr=""/>
          <p:cNvPicPr/>
          <p:nvPr/>
        </p:nvPicPr>
        <p:blipFill>
          <a:blip r:embed="rId1"/>
          <a:stretch/>
        </p:blipFill>
        <p:spPr>
          <a:xfrm>
            <a:off x="1701360" y="1690560"/>
            <a:ext cx="8787960" cy="439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Framework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Application>LibreOffice/5.0.4.2$Windows_X86_64 LibreOffice_project/2b9802c1994aa0b7dc6079e128979269cf95bc78</Application>
  <Company>Schaeffler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2016-12-08T09:38:27Z</dcterms:created>
  <dc:creator>Baumann, Sven  SZ/BHL-IA2</dc:creator>
  <dc:language>en-US</dc:language>
  <dcterms:modified xsi:type="dcterms:W3CDTF">2016-12-14T16:20:58Z</dcterms:modified>
  <cp:revision>38</cp:revision>
  <dc:title>PoS Systems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Schaeffler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