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6" r:id="rId5"/>
    <p:sldId id="261" r:id="rId6"/>
    <p:sldId id="272" r:id="rId7"/>
    <p:sldId id="273" r:id="rId8"/>
    <p:sldId id="260" r:id="rId9"/>
    <p:sldId id="275" r:id="rId10"/>
    <p:sldId id="264" r:id="rId11"/>
    <p:sldId id="268" r:id="rId12"/>
    <p:sldId id="263" r:id="rId13"/>
    <p:sldId id="274" r:id="rId14"/>
    <p:sldId id="270" r:id="rId15"/>
    <p:sldId id="265" r:id="rId16"/>
    <p:sldId id="266" r:id="rId17"/>
    <p:sldId id="267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131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6BA7-381A-4D10-825A-16E8F645428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15190-59D7-434A-B55F-D8B7E5DBC0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81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3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0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Mehr Informationen sind dem Software</a:t>
            </a:r>
            <a:r>
              <a:rPr lang="de-DE" baseline="0" dirty="0" smtClean="0"/>
              <a:t>-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-</a:t>
            </a:r>
            <a:r>
              <a:rPr lang="de-DE" baseline="0" dirty="0" err="1" smtClean="0"/>
              <a:t>Specification-Document</a:t>
            </a:r>
            <a:r>
              <a:rPr lang="de-DE" baseline="0" dirty="0" smtClean="0"/>
              <a:t> zu entnehmen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74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Mehr Informationen sind dem Software</a:t>
            </a:r>
            <a:r>
              <a:rPr lang="de-DE" baseline="0" dirty="0" smtClean="0"/>
              <a:t>-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-</a:t>
            </a:r>
            <a:r>
              <a:rPr lang="de-DE" baseline="0" dirty="0" err="1" smtClean="0"/>
              <a:t>Specification-Document</a:t>
            </a:r>
            <a:r>
              <a:rPr lang="de-DE" baseline="0" dirty="0" smtClean="0"/>
              <a:t> zu entnehmen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1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-Projektmethodik</a:t>
            </a:r>
          </a:p>
          <a:p>
            <a:r>
              <a:rPr lang="de-DE" dirty="0" smtClean="0"/>
              <a:t>-Horizontal: Zeit</a:t>
            </a:r>
            <a:r>
              <a:rPr lang="de-DE" baseline="0" dirty="0" smtClean="0"/>
              <a:t> &amp; (Lebens-)Abschnitt während des Projekts</a:t>
            </a:r>
          </a:p>
          <a:p>
            <a:r>
              <a:rPr lang="de-DE" baseline="0" dirty="0" smtClean="0"/>
              <a:t>-Vertikal: Logische Gruppierung von Arbeitsfeldern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3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-Microsoft</a:t>
            </a:r>
            <a:r>
              <a:rPr lang="de-DE" baseline="0" dirty="0" smtClean="0"/>
              <a:t> Project</a:t>
            </a:r>
          </a:p>
          <a:p>
            <a:r>
              <a:rPr lang="de-DE" baseline="0" dirty="0" smtClean="0"/>
              <a:t>-Inhalt ist dem Gantt-Diagramm zu entnehmen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8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r>
              <a:rPr lang="de-DE" dirty="0" err="1" smtClean="0"/>
              <a:t>Scrum</a:t>
            </a:r>
            <a:r>
              <a:rPr lang="de-DE" dirty="0" smtClean="0"/>
              <a:t>: Agile Softwareentwicklung, wenig Bürokratie</a:t>
            </a:r>
          </a:p>
          <a:p>
            <a:r>
              <a:rPr lang="de-DE" dirty="0" smtClean="0"/>
              <a:t>-Iteratives</a:t>
            </a:r>
            <a:r>
              <a:rPr lang="de-DE" baseline="0" dirty="0" smtClean="0"/>
              <a:t> Vorgehen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02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-Grau:</a:t>
            </a:r>
            <a:r>
              <a:rPr lang="de-DE" baseline="0" dirty="0" smtClean="0"/>
              <a:t> Richtlinie</a:t>
            </a:r>
          </a:p>
          <a:p>
            <a:r>
              <a:rPr lang="de-DE" baseline="0" dirty="0" smtClean="0"/>
              <a:t>-Grün: Arbeitszeit</a:t>
            </a:r>
          </a:p>
          <a:p>
            <a:r>
              <a:rPr lang="de-DE" baseline="0" dirty="0" smtClean="0"/>
              <a:t>-Rot: Verbleibende Arbeitszeit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67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-Spring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1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-MVC (Model-View-Controller)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15190-59D7-434A-B55F-D8B7E5DBC0E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55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0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57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6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1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7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0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0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C28B-D7C5-45E8-934E-0595E279900F}" type="datetimeFigureOut">
              <a:rPr lang="de-DE" smtClean="0"/>
              <a:t>13.12.16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C096-DC64-424B-9A1E-056145E97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PoS</a:t>
            </a:r>
            <a:r>
              <a:rPr lang="de-DE" b="1" dirty="0" smtClean="0"/>
              <a:t> Systems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864100"/>
            <a:ext cx="9144000" cy="393700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Baumann Sven,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Kramlich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 Sandra, Schneider Dominik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7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Architecture</a:t>
            </a:r>
            <a:endParaRPr lang="de-DE" b="1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3"/>
          <a:stretch/>
        </p:blipFill>
        <p:spPr>
          <a:xfrm>
            <a:off x="838200" y="1690688"/>
            <a:ext cx="10515600" cy="43465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39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Hibernate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6934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Class </a:t>
            </a:r>
            <a:r>
              <a:rPr lang="de-DE" b="1" dirty="0" err="1" smtClean="0"/>
              <a:t>Diagram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00" y="1690688"/>
            <a:ext cx="3588199" cy="4857958"/>
          </a:xfrm>
        </p:spPr>
      </p:pic>
      <p:sp>
        <p:nvSpPr>
          <p:cNvPr id="7" name="Rechteck 6"/>
          <p:cNvSpPr/>
          <p:nvPr/>
        </p:nvSpPr>
        <p:spPr>
          <a:xfrm>
            <a:off x="5123105" y="1556081"/>
            <a:ext cx="1948542" cy="51271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124715" y="1551214"/>
            <a:ext cx="1986644" cy="512717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089511" y="1551214"/>
            <a:ext cx="1986644" cy="51271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266389" y="3935000"/>
            <a:ext cx="163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.</a:t>
            </a:r>
            <a:r>
              <a:rPr lang="de-DE" sz="2400" dirty="0" err="1" smtClean="0"/>
              <a:t>xhtml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47070" y="2387848"/>
            <a:ext cx="1111202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Model     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47070" y="1969531"/>
            <a:ext cx="112620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Controller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47070" y="1551214"/>
            <a:ext cx="112447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View         </a:t>
            </a:r>
          </a:p>
        </p:txBody>
      </p:sp>
    </p:spTree>
    <p:extLst>
      <p:ext uri="{BB962C8B-B14F-4D97-AF65-F5344CB8AC3E}">
        <p14:creationId xmlns:p14="http://schemas.microsoft.com/office/powerpoint/2010/main" val="427683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Demo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91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Automation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0610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Testing</a:t>
            </a:r>
            <a:endParaRPr lang="de-DE" b="1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36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Git</a:t>
            </a:r>
            <a:r>
              <a:rPr lang="de-DE" b="1" dirty="0" smtClean="0"/>
              <a:t> Hub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8885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Blog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9916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Visions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Future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5347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Vision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152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Use</a:t>
            </a:r>
            <a:r>
              <a:rPr lang="de-DE" b="1" dirty="0" smtClean="0"/>
              <a:t> Case </a:t>
            </a:r>
            <a:r>
              <a:rPr lang="de-DE" b="1" dirty="0" err="1" smtClean="0"/>
              <a:t>Diagram</a:t>
            </a:r>
            <a:endParaRPr lang="de-DE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3608" y="1425194"/>
            <a:ext cx="8484784" cy="50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Use</a:t>
            </a:r>
            <a:r>
              <a:rPr lang="de-DE" b="1" dirty="0" smtClean="0"/>
              <a:t> Case </a:t>
            </a:r>
            <a:r>
              <a:rPr lang="de-DE" b="1" dirty="0" err="1" smtClean="0"/>
              <a:t>Diagram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116" y="1508793"/>
            <a:ext cx="9623767" cy="49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/>
              <a:t>RUP (Rational Unified </a:t>
            </a:r>
            <a:r>
              <a:rPr lang="de-DE" b="1" dirty="0" err="1" smtClean="0"/>
              <a:t>Process</a:t>
            </a:r>
            <a:r>
              <a:rPr lang="de-DE" b="1" dirty="0" smtClean="0"/>
              <a:t>)</a:t>
            </a:r>
            <a:endParaRPr lang="de-DE" b="1" dirty="0"/>
          </a:p>
        </p:txBody>
      </p:sp>
      <p:pic>
        <p:nvPicPr>
          <p:cNvPr id="1030" name="Picture 6" descr="http://www.torsten-horn.de/img/RUP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62" y="1690688"/>
            <a:ext cx="6434675" cy="43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Long-Term </a:t>
            </a:r>
            <a:r>
              <a:rPr lang="de-DE" b="1" dirty="0" err="1" smtClean="0"/>
              <a:t>Planning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64702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Scrumming</a:t>
            </a:r>
            <a:r>
              <a:rPr lang="de-DE" b="1" dirty="0" smtClean="0"/>
              <a:t> on </a:t>
            </a:r>
            <a:r>
              <a:rPr lang="de-DE" b="1" dirty="0" err="1" smtClean="0"/>
              <a:t>Jira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6809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 smtClean="0"/>
              <a:t>Burndown</a:t>
            </a:r>
            <a:r>
              <a:rPr lang="de-DE" b="1" dirty="0" smtClean="0"/>
              <a:t> Chart (</a:t>
            </a:r>
            <a:r>
              <a:rPr lang="de-DE" b="1" dirty="0" err="1" smtClean="0"/>
              <a:t>Elab</a:t>
            </a:r>
            <a:r>
              <a:rPr lang="de-DE" b="1" dirty="0" smtClean="0"/>
              <a:t> #6)</a:t>
            </a:r>
            <a:endParaRPr lang="de-DE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1403" y="1690688"/>
            <a:ext cx="8789193" cy="43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Framework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5057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48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PoS Systems</vt:lpstr>
      <vt:lpstr>Vision</vt:lpstr>
      <vt:lpstr>Use Case Diagram</vt:lpstr>
      <vt:lpstr>Use Case Diagram</vt:lpstr>
      <vt:lpstr>RUP (Rational Unified Process)</vt:lpstr>
      <vt:lpstr>Long-Term Planning</vt:lpstr>
      <vt:lpstr>Scrumming on Jira</vt:lpstr>
      <vt:lpstr>Burndown Chart (Elab #6)</vt:lpstr>
      <vt:lpstr>Framework</vt:lpstr>
      <vt:lpstr>Architecture</vt:lpstr>
      <vt:lpstr>Hibernate</vt:lpstr>
      <vt:lpstr>Class Diagram</vt:lpstr>
      <vt:lpstr>Demo</vt:lpstr>
      <vt:lpstr>Automation</vt:lpstr>
      <vt:lpstr>Testing</vt:lpstr>
      <vt:lpstr>Git Hub</vt:lpstr>
      <vt:lpstr>Blog</vt:lpstr>
      <vt:lpstr>Visions for the Future</vt:lpstr>
    </vt:vector>
  </TitlesOfParts>
  <Company>Schaeffler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Systems</dc:title>
  <dc:creator>Baumann, Sven  SZ/BHL-IA2</dc:creator>
  <cp:lastModifiedBy>Baumann, Sven  SZ/BHL-IA2</cp:lastModifiedBy>
  <cp:revision>29</cp:revision>
  <dcterms:created xsi:type="dcterms:W3CDTF">2016-12-08T09:38:27Z</dcterms:created>
  <dcterms:modified xsi:type="dcterms:W3CDTF">2016-12-13T08:56:49Z</dcterms:modified>
</cp:coreProperties>
</file>