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80" r:id="rId5"/>
    <p:sldId id="281" r:id="rId6"/>
    <p:sldId id="260" r:id="rId7"/>
    <p:sldId id="261" r:id="rId8"/>
    <p:sldId id="262" r:id="rId9"/>
    <p:sldId id="263" r:id="rId10"/>
    <p:sldId id="277" r:id="rId11"/>
    <p:sldId id="278" r:id="rId12"/>
    <p:sldId id="279" r:id="rId13"/>
    <p:sldId id="264" r:id="rId14"/>
    <p:sldId id="268" r:id="rId15"/>
    <p:sldId id="271" r:id="rId16"/>
    <p:sldId id="289" r:id="rId17"/>
    <p:sldId id="284" r:id="rId18"/>
    <p:sldId id="285" r:id="rId19"/>
    <p:sldId id="283" r:id="rId20"/>
    <p:sldId id="287" r:id="rId21"/>
    <p:sldId id="288" r:id="rId22"/>
    <p:sldId id="270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63" autoAdjust="0"/>
  </p:normalViewPr>
  <p:slideViewPr>
    <p:cSldViewPr snapToGrid="0">
      <p:cViewPr varScale="1">
        <p:scale>
          <a:sx n="62" d="100"/>
          <a:sy n="62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C2DF95F-76EB-4041-9017-E6C4B226C249}" type="slidenum">
              <a:rPr lang="de-DE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046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94817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78916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7259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Automatische Objekterzeugung aus Datenbank</a:t>
            </a:r>
            <a:endParaRPr lang="de-DE" sz="1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Kein SQL in Code</a:t>
            </a:r>
            <a:endParaRPr lang="de-DE" sz="1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DB Backend leicht austauschbar</a:t>
            </a:r>
            <a:endParaRPr lang="de-DE" sz="1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C2DF95F-76EB-4041-9017-E6C4B226C249}" type="slidenum">
              <a:rPr lang="de-DE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de-DE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6727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VIDEO! (Screencast.mp4)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C2DF95F-76EB-4041-9017-E6C4B226C249}" type="slidenum">
              <a:rPr lang="de-DE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de-DE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5575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72557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233140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C2DF95F-76EB-4041-9017-E6C4B226C249}" type="slidenum">
              <a:rPr lang="de-DE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de-DE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3208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9832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Mehr Informationen sind dem Software-Requirement-Specification-Document zu entnehmen</a:t>
            </a:r>
          </a:p>
        </p:txBody>
      </p:sp>
      <p:sp>
        <p:nvSpPr>
          <p:cNvPr id="12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9717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Mehr Informationen sind dem Software-Requirement-Specification-Document zu entnehmen</a:t>
            </a:r>
          </a:p>
        </p:txBody>
      </p:sp>
      <p:sp>
        <p:nvSpPr>
          <p:cNvPr id="12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27522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-Projektmethodik</a:t>
            </a:r>
          </a:p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-Horizontal: Zeit &amp; (Lebens-)Abschnitt während des Projekts</a:t>
            </a:r>
          </a:p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-Vertikal: Logische Gruppierung von Arbeitsfeldern</a:t>
            </a:r>
          </a:p>
        </p:txBody>
      </p:sp>
      <p:sp>
        <p:nvSpPr>
          <p:cNvPr id="12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38701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-Microsoft Project</a:t>
            </a:r>
          </a:p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-Inhalt ist dem Gantt-Diagramm zu entnehmen</a:t>
            </a:r>
          </a:p>
        </p:txBody>
      </p:sp>
      <p:sp>
        <p:nvSpPr>
          <p:cNvPr id="13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88229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-Scrum: Agile Softwareentwicklung, wenig Bürokratie</a:t>
            </a:r>
          </a:p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-Iteratives Vorgehen</a:t>
            </a:r>
          </a:p>
        </p:txBody>
      </p:sp>
      <p:sp>
        <p:nvSpPr>
          <p:cNvPr id="13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2628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-Grau: Richtlinie</a:t>
            </a:r>
          </a:p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-Grün: Arbeitszeit</a:t>
            </a:r>
          </a:p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-Rot: Verbleibende Arbeitszeit</a:t>
            </a:r>
          </a:p>
        </p:txBody>
      </p:sp>
      <p:sp>
        <p:nvSpPr>
          <p:cNvPr id="13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21230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26497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-SRS (Software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)</a:t>
            </a:r>
          </a:p>
          <a:p>
            <a:r>
              <a:rPr lang="de-DE" dirty="0" smtClean="0"/>
              <a:t>-SAD (Software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Architecture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C2DF95F-76EB-4041-9017-E6C4B226C249}" type="slidenum">
              <a:rPr lang="de-DE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de-DE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806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Grafik 33"/>
          <p:cNvPicPr/>
          <p:nvPr/>
        </p:nvPicPr>
        <p:blipFill>
          <a:blip r:embed="rId2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  <p:pic>
        <p:nvPicPr>
          <p:cNvPr id="35" name="Grafik 34"/>
          <p:cNvPicPr/>
          <p:nvPr/>
        </p:nvPicPr>
        <p:blipFill>
          <a:blip r:embed="rId2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Grafik 69"/>
          <p:cNvPicPr/>
          <p:nvPr/>
        </p:nvPicPr>
        <p:blipFill>
          <a:blip r:embed="rId2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  <p:pic>
        <p:nvPicPr>
          <p:cNvPr id="71" name="Grafik 70"/>
          <p:cNvPicPr/>
          <p:nvPr/>
        </p:nvPicPr>
        <p:blipFill>
          <a:blip r:embed="rId2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PoS Systems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523880" y="4863960"/>
            <a:ext cx="9142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4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Baumann Sven, Kramlich Sandra, Schneider Dominik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Git Hub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2089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Blog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8709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Framework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1523880" y="3508920"/>
            <a:ext cx="9142920" cy="11425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Java Server </a:t>
            </a:r>
            <a:r>
              <a:rPr lang="de-DE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Faces</a:t>
            </a:r>
            <a:endParaRPr lang="de-DE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Architecture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9144000" y="649224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68" y="1689480"/>
            <a:ext cx="9940743" cy="3717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Hibernate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Automation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992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dirty="0" err="1">
                <a:latin typeface="Calibri Light" panose="020F0302020204030204" pitchFamily="34" charset="0"/>
              </a:rPr>
              <a:t>Continuous</a:t>
            </a:r>
            <a:r>
              <a:rPr lang="de-DE" sz="6000" b="1" dirty="0">
                <a:latin typeface="Calibri Light" panose="020F0302020204030204" pitchFamily="34" charset="0"/>
              </a:rPr>
              <a:t> Integration</a:t>
            </a:r>
            <a:endParaRPr lang="de-DE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984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Metrics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1523880" y="3508920"/>
            <a:ext cx="9142920" cy="11425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SonarQube</a:t>
            </a:r>
            <a:endParaRPr lang="de-DE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7965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Risk</a:t>
            </a:r>
            <a:r>
              <a:rPr lang="de-DE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Management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13" y="1689480"/>
            <a:ext cx="9668854" cy="46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261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Pattern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1523880" y="3508920"/>
            <a:ext cx="9142920" cy="11425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Chain </a:t>
            </a:r>
            <a:r>
              <a:rPr lang="de-DE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of</a:t>
            </a:r>
            <a:r>
              <a:rPr lang="de-DE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r>
              <a:rPr lang="de-DE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Responsibility</a:t>
            </a:r>
            <a:endParaRPr lang="de-DE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4370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Vision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Class Diagram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860" y="1563154"/>
            <a:ext cx="5394959" cy="52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4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Demo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Use Case Diagram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Inhaltsplatzhalter 4"/>
          <p:cNvPicPr/>
          <p:nvPr/>
        </p:nvPicPr>
        <p:blipFill>
          <a:blip r:embed="rId3"/>
          <a:stretch/>
        </p:blipFill>
        <p:spPr>
          <a:xfrm>
            <a:off x="1853640" y="1425240"/>
            <a:ext cx="8483760" cy="5017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4627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Use Case Diagram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Inhaltsplatzhalter 3"/>
          <p:cNvPicPr/>
          <p:nvPr/>
        </p:nvPicPr>
        <p:blipFill>
          <a:blip r:embed="rId3"/>
          <a:stretch/>
        </p:blipFill>
        <p:spPr>
          <a:xfrm>
            <a:off x="1284120" y="1508760"/>
            <a:ext cx="9622800" cy="4907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27822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RUP (Rational Unified Process)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6"/>
          <p:cNvPicPr/>
          <p:nvPr/>
        </p:nvPicPr>
        <p:blipFill>
          <a:blip r:embed="rId3"/>
          <a:stretch/>
        </p:blipFill>
        <p:spPr>
          <a:xfrm>
            <a:off x="2878560" y="1690560"/>
            <a:ext cx="6433560" cy="432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Long-Term Planning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Scrumming</a:t>
            </a:r>
            <a:r>
              <a:rPr lang="de-DE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on </a:t>
            </a:r>
            <a:r>
              <a:rPr lang="de-DE" sz="6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Jira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Burndown</a:t>
            </a:r>
            <a:r>
              <a:rPr lang="de-D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Chart (</a:t>
            </a:r>
            <a:r>
              <a:rPr lang="de-DE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Elab</a:t>
            </a:r>
            <a:r>
              <a:rPr lang="de-D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#6)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Inhaltsplatzhalter 3"/>
          <p:cNvPicPr/>
          <p:nvPr/>
        </p:nvPicPr>
        <p:blipFill>
          <a:blip r:embed="rId3"/>
          <a:stretch/>
        </p:blipFill>
        <p:spPr>
          <a:xfrm>
            <a:off x="1701360" y="1690560"/>
            <a:ext cx="8787960" cy="439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 pitchFamily="34" charset="0"/>
                <a:cs typeface="Arial" panose="020B0604020202020204" pitchFamily="34" charset="0"/>
              </a:rPr>
              <a:t>UC </a:t>
            </a:r>
            <a:r>
              <a:rPr lang="de-DE" sz="4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 pitchFamily="34" charset="0"/>
                <a:cs typeface="Arial" panose="020B0604020202020204" pitchFamily="34" charset="0"/>
              </a:rPr>
              <a:t>Estimation</a:t>
            </a:r>
            <a:endParaRPr lang="de-DE" sz="4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45" y="1689480"/>
            <a:ext cx="7420789" cy="444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9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Breitbild</PresentationFormat>
  <Paragraphs>47</Paragraphs>
  <Slides>21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Schaeffler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Systems</dc:title>
  <dc:creator>Baumann, Sven  SZ/BHL-IA2</dc:creator>
  <cp:lastModifiedBy>Baumann, Sven  SZ/BHL-IA2</cp:lastModifiedBy>
  <cp:revision>48</cp:revision>
  <dcterms:created xsi:type="dcterms:W3CDTF">2016-12-08T09:38:27Z</dcterms:created>
  <dcterms:modified xsi:type="dcterms:W3CDTF">2017-06-19T14:58:26Z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Schaeffler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18</vt:i4>
  </property>
</Properties>
</file>