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80" r:id="rId5"/>
    <p:sldId id="281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8" r:id="rId15"/>
    <p:sldId id="271" r:id="rId16"/>
    <p:sldId id="289" r:id="rId17"/>
    <p:sldId id="284" r:id="rId18"/>
    <p:sldId id="285" r:id="rId19"/>
    <p:sldId id="283" r:id="rId20"/>
    <p:sldId id="287" r:id="rId21"/>
    <p:sldId id="288" r:id="rId22"/>
    <p:sldId id="27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3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2DF95F-76EB-4041-9017-E6C4B226C249}" type="slidenum"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4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481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891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59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Automatische Objekterzeugung aus Datenbank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Kein SQL in Code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DB Backend leicht austauschbar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7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VIDEO! (Screencast.mp4)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57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55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3314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208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9832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971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752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-Projektmethodik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-Horizontal: Zeit &amp; (Lebens-)Abschnitt während des Projekts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-Vertikal: Logische Gruppierung von Arbeitsfeldern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87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-Microsoft Project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-Inhalt ist dem Gantt-Diagramm zu entnehmen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82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-Scrum: Agile Softwareentwicklung, wenig Bürokratie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-Iteratives Vorgehen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628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-Grau: Richtlinie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-Grün: Arbeitszeit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-Rot: Verbleibende Arbeitszeit</a:t>
            </a: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123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649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-SRS (Software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-SAD (Software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0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 Systems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4863960"/>
            <a:ext cx="9142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Baumann Sven, Kramlich Sandra, Schneider Dominik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Git Hub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0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Blog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709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Framework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Java Server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Faces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8" y="1689480"/>
            <a:ext cx="9940743" cy="3717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Hibernate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Automation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92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dirty="0" err="1">
                <a:latin typeface="Calibri Light" panose="020F0302020204030204" pitchFamily="34" charset="0"/>
              </a:rPr>
              <a:t>Continuous</a:t>
            </a:r>
            <a:r>
              <a:rPr lang="de-DE" sz="6000" b="1" dirty="0">
                <a:latin typeface="Calibri Light" panose="020F0302020204030204" pitchFamily="34" charset="0"/>
              </a:rPr>
              <a:t> Integration</a:t>
            </a:r>
            <a:endParaRPr lang="de-D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8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Metrics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SonarQube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965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Risk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Management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3" y="1689480"/>
            <a:ext cx="9668854" cy="46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6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Pattern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Chain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Responsibility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37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Vision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60" y="1563154"/>
            <a:ext cx="5394959" cy="5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nhaltsplatzhalter 4"/>
          <p:cNvPicPr/>
          <p:nvPr/>
        </p:nvPicPr>
        <p:blipFill>
          <a:blip r:embed="rId3"/>
          <a:stretch/>
        </p:blipFill>
        <p:spPr>
          <a:xfrm>
            <a:off x="1853640" y="1425240"/>
            <a:ext cx="8483760" cy="5017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462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nhaltsplatzhalter 3"/>
          <p:cNvPicPr/>
          <p:nvPr/>
        </p:nvPicPr>
        <p:blipFill>
          <a:blip r:embed="rId3"/>
          <a:stretch/>
        </p:blipFill>
        <p:spPr>
          <a:xfrm>
            <a:off x="1284120" y="1508760"/>
            <a:ext cx="9622800" cy="4907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782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RUP (Rational Unified Process)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6"/>
          <p:cNvPicPr/>
          <p:nvPr/>
        </p:nvPicPr>
        <p:blipFill>
          <a:blip r:embed="rId3"/>
          <a:stretch/>
        </p:blipFill>
        <p:spPr>
          <a:xfrm>
            <a:off x="2878560" y="1690560"/>
            <a:ext cx="6433560" cy="432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Long-Term Planning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Scrumming</a:t>
            </a: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on </a:t>
            </a: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Jira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Burndown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Chart (</a:t>
            </a: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Elab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#6)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nhaltsplatzhalter 3"/>
          <p:cNvPicPr/>
          <p:nvPr/>
        </p:nvPicPr>
        <p:blipFill>
          <a:blip r:embed="rId3"/>
          <a:stretch/>
        </p:blipFill>
        <p:spPr>
          <a:xfrm>
            <a:off x="1701360" y="1690560"/>
            <a:ext cx="8787960" cy="439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UC </a:t>
            </a:r>
            <a:r>
              <a:rPr lang="de-DE" sz="4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Estimation</a:t>
            </a:r>
            <a:endParaRPr lang="de-DE" sz="4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4" y="1689480"/>
            <a:ext cx="7656212" cy="45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9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47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Schaeffler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Systems</dc:title>
  <dc:creator>Baumann, Sven  SZ/BHL-IA2</dc:creator>
  <cp:lastModifiedBy>Baumann, Sven  SZ/BHL-IA2</cp:lastModifiedBy>
  <cp:revision>49</cp:revision>
  <dcterms:created xsi:type="dcterms:W3CDTF">2016-12-08T09:38:27Z</dcterms:created>
  <dcterms:modified xsi:type="dcterms:W3CDTF">2017-06-19T17:33:42Z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Schaeffler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