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72" r:id="rId6"/>
    <p:sldId id="273" r:id="rId7"/>
    <p:sldId id="260" r:id="rId8"/>
    <p:sldId id="275" r:id="rId9"/>
    <p:sldId id="264" r:id="rId10"/>
    <p:sldId id="268" r:id="rId11"/>
    <p:sldId id="263" r:id="rId12"/>
    <p:sldId id="274" r:id="rId13"/>
    <p:sldId id="270" r:id="rId14"/>
    <p:sldId id="265" r:id="rId15"/>
    <p:sldId id="266" r:id="rId16"/>
    <p:sldId id="267" r:id="rId17"/>
    <p:sldId id="269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8131" autoAdjust="0"/>
  </p:normalViewPr>
  <p:slideViewPr>
    <p:cSldViewPr snapToGrid="0">
      <p:cViewPr varScale="1">
        <p:scale>
          <a:sx n="59" d="100"/>
          <a:sy n="59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06BA7-381A-4D10-825A-16E8F645428F}" type="datetimeFigureOut">
              <a:rPr lang="de-DE" smtClean="0"/>
              <a:t>10.12.16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15190-59D7-434A-B55F-D8B7E5DBC0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81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15190-59D7-434A-B55F-D8B7E5DBC0E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43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Mehr Informationen sind dem Software</a:t>
            </a:r>
            <a:r>
              <a:rPr lang="de-DE" baseline="0" dirty="0" smtClean="0"/>
              <a:t>-</a:t>
            </a:r>
            <a:r>
              <a:rPr lang="de-DE" baseline="0" dirty="0" err="1" smtClean="0"/>
              <a:t>Requirement</a:t>
            </a:r>
            <a:r>
              <a:rPr lang="de-DE" baseline="0" dirty="0" smtClean="0"/>
              <a:t>-</a:t>
            </a:r>
            <a:r>
              <a:rPr lang="de-DE" baseline="0" dirty="0" err="1" smtClean="0"/>
              <a:t>Specification-Document</a:t>
            </a:r>
            <a:r>
              <a:rPr lang="de-DE" baseline="0" dirty="0" smtClean="0"/>
              <a:t> zu entnehmen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15190-59D7-434A-B55F-D8B7E5DBC0E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741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-Projektmethodik</a:t>
            </a:r>
          </a:p>
          <a:p>
            <a:r>
              <a:rPr lang="de-DE" dirty="0" smtClean="0"/>
              <a:t>-Horizontal: Zeit</a:t>
            </a:r>
            <a:r>
              <a:rPr lang="de-DE" baseline="0" dirty="0" smtClean="0"/>
              <a:t> &amp; (Lebens-)Abschnitt während des Projekts</a:t>
            </a:r>
          </a:p>
          <a:p>
            <a:r>
              <a:rPr lang="de-DE" baseline="0" dirty="0" smtClean="0"/>
              <a:t>-Vertikal: Logische Gruppierung von Arbeitsfeldern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15190-59D7-434A-B55F-D8B7E5DBC0E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438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-Microsoft</a:t>
            </a:r>
            <a:r>
              <a:rPr lang="de-DE" baseline="0" dirty="0" smtClean="0"/>
              <a:t> Project</a:t>
            </a:r>
          </a:p>
          <a:p>
            <a:r>
              <a:rPr lang="de-DE" baseline="0" dirty="0" smtClean="0"/>
              <a:t>-Inhalt ist dem Gantt-Diagramm zu entnehmen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15190-59D7-434A-B55F-D8B7E5DBC0E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487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</a:t>
            </a:r>
            <a:r>
              <a:rPr lang="de-DE" dirty="0" err="1" smtClean="0"/>
              <a:t>Scrum</a:t>
            </a:r>
            <a:r>
              <a:rPr lang="de-DE" dirty="0" smtClean="0"/>
              <a:t>: Agile Softwareentwicklung, wenig Bürokratie</a:t>
            </a:r>
          </a:p>
          <a:p>
            <a:r>
              <a:rPr lang="de-DE" dirty="0" smtClean="0"/>
              <a:t>-Iteratives</a:t>
            </a:r>
            <a:r>
              <a:rPr lang="de-DE" baseline="0" dirty="0" smtClean="0"/>
              <a:t> Vorgehen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15190-59D7-434A-B55F-D8B7E5DBC0E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026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-Grau:</a:t>
            </a:r>
            <a:r>
              <a:rPr lang="de-DE" baseline="0" dirty="0" smtClean="0"/>
              <a:t> Richtlinie</a:t>
            </a:r>
          </a:p>
          <a:p>
            <a:r>
              <a:rPr lang="de-DE" baseline="0" dirty="0" smtClean="0"/>
              <a:t>-Grün: Arbeitszeit</a:t>
            </a:r>
          </a:p>
          <a:p>
            <a:r>
              <a:rPr lang="de-DE" baseline="0" dirty="0" smtClean="0"/>
              <a:t>-Rot: Verbleibende Arbeitszeit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15190-59D7-434A-B55F-D8B7E5DBC0E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676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-Spring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15190-59D7-434A-B55F-D8B7E5DBC0E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312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-MVC (Model-View-Controller)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15190-59D7-434A-B55F-D8B7E5DBC0E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552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15190-59D7-434A-B55F-D8B7E5DBC0E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078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C28B-D7C5-45E8-934E-0595E279900F}" type="datetimeFigureOut">
              <a:rPr lang="de-DE" smtClean="0"/>
              <a:t>10.12.16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C096-DC64-424B-9A1E-056145E97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48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C28B-D7C5-45E8-934E-0595E279900F}" type="datetimeFigureOut">
              <a:rPr lang="de-DE" smtClean="0"/>
              <a:t>10.12.16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C096-DC64-424B-9A1E-056145E97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79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C28B-D7C5-45E8-934E-0595E279900F}" type="datetimeFigureOut">
              <a:rPr lang="de-DE" smtClean="0"/>
              <a:t>10.12.16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C096-DC64-424B-9A1E-056145E97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05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C28B-D7C5-45E8-934E-0595E279900F}" type="datetimeFigureOut">
              <a:rPr lang="de-DE" smtClean="0"/>
              <a:t>10.12.16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C096-DC64-424B-9A1E-056145E97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57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C28B-D7C5-45E8-934E-0595E279900F}" type="datetimeFigureOut">
              <a:rPr lang="de-DE" smtClean="0"/>
              <a:t>10.12.16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C096-DC64-424B-9A1E-056145E97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48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C28B-D7C5-45E8-934E-0595E279900F}" type="datetimeFigureOut">
              <a:rPr lang="de-DE" smtClean="0"/>
              <a:t>10.12.16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C096-DC64-424B-9A1E-056145E97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62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C28B-D7C5-45E8-934E-0595E279900F}" type="datetimeFigureOut">
              <a:rPr lang="de-DE" smtClean="0"/>
              <a:t>10.12.16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C096-DC64-424B-9A1E-056145E97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14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C28B-D7C5-45E8-934E-0595E279900F}" type="datetimeFigureOut">
              <a:rPr lang="de-DE" smtClean="0"/>
              <a:t>10.12.16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C096-DC64-424B-9A1E-056145E97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71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C28B-D7C5-45E8-934E-0595E279900F}" type="datetimeFigureOut">
              <a:rPr lang="de-DE" smtClean="0"/>
              <a:t>10.12.16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C096-DC64-424B-9A1E-056145E97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06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C28B-D7C5-45E8-934E-0595E279900F}" type="datetimeFigureOut">
              <a:rPr lang="de-DE" smtClean="0"/>
              <a:t>10.12.16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C096-DC64-424B-9A1E-056145E97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05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C28B-D7C5-45E8-934E-0595E279900F}" type="datetimeFigureOut">
              <a:rPr lang="de-DE" smtClean="0"/>
              <a:t>10.12.16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C096-DC64-424B-9A1E-056145E97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62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DC28B-D7C5-45E8-934E-0595E279900F}" type="datetimeFigureOut">
              <a:rPr lang="de-DE" smtClean="0"/>
              <a:t>10.12.16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C096-DC64-424B-9A1E-056145E97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90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PoS</a:t>
            </a:r>
            <a:r>
              <a:rPr lang="de-DE" b="1" dirty="0" smtClean="0"/>
              <a:t> Systems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864100"/>
            <a:ext cx="9144000" cy="393700"/>
          </a:xfrm>
        </p:spPr>
        <p:txBody>
          <a:bodyPr>
            <a:normAutofit lnSpcReduction="10000"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Baumann Sven,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Kramlich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Sandra, Schneider Dominik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078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Hibernate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69342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Class </a:t>
            </a:r>
            <a:r>
              <a:rPr lang="de-DE" b="1" dirty="0" err="1" smtClean="0"/>
              <a:t>Diagram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Bild </a:t>
            </a:r>
            <a:r>
              <a:rPr lang="de-DE" dirty="0" smtClean="0"/>
              <a:t>Klassendiagram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831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Demo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409142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Automation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106107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 smtClean="0"/>
              <a:t>Testing</a:t>
            </a:r>
            <a:endParaRPr lang="de-DE" b="1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Video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7367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Git</a:t>
            </a:r>
            <a:r>
              <a:rPr lang="de-DE" b="1" dirty="0" smtClean="0"/>
              <a:t> Hub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288850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Blog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899165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Visions</a:t>
            </a:r>
            <a:r>
              <a:rPr lang="de-DE" b="1" dirty="0" smtClean="0"/>
              <a:t> </a:t>
            </a:r>
            <a:r>
              <a:rPr lang="de-DE" b="1" dirty="0" err="1" smtClean="0"/>
              <a:t>for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F</a:t>
            </a:r>
            <a:r>
              <a:rPr lang="de-DE" b="1" dirty="0" smtClean="0"/>
              <a:t>uture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15347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Vision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70152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 smtClean="0"/>
              <a:t>Use</a:t>
            </a:r>
            <a:r>
              <a:rPr lang="de-DE" b="1" dirty="0" smtClean="0"/>
              <a:t> Case </a:t>
            </a:r>
            <a:r>
              <a:rPr lang="de-DE" b="1" dirty="0" err="1" smtClean="0"/>
              <a:t>Diagram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Bild </a:t>
            </a:r>
            <a:r>
              <a:rPr lang="de-DE" dirty="0" err="1" smtClean="0"/>
              <a:t>Use</a:t>
            </a:r>
            <a:r>
              <a:rPr lang="de-DE" dirty="0" smtClean="0"/>
              <a:t> Case </a:t>
            </a:r>
            <a:r>
              <a:rPr lang="de-DE" dirty="0" err="1" smtClean="0"/>
              <a:t>Diagram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68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RUP (Rational Unified </a:t>
            </a:r>
            <a:r>
              <a:rPr lang="de-DE" b="1" dirty="0" err="1" smtClean="0"/>
              <a:t>Process</a:t>
            </a:r>
            <a:r>
              <a:rPr lang="de-DE" b="1" dirty="0" smtClean="0"/>
              <a:t>)</a:t>
            </a:r>
            <a:endParaRPr lang="de-DE" b="1" dirty="0"/>
          </a:p>
        </p:txBody>
      </p:sp>
      <p:pic>
        <p:nvPicPr>
          <p:cNvPr id="1030" name="Picture 6" descr="http://www.torsten-horn.de/img/RUP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662" y="1690688"/>
            <a:ext cx="6434675" cy="432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60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Long-Term </a:t>
            </a:r>
            <a:r>
              <a:rPr lang="de-DE" b="1" dirty="0" err="1" smtClean="0"/>
              <a:t>Planning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64702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Scrumming</a:t>
            </a:r>
            <a:r>
              <a:rPr lang="de-DE" b="1" dirty="0" smtClean="0"/>
              <a:t> on </a:t>
            </a:r>
            <a:r>
              <a:rPr lang="de-DE" b="1" dirty="0" err="1" smtClean="0"/>
              <a:t>Jira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16809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 smtClean="0"/>
              <a:t>Burndown</a:t>
            </a:r>
            <a:r>
              <a:rPr lang="de-DE" b="1" dirty="0" smtClean="0"/>
              <a:t> Chart (</a:t>
            </a:r>
            <a:r>
              <a:rPr lang="de-DE" b="1" dirty="0" err="1" smtClean="0"/>
              <a:t>Elab</a:t>
            </a:r>
            <a:r>
              <a:rPr lang="de-DE" b="1" dirty="0" smtClean="0"/>
              <a:t> #6)</a:t>
            </a:r>
            <a:endParaRPr lang="de-DE" b="1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1403" y="1690688"/>
            <a:ext cx="8789193" cy="439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11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Framework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95057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 smtClean="0"/>
              <a:t>Architecture</a:t>
            </a:r>
            <a:endParaRPr lang="de-DE" b="1" dirty="0"/>
          </a:p>
        </p:txBody>
      </p:sp>
      <p:pic>
        <p:nvPicPr>
          <p:cNvPr id="5" name="Inhaltsplatzhalter 4"/>
          <p:cNvPicPr>
            <a:picLocks noGrp="1"/>
          </p:cNvPicPr>
          <p:nvPr>
            <p:ph idx="1"/>
          </p:nvPr>
        </p:nvPicPr>
        <p:blipFill>
          <a:blip r:embed="rId3"/>
          <a:stretch/>
        </p:blipFill>
        <p:spPr>
          <a:xfrm>
            <a:off x="838200" y="1690688"/>
            <a:ext cx="10515600" cy="434655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3399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Breitbild</PresentationFormat>
  <Paragraphs>43</Paragraphs>
  <Slides>17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PoS Systems</vt:lpstr>
      <vt:lpstr>Vision</vt:lpstr>
      <vt:lpstr>Use Case Diagram</vt:lpstr>
      <vt:lpstr>RUP (Rational Unified Process)</vt:lpstr>
      <vt:lpstr>Long-Term Planning</vt:lpstr>
      <vt:lpstr>Scrumming on Jira</vt:lpstr>
      <vt:lpstr>Burndown Chart (Elab #6)</vt:lpstr>
      <vt:lpstr>Framework</vt:lpstr>
      <vt:lpstr>Architecture</vt:lpstr>
      <vt:lpstr>Hibernate</vt:lpstr>
      <vt:lpstr>Class Diagram</vt:lpstr>
      <vt:lpstr>Demo</vt:lpstr>
      <vt:lpstr>Automation</vt:lpstr>
      <vt:lpstr>Testing</vt:lpstr>
      <vt:lpstr>Git Hub</vt:lpstr>
      <vt:lpstr>Blog</vt:lpstr>
      <vt:lpstr>Visions for the Future</vt:lpstr>
    </vt:vector>
  </TitlesOfParts>
  <Company>Schaeffler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 Systems</dc:title>
  <dc:creator>Baumann, Sven  SZ/BHL-IA2</dc:creator>
  <cp:lastModifiedBy>Baumann, Sven  SZ/BHL-IA2</cp:lastModifiedBy>
  <cp:revision>23</cp:revision>
  <dcterms:created xsi:type="dcterms:W3CDTF">2016-12-08T09:38:27Z</dcterms:created>
  <dcterms:modified xsi:type="dcterms:W3CDTF">2016-12-10T17:35:48Z</dcterms:modified>
</cp:coreProperties>
</file>