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B23B150-E0E0-4047-90AA-10B09A285CE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-MVC (Model-View-Controller)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504500-E736-47BC-935E-49F972E57ED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-MVC (Model-View-Controller)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4AA8C1-538C-409D-892B-14C7CB949A4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-MVC (Model-View-Controller)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3E84069-A445-49CA-91D2-C171934AAB4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410D18-AE0F-47C0-B647-89DFA48ED20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3F8A41-5DA6-4216-AE37-6955811B10C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Mehr Informationen sind dem Software-Requirement-Specification-Document zu entnehmen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8B5AD4-82EC-4565-97B0-E5B6B63586A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Mehr Informationen sind dem Software-Requirement-Specification-Document zu entnehmen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FF59DE-1CF7-46F6-A985-6E608125ACC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-Projektmethodik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-Horizontal: Zeit &amp; (Lebens-)Abschnitt während des Projekts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-Vertikal: Logische Gruppierung von Arbeitsfeldern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480E04-6D91-4D73-95A5-EF2EB286B9D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-Microsoft Project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-Inhalt ist dem Gantt-Diagramm zu entnehmen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A28996-B7BC-47CA-976F-5C7797B4E26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-Scrum: Agile Softwareentwicklung, wenig Bürokratie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-Iteratives Vorgehen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BDECD6-09B5-4D95-AF57-838650CA3B2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-Grau: Richtlinie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-Grün: Arbeitszeit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-Rot: Verbleibende Arbeitszeit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0CD1A6-4934-464D-95A3-D2F97686E35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-Spring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76177F-F9B2-4D4E-B807-DCA4C288003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PoS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4863960"/>
            <a:ext cx="91432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Baumann Sven, Kramlich Sandra, Schneider Dominik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144000" y="649224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017520" y="1879560"/>
            <a:ext cx="5760720" cy="342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Spring MVC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144000" y="649224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712600" y="1922400"/>
            <a:ext cx="6397560" cy="38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Hibernate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Automatische Objekterzeugung aus Datenbank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 SQL in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 Backend leicht austauschbar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Gute Integration in Spring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nhaltsplatzhalter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0514880" cy="434592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5569200" y="2396880"/>
            <a:ext cx="110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PosBean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144000" y="649224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8961120" y="5140080"/>
            <a:ext cx="2194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Hibernate 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742400" y="5120640"/>
            <a:ext cx="726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Class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123160" y="1555920"/>
            <a:ext cx="1947960" cy="5126400"/>
          </a:xfrm>
          <a:prstGeom prst="rect">
            <a:avLst/>
          </a:prstGeom>
          <a:noFill/>
          <a:ln w="1260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Inhaltsplatzhalter 3" descr=""/>
          <p:cNvPicPr/>
          <p:nvPr/>
        </p:nvPicPr>
        <p:blipFill>
          <a:blip r:embed="rId1"/>
          <a:stretch/>
        </p:blipFill>
        <p:spPr>
          <a:xfrm>
            <a:off x="5265360" y="1690560"/>
            <a:ext cx="3587400" cy="485712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7124760" y="1551240"/>
            <a:ext cx="1985760" cy="5126400"/>
          </a:xfrm>
          <a:prstGeom prst="rect">
            <a:avLst/>
          </a:prstGeom>
          <a:noFill/>
          <a:ln w="12600">
            <a:solidFill>
              <a:srgbClr val="bf9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3089520" y="1551240"/>
            <a:ext cx="1985760" cy="5126400"/>
          </a:xfrm>
          <a:prstGeom prst="rect">
            <a:avLst/>
          </a:prstGeom>
          <a:noFill/>
          <a:ln w="1260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3266280" y="3935160"/>
            <a:ext cx="1632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.xhtml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855360" y="2387880"/>
            <a:ext cx="1093680" cy="364320"/>
          </a:xfrm>
          <a:prstGeom prst="rect">
            <a:avLst/>
          </a:prstGeom>
          <a:noFill/>
          <a:ln>
            <a:solidFill>
              <a:srgbClr val="bf9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855360" y="1969560"/>
            <a:ext cx="1108800" cy="36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856800" y="1551240"/>
            <a:ext cx="1104120" cy="364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Automation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 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Visions for the Future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 Case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Inhaltsplatzhalter 4" descr=""/>
          <p:cNvPicPr/>
          <p:nvPr/>
        </p:nvPicPr>
        <p:blipFill>
          <a:blip r:embed="rId1"/>
          <a:stretch/>
        </p:blipFill>
        <p:spPr>
          <a:xfrm>
            <a:off x="1853640" y="1425240"/>
            <a:ext cx="8484120" cy="501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 Case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nhaltsplatzhalter 3" descr=""/>
          <p:cNvPicPr/>
          <p:nvPr/>
        </p:nvPicPr>
        <p:blipFill>
          <a:blip r:embed="rId1"/>
          <a:stretch/>
        </p:blipFill>
        <p:spPr>
          <a:xfrm>
            <a:off x="1284120" y="1508760"/>
            <a:ext cx="9623160" cy="490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RUP (Rational Unified Process)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6" descr=""/>
          <p:cNvPicPr/>
          <p:nvPr/>
        </p:nvPicPr>
        <p:blipFill>
          <a:blip r:embed="rId1"/>
          <a:stretch/>
        </p:blipFill>
        <p:spPr>
          <a:xfrm>
            <a:off x="2878560" y="1690560"/>
            <a:ext cx="6433920" cy="432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Long-Term Planning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Scrumming on Jira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Burndown Chart (Elab #6)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nhaltsplatzhalter 3" descr=""/>
          <p:cNvPicPr/>
          <p:nvPr/>
        </p:nvPicPr>
        <p:blipFill>
          <a:blip r:embed="rId1"/>
          <a:stretch/>
        </p:blipFill>
        <p:spPr>
          <a:xfrm>
            <a:off x="1701360" y="1690560"/>
            <a:ext cx="8788320" cy="439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LibreOffice/5.1.4.2$Linux_X86_64 LibreOffice_project/10m0$Build-2</Application>
  <Company>Schaeffler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2016-12-08T09:38:27Z</dcterms:created>
  <dc:creator>Baumann, Sven  SZ/BHL-IA2</dc:creator>
  <dc:description/>
  <dc:language>en-US</dc:language>
  <cp:lastModifiedBy/>
  <dcterms:modified xsi:type="dcterms:W3CDTF">2016-12-14T16:20:58Z</dcterms:modified>
  <cp:revision>38</cp:revision>
  <dc:subject/>
  <dc:title>PoS Systems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Schaeffler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