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BAD3C-C731-89A6-EF87-A2A150884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1F93FD-F647-4AEE-0F84-3D54FB1C5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55187D-FC43-498E-140B-B17731DBB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9693-F275-42C8-88A1-DEF24DB2A712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7A2B2A-C71B-5EAB-6429-22CF74C53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35241-72B6-C2B9-809D-8AC248D6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8213-52D6-4082-B63D-D955D4EF8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01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BE95F-6184-4E36-2149-98DD26BB1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74F980-1E84-C2B6-EE3B-D51CBAF3E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4C2877-5172-2F44-B24B-52B0DCCBB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9693-F275-42C8-88A1-DEF24DB2A712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B7A6CC-1D25-5AED-85E6-2B6280F2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16C442-C84C-9758-D322-2E4F8CB9A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8213-52D6-4082-B63D-D955D4EF8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44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38E418-4C23-CFD1-11EB-1E38E67EF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4EC8A7-8FF7-AC9C-A7D4-A4C3C62A3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A9FDCD-FFD8-8C41-239D-8584F8EDE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9693-F275-42C8-88A1-DEF24DB2A712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0BD1F-1A74-7844-0586-E3F0CB44C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B8906-7031-36E9-5118-70D06603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8213-52D6-4082-B63D-D955D4EF8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8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8AFDA-218E-47CA-86A7-BF2BD368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E3144-5FF1-139B-3BC9-6562753C1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1CE9C-9C80-C5AA-665B-86B6A755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9693-F275-42C8-88A1-DEF24DB2A712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A6340C-C06A-D5D7-CC49-171B0CD8D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E565BA-8B93-E48A-BA32-29913C40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8213-52D6-4082-B63D-D955D4EF8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83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5BDAF-F502-E827-35A1-D94EEBE5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52CC90-604C-B2BD-FB18-B0EBB28F3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7E3EE-7D29-F5B0-5EE1-43DDE7817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9693-F275-42C8-88A1-DEF24DB2A712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00800C-F8EA-9D57-6047-53F039E7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85A574-BBF8-5414-1E33-AEAE3C27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8213-52D6-4082-B63D-D955D4EF8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03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23BD9-F294-D9C4-8B94-1310CD72E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13211-0AEA-D37F-106A-C2CB056DA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51E7AE-DCE1-A7A4-A667-3913C3F3B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B204E7-9FB5-31CA-001C-C513A9BD5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9693-F275-42C8-88A1-DEF24DB2A712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30F66C-7E44-5752-C1E6-81015B44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5D5C31-80E5-67CA-206A-48E0230A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8213-52D6-4082-B63D-D955D4EF8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64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2BBD9-A5CD-F067-7341-85698F384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5DFB30-31A4-5CC5-75D9-2072F8DBA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5FA16C-E06B-BD84-F446-AA6481C90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6D9525-9D58-B45B-1DBE-E98B2FA57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E503AE-D712-7B45-4AEE-DCF1FBBFF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2BD36E-DE1B-3F51-187D-0269CBAC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9693-F275-42C8-88A1-DEF24DB2A712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F551A2-2761-CE9A-8ECD-369E5644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CF99B5-D9EB-FC35-BF88-A6F4A03B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8213-52D6-4082-B63D-D955D4EF8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0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43E2A-A328-1A0C-E398-A4DCE9B17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B9F76C-313D-E2FE-7AC4-4FE711E6C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9693-F275-42C8-88A1-DEF24DB2A712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A1121B-AD76-C48F-97E8-6C15FA7F3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174F5F-43C1-DF47-0FE1-5BE6B592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8213-52D6-4082-B63D-D955D4EF8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55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9423E2-64EF-55E6-5713-3BB797AA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9693-F275-42C8-88A1-DEF24DB2A712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D1D7CD-6CF1-2267-76D0-D5AA505F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79D3D5-3C13-BF0F-FC82-D8A3F231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8213-52D6-4082-B63D-D955D4EF8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70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F040A-AB88-46AA-2CA4-C59920A1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2B84C5-681A-F754-3DB0-E9B0B0D0F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7359C9-AD8A-916D-12ED-4E7AF3B67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370942-0E1A-CE39-C613-50F166AF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9693-F275-42C8-88A1-DEF24DB2A712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6FE1ED-0F9E-C3AB-A20E-5DCD64AF2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09A949-CBA0-4C5D-A39E-581D124A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8213-52D6-4082-B63D-D955D4EF8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25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ADBDC-6B0B-C85D-C69B-B2BC4645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591CB0-EFA8-89FB-FDE5-319BAA0BE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5EAC94-C50B-6C55-C5EE-527AD2AE6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1751FB-10E2-8B39-93E6-C44692ADF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9693-F275-42C8-88A1-DEF24DB2A712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DA873A-D384-2CA0-25D2-8BCD3D6B1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6DF893-405E-66BC-5434-CC0D0BAF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8213-52D6-4082-B63D-D955D4EF8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71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D2FBD0-35B0-9727-BD4B-66F7773F5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F47B98-D419-B85A-1F0D-D1143B7E9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840A4-7283-69A6-EE8F-64DB1CAB6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69693-F275-42C8-88A1-DEF24DB2A712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8871DB-2868-B1BB-C036-59481362B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FAAC73-5AAF-4808-B01A-872E50785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18213-52D6-4082-B63D-D955D4EF8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53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sudo@admin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5D277-ED6B-9720-ED86-E7143CBF2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4286B2-DF92-F804-87AB-CD2AFE8CC3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69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9ADF4A73-0CB8-6B63-A255-B2B2BC397762}"/>
              </a:ext>
            </a:extLst>
          </p:cNvPr>
          <p:cNvCxnSpPr>
            <a:cxnSpLocks/>
            <a:stCxn id="50" idx="3"/>
            <a:endCxn id="51" idx="3"/>
          </p:cNvCxnSpPr>
          <p:nvPr/>
        </p:nvCxnSpPr>
        <p:spPr>
          <a:xfrm flipH="1">
            <a:off x="6830007" y="2049626"/>
            <a:ext cx="114535" cy="1248354"/>
          </a:xfrm>
          <a:prstGeom prst="curvedConnector3">
            <a:avLst>
              <a:gd name="adj1" fmla="val -19959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0F2C9116-3B60-CDDC-840B-3A84187D72AE}"/>
              </a:ext>
            </a:extLst>
          </p:cNvPr>
          <p:cNvCxnSpPr>
            <a:cxnSpLocks/>
            <a:stCxn id="51" idx="1"/>
            <a:endCxn id="50" idx="1"/>
          </p:cNvCxnSpPr>
          <p:nvPr/>
        </p:nvCxnSpPr>
        <p:spPr>
          <a:xfrm rot="10800000">
            <a:off x="5103974" y="2049626"/>
            <a:ext cx="56986" cy="1248354"/>
          </a:xfrm>
          <a:prstGeom prst="curvedConnector3">
            <a:avLst>
              <a:gd name="adj1" fmla="val 50115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id="{4416D057-B3CF-455F-92C9-4FE2A85BF73E}"/>
              </a:ext>
            </a:extLst>
          </p:cNvPr>
          <p:cNvCxnSpPr>
            <a:cxnSpLocks/>
            <a:stCxn id="51" idx="3"/>
            <a:endCxn id="52" idx="3"/>
          </p:cNvCxnSpPr>
          <p:nvPr/>
        </p:nvCxnSpPr>
        <p:spPr>
          <a:xfrm>
            <a:off x="6830007" y="3297980"/>
            <a:ext cx="32861" cy="1528461"/>
          </a:xfrm>
          <a:prstGeom prst="curvedConnector3">
            <a:avLst>
              <a:gd name="adj1" fmla="val 79565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67A64B6F-E966-BDD6-4ED7-D2EDAFFC3BD2}"/>
              </a:ext>
            </a:extLst>
          </p:cNvPr>
          <p:cNvCxnSpPr>
            <a:cxnSpLocks/>
            <a:stCxn id="52" idx="1"/>
            <a:endCxn id="51" idx="1"/>
          </p:cNvCxnSpPr>
          <p:nvPr/>
        </p:nvCxnSpPr>
        <p:spPr>
          <a:xfrm rot="10800000" flipH="1">
            <a:off x="5128098" y="3297981"/>
            <a:ext cx="32862" cy="1528461"/>
          </a:xfrm>
          <a:prstGeom prst="curvedConnector3">
            <a:avLst>
              <a:gd name="adj1" fmla="val -69563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31875C4-310B-5725-F2A4-4B5A990F6E86}"/>
              </a:ext>
            </a:extLst>
          </p:cNvPr>
          <p:cNvSpPr txBox="1"/>
          <p:nvPr/>
        </p:nvSpPr>
        <p:spPr>
          <a:xfrm>
            <a:off x="5103974" y="1757238"/>
            <a:ext cx="1840568" cy="584775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 ADMIN </a:t>
            </a:r>
            <a:endParaRPr lang="ko-KR" altLang="en-US" sz="3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02E3215-68C9-82D9-C1B0-6E3F1D8EA112}"/>
              </a:ext>
            </a:extLst>
          </p:cNvPr>
          <p:cNvSpPr txBox="1"/>
          <p:nvPr/>
        </p:nvSpPr>
        <p:spPr>
          <a:xfrm>
            <a:off x="5160960" y="3005592"/>
            <a:ext cx="1669047" cy="584775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OWNER</a:t>
            </a:r>
            <a:endParaRPr lang="ko-KR" altLang="en-US" sz="3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8D8FA2-9A8D-6214-5BCF-7C550AA2F930}"/>
              </a:ext>
            </a:extLst>
          </p:cNvPr>
          <p:cNvSpPr txBox="1"/>
          <p:nvPr/>
        </p:nvSpPr>
        <p:spPr>
          <a:xfrm>
            <a:off x="5128098" y="4534053"/>
            <a:ext cx="1734770" cy="584775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  USER  </a:t>
            </a:r>
            <a:endParaRPr lang="ko-KR" altLang="en-US" sz="3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2FCB18-DF9E-2E7A-A3F0-F2714EBD9083}"/>
              </a:ext>
            </a:extLst>
          </p:cNvPr>
          <p:cNvSpPr txBox="1"/>
          <p:nvPr/>
        </p:nvSpPr>
        <p:spPr>
          <a:xfrm>
            <a:off x="4106467" y="2503595"/>
            <a:ext cx="120518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기업 가입 요청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5445FD-500B-4A52-FF27-B77616081537}"/>
              </a:ext>
            </a:extLst>
          </p:cNvPr>
          <p:cNvSpPr txBox="1"/>
          <p:nvPr/>
        </p:nvSpPr>
        <p:spPr>
          <a:xfrm>
            <a:off x="6712990" y="2466983"/>
            <a:ext cx="120518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요청 수락</a:t>
            </a:r>
            <a:r>
              <a:rPr lang="en-US" altLang="ko-KR" sz="1100" dirty="0"/>
              <a:t>/</a:t>
            </a:r>
            <a:r>
              <a:rPr lang="ko-KR" altLang="en-US" sz="1100" dirty="0"/>
              <a:t>거부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9250C01-0564-37EF-4205-8A143491B70E}"/>
              </a:ext>
            </a:extLst>
          </p:cNvPr>
          <p:cNvSpPr txBox="1"/>
          <p:nvPr/>
        </p:nvSpPr>
        <p:spPr>
          <a:xfrm>
            <a:off x="3963137" y="3992336"/>
            <a:ext cx="196037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URL</a:t>
            </a:r>
            <a:r>
              <a:rPr lang="ko-KR" altLang="en-US" sz="1100" dirty="0"/>
              <a:t>을 통한 기업 회원 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FF06E4-6016-5C58-F4ED-357A876FD39E}"/>
              </a:ext>
            </a:extLst>
          </p:cNvPr>
          <p:cNvSpPr txBox="1"/>
          <p:nvPr/>
        </p:nvSpPr>
        <p:spPr>
          <a:xfrm>
            <a:off x="6173600" y="3987750"/>
            <a:ext cx="258873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회원가입 </a:t>
            </a:r>
            <a:r>
              <a:rPr lang="en-US" altLang="ko-KR" sz="1100" dirty="0"/>
              <a:t>URL</a:t>
            </a:r>
            <a:r>
              <a:rPr lang="ko-KR" altLang="en-US" sz="1100" dirty="0"/>
              <a:t>배포</a:t>
            </a:r>
            <a:r>
              <a:rPr lang="en-US" altLang="ko-KR" sz="1100" dirty="0"/>
              <a:t>/</a:t>
            </a:r>
            <a:r>
              <a:rPr lang="ko-KR" altLang="en-US" sz="1100" dirty="0"/>
              <a:t>가입 수락 및 거부</a:t>
            </a:r>
          </a:p>
        </p:txBody>
      </p:sp>
    </p:spTree>
    <p:extLst>
      <p:ext uri="{BB962C8B-B14F-4D97-AF65-F5344CB8AC3E}">
        <p14:creationId xmlns:p14="http://schemas.microsoft.com/office/powerpoint/2010/main" val="2278287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606B2C0-1A7F-8197-21F6-86CA48DB2A18}"/>
              </a:ext>
            </a:extLst>
          </p:cNvPr>
          <p:cNvSpPr/>
          <p:nvPr/>
        </p:nvSpPr>
        <p:spPr>
          <a:xfrm>
            <a:off x="278296" y="2999627"/>
            <a:ext cx="1288112" cy="636105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Index.jsp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95994CB-939E-9047-22D2-3F21838A3CE9}"/>
              </a:ext>
            </a:extLst>
          </p:cNvPr>
          <p:cNvSpPr/>
          <p:nvPr/>
        </p:nvSpPr>
        <p:spPr>
          <a:xfrm>
            <a:off x="2043085" y="2999626"/>
            <a:ext cx="1288112" cy="636105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Login.jsp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F6F1A4F-1EB4-AA82-7149-D73D693548DA}"/>
              </a:ext>
            </a:extLst>
          </p:cNvPr>
          <p:cNvSpPr/>
          <p:nvPr/>
        </p:nvSpPr>
        <p:spPr>
          <a:xfrm>
            <a:off x="4001384" y="2999625"/>
            <a:ext cx="1396116" cy="636105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Login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err="1">
                <a:solidFill>
                  <a:schemeClr val="tx1"/>
                </a:solidFill>
              </a:rPr>
              <a:t>Process.jsp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E1F08C-1E4D-8251-ECD6-4F49B78944C9}"/>
              </a:ext>
            </a:extLst>
          </p:cNvPr>
          <p:cNvSpPr txBox="1"/>
          <p:nvPr/>
        </p:nvSpPr>
        <p:spPr>
          <a:xfrm>
            <a:off x="0" y="0"/>
            <a:ext cx="21707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/>
              <a:t>ADMIN</a:t>
            </a:r>
            <a:endParaRPr lang="ko-KR" altLang="en-US" sz="4400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FD1F541-2389-567A-B007-6EB2F8CAD7A4}"/>
              </a:ext>
            </a:extLst>
          </p:cNvPr>
          <p:cNvSpPr/>
          <p:nvPr/>
        </p:nvSpPr>
        <p:spPr>
          <a:xfrm>
            <a:off x="6884780" y="3063626"/>
            <a:ext cx="1815216" cy="636105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adminPage.jsp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9CAD749-A47D-2F9C-1C82-E26011C7DF3A}"/>
              </a:ext>
            </a:extLst>
          </p:cNvPr>
          <p:cNvSpPr/>
          <p:nvPr/>
        </p:nvSpPr>
        <p:spPr>
          <a:xfrm>
            <a:off x="8065862" y="5413528"/>
            <a:ext cx="1815216" cy="636105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acceptOrg.jsp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E693EE5-9E58-40E4-B0A2-264C5D52F41E}"/>
              </a:ext>
            </a:extLst>
          </p:cNvPr>
          <p:cNvSpPr/>
          <p:nvPr/>
        </p:nvSpPr>
        <p:spPr>
          <a:xfrm>
            <a:off x="6711743" y="917222"/>
            <a:ext cx="2261727" cy="636105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orgExileProcess.jsp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D95B283-039D-1FA1-80E6-FA013690E55D}"/>
              </a:ext>
            </a:extLst>
          </p:cNvPr>
          <p:cNvSpPr/>
          <p:nvPr/>
        </p:nvSpPr>
        <p:spPr>
          <a:xfrm>
            <a:off x="9289610" y="3110947"/>
            <a:ext cx="2209796" cy="636105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orgWaitingList.jsp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6C46DA0A-3373-A687-333E-C5BD19115043}"/>
              </a:ext>
            </a:extLst>
          </p:cNvPr>
          <p:cNvCxnSpPr>
            <a:stCxn id="5" idx="0"/>
            <a:endCxn id="6" idx="0"/>
          </p:cNvCxnSpPr>
          <p:nvPr/>
        </p:nvCxnSpPr>
        <p:spPr>
          <a:xfrm rot="5400000" flipH="1" flipV="1">
            <a:off x="1804746" y="2117233"/>
            <a:ext cx="1" cy="1764789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3D4E4942-D397-A3D7-CAB0-9513D086C04D}"/>
              </a:ext>
            </a:extLst>
          </p:cNvPr>
          <p:cNvCxnSpPr>
            <a:cxnSpLocks/>
            <a:stCxn id="11" idx="2"/>
            <a:endCxn id="5" idx="2"/>
          </p:cNvCxnSpPr>
          <p:nvPr/>
        </p:nvCxnSpPr>
        <p:spPr>
          <a:xfrm rot="5400000" flipH="1">
            <a:off x="4325370" y="232714"/>
            <a:ext cx="63999" cy="6870036"/>
          </a:xfrm>
          <a:prstGeom prst="curvedConnector3">
            <a:avLst>
              <a:gd name="adj1" fmla="val -3571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037369-3DBE-8B87-A166-390C087F0371}"/>
              </a:ext>
            </a:extLst>
          </p:cNvPr>
          <p:cNvSpPr txBox="1"/>
          <p:nvPr/>
        </p:nvSpPr>
        <p:spPr>
          <a:xfrm>
            <a:off x="3861173" y="3957905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logout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6EE4AB-38DC-62D7-A054-0D3B1E03987F}"/>
              </a:ext>
            </a:extLst>
          </p:cNvPr>
          <p:cNvSpPr txBox="1"/>
          <p:nvPr/>
        </p:nvSpPr>
        <p:spPr>
          <a:xfrm>
            <a:off x="1300441" y="251993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로그인 클릭</a:t>
            </a:r>
          </a:p>
        </p:txBody>
      </p: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17A721EE-85DE-B296-CE3A-FED783630898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3693291" y="1993476"/>
            <a:ext cx="1" cy="2012301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531E0C8-4EEC-C851-E105-6FE047A14D1E}"/>
              </a:ext>
            </a:extLst>
          </p:cNvPr>
          <p:cNvSpPr txBox="1"/>
          <p:nvPr/>
        </p:nvSpPr>
        <p:spPr>
          <a:xfrm>
            <a:off x="2910891" y="2348360"/>
            <a:ext cx="1670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Id:</a:t>
            </a:r>
            <a:r>
              <a:rPr lang="ko-KR" altLang="en-US" sz="1200" dirty="0"/>
              <a:t> </a:t>
            </a:r>
            <a:r>
              <a:rPr lang="en-US" altLang="ko-KR" sz="1200" dirty="0">
                <a:hlinkClick r:id="rId2"/>
              </a:rPr>
              <a:t>sudo@admin.com</a:t>
            </a:r>
            <a:endParaRPr lang="en-US" altLang="ko-KR" sz="1200" dirty="0"/>
          </a:p>
          <a:p>
            <a:pPr algn="ctr"/>
            <a:r>
              <a:rPr lang="en-US" altLang="ko-KR" sz="1200" dirty="0"/>
              <a:t>Pw: 123</a:t>
            </a:r>
            <a:endParaRPr lang="ko-KR" altLang="en-US" sz="1200" dirty="0"/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5B0DDF7C-13DC-DEDD-493B-5E281C7C2EB3}"/>
              </a:ext>
            </a:extLst>
          </p:cNvPr>
          <p:cNvCxnSpPr>
            <a:cxnSpLocks/>
            <a:stCxn id="7" idx="0"/>
            <a:endCxn id="11" idx="0"/>
          </p:cNvCxnSpPr>
          <p:nvPr/>
        </p:nvCxnSpPr>
        <p:spPr>
          <a:xfrm rot="16200000" flipH="1">
            <a:off x="6213914" y="1485152"/>
            <a:ext cx="64001" cy="3092946"/>
          </a:xfrm>
          <a:prstGeom prst="curvedConnector3">
            <a:avLst>
              <a:gd name="adj1" fmla="val -3571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74E2C953-DDA8-6DDE-8EDB-ED58966DAB2B}"/>
              </a:ext>
            </a:extLst>
          </p:cNvPr>
          <p:cNvCxnSpPr>
            <a:cxnSpLocks/>
            <a:stCxn id="13" idx="1"/>
            <a:endCxn id="11" idx="0"/>
          </p:cNvCxnSpPr>
          <p:nvPr/>
        </p:nvCxnSpPr>
        <p:spPr>
          <a:xfrm rot="10800000" flipH="1" flipV="1">
            <a:off x="6711742" y="1235274"/>
            <a:ext cx="1080645" cy="1828351"/>
          </a:xfrm>
          <a:prstGeom prst="curvedConnector4">
            <a:avLst>
              <a:gd name="adj1" fmla="val -21154"/>
              <a:gd name="adj2" fmla="val 58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E051E932-3E8D-7746-25EC-E099FE2CF3DB}"/>
              </a:ext>
            </a:extLst>
          </p:cNvPr>
          <p:cNvCxnSpPr>
            <a:cxnSpLocks/>
            <a:stCxn id="11" idx="0"/>
            <a:endCxn id="13" idx="3"/>
          </p:cNvCxnSpPr>
          <p:nvPr/>
        </p:nvCxnSpPr>
        <p:spPr>
          <a:xfrm rot="5400000" flipH="1" flipV="1">
            <a:off x="7468754" y="1558910"/>
            <a:ext cx="1828351" cy="1181082"/>
          </a:xfrm>
          <a:prstGeom prst="curvedConnector4">
            <a:avLst>
              <a:gd name="adj1" fmla="val 41302"/>
              <a:gd name="adj2" fmla="val 1193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4398B3F-891C-04D4-B84D-0B46AFF5D5AF}"/>
              </a:ext>
            </a:extLst>
          </p:cNvPr>
          <p:cNvSpPr txBox="1"/>
          <p:nvPr/>
        </p:nvSpPr>
        <p:spPr>
          <a:xfrm>
            <a:off x="8352515" y="1833360"/>
            <a:ext cx="141256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기업 추방버튼 클릭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2284ABE-71DE-3C1E-76E8-6FEFC0D96BCC}"/>
              </a:ext>
            </a:extLst>
          </p:cNvPr>
          <p:cNvSpPr txBox="1"/>
          <p:nvPr/>
        </p:nvSpPr>
        <p:spPr>
          <a:xfrm>
            <a:off x="5480259" y="1718562"/>
            <a:ext cx="2109873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기업의 투표</a:t>
            </a:r>
            <a:r>
              <a:rPr lang="en-US" altLang="ko-KR" sz="1100" dirty="0"/>
              <a:t>, User </a:t>
            </a:r>
            <a:r>
              <a:rPr lang="ko-KR" altLang="en-US" sz="1100" dirty="0"/>
              <a:t>데이터 삭제</a:t>
            </a:r>
            <a:br>
              <a:rPr lang="en-US" altLang="ko-KR" sz="1100" dirty="0"/>
            </a:br>
            <a:r>
              <a:rPr lang="ko-KR" altLang="en-US" sz="1100" dirty="0"/>
              <a:t>기업 기업추방 완료</a:t>
            </a:r>
          </a:p>
        </p:txBody>
      </p: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F1DC1724-416A-9744-61E8-4A2D87E623DC}"/>
              </a:ext>
            </a:extLst>
          </p:cNvPr>
          <p:cNvCxnSpPr>
            <a:cxnSpLocks/>
            <a:stCxn id="11" idx="0"/>
            <a:endCxn id="14" idx="0"/>
          </p:cNvCxnSpPr>
          <p:nvPr/>
        </p:nvCxnSpPr>
        <p:spPr>
          <a:xfrm rot="16200000" flipH="1">
            <a:off x="9069787" y="1786226"/>
            <a:ext cx="47321" cy="2602120"/>
          </a:xfrm>
          <a:prstGeom prst="curvedConnector3">
            <a:avLst>
              <a:gd name="adj1" fmla="val -483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91EFEA0-014B-7EB9-FCA4-34CE105E7CC2}"/>
              </a:ext>
            </a:extLst>
          </p:cNvPr>
          <p:cNvSpPr txBox="1"/>
          <p:nvPr/>
        </p:nvSpPr>
        <p:spPr>
          <a:xfrm>
            <a:off x="8116998" y="2636613"/>
            <a:ext cx="194155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대기 조직 목록 버튼 클릭</a:t>
            </a:r>
          </a:p>
        </p:txBody>
      </p:sp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95BCD917-3CAA-7E13-68B1-B3660ECBCD73}"/>
              </a:ext>
            </a:extLst>
          </p:cNvPr>
          <p:cNvCxnSpPr>
            <a:cxnSpLocks/>
            <a:stCxn id="14" idx="2"/>
            <a:endCxn id="11" idx="2"/>
          </p:cNvCxnSpPr>
          <p:nvPr/>
        </p:nvCxnSpPr>
        <p:spPr>
          <a:xfrm rot="5400000" flipH="1">
            <a:off x="9069787" y="2422332"/>
            <a:ext cx="47321" cy="2602120"/>
          </a:xfrm>
          <a:prstGeom prst="curvedConnector3">
            <a:avLst>
              <a:gd name="adj1" fmla="val -483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80FE891-7D26-DC84-05A5-F6BDF52558FA}"/>
              </a:ext>
            </a:extLst>
          </p:cNvPr>
          <p:cNvSpPr txBox="1"/>
          <p:nvPr/>
        </p:nvSpPr>
        <p:spPr>
          <a:xfrm>
            <a:off x="8296410" y="3996898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/>
              <a:t>뒤로가기</a:t>
            </a:r>
            <a:r>
              <a:rPr lang="ko-KR" altLang="en-US" sz="1200" dirty="0"/>
              <a:t> 버튼 클릭</a:t>
            </a:r>
          </a:p>
        </p:txBody>
      </p: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868B5AA9-FF3A-D32C-17DF-27D234FB3E21}"/>
              </a:ext>
            </a:extLst>
          </p:cNvPr>
          <p:cNvCxnSpPr>
            <a:cxnSpLocks/>
            <a:stCxn id="14" idx="2"/>
            <a:endCxn id="12" idx="3"/>
          </p:cNvCxnSpPr>
          <p:nvPr/>
        </p:nvCxnSpPr>
        <p:spPr>
          <a:xfrm rot="5400000">
            <a:off x="9145529" y="4482601"/>
            <a:ext cx="1984529" cy="5134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D0F32F90-BA4E-C8C6-A89F-C160960A1D21}"/>
              </a:ext>
            </a:extLst>
          </p:cNvPr>
          <p:cNvCxnSpPr>
            <a:cxnSpLocks/>
            <a:stCxn id="12" idx="1"/>
            <a:endCxn id="14" idx="2"/>
          </p:cNvCxnSpPr>
          <p:nvPr/>
        </p:nvCxnSpPr>
        <p:spPr>
          <a:xfrm rot="10800000" flipH="1">
            <a:off x="8065862" y="3747053"/>
            <a:ext cx="2328646" cy="1984529"/>
          </a:xfrm>
          <a:prstGeom prst="curvedConnector4">
            <a:avLst>
              <a:gd name="adj1" fmla="val -9817"/>
              <a:gd name="adj2" fmla="val 580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D9546A9-3B07-8CDD-0CD7-A9285BE61E8A}"/>
              </a:ext>
            </a:extLst>
          </p:cNvPr>
          <p:cNvSpPr txBox="1"/>
          <p:nvPr/>
        </p:nvSpPr>
        <p:spPr>
          <a:xfrm>
            <a:off x="8861076" y="4739316"/>
            <a:ext cx="3066866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수락</a:t>
            </a:r>
            <a:r>
              <a:rPr lang="en-US" altLang="ko-KR" sz="1100" dirty="0"/>
              <a:t>: </a:t>
            </a:r>
            <a:r>
              <a:rPr lang="en-US" altLang="ko-KR" sz="1100" dirty="0" err="1"/>
              <a:t>acceptOrg</a:t>
            </a:r>
            <a:r>
              <a:rPr lang="en-US" altLang="ko-KR" sz="1100" dirty="0"/>
              <a:t>(Owner</a:t>
            </a:r>
            <a:r>
              <a:rPr lang="ko-KR" altLang="en-US" sz="1100" dirty="0"/>
              <a:t> </a:t>
            </a:r>
            <a:r>
              <a:rPr lang="en-US" altLang="ko-KR" sz="1100" dirty="0"/>
              <a:t>status</a:t>
            </a:r>
            <a:r>
              <a:rPr lang="ko-KR" altLang="en-US" sz="1100" dirty="0"/>
              <a:t> </a:t>
            </a:r>
            <a:r>
              <a:rPr lang="en-US" altLang="ko-KR" sz="1100" dirty="0"/>
              <a:t>ACCEPT)</a:t>
            </a:r>
            <a:br>
              <a:rPr lang="en-US" altLang="ko-KR" sz="1100" dirty="0"/>
            </a:br>
            <a:r>
              <a:rPr lang="ko-KR" altLang="en-US" sz="1100" dirty="0"/>
              <a:t>거절</a:t>
            </a:r>
            <a:r>
              <a:rPr lang="en-US" altLang="ko-KR" sz="1100" dirty="0"/>
              <a:t>: </a:t>
            </a:r>
            <a:r>
              <a:rPr lang="en-US" altLang="ko-KR" sz="1100" dirty="0" err="1"/>
              <a:t>rejectOrg</a:t>
            </a:r>
            <a:r>
              <a:rPr lang="en-US" altLang="ko-KR" sz="1100" dirty="0"/>
              <a:t>(</a:t>
            </a:r>
            <a:r>
              <a:rPr lang="ko-KR" altLang="en-US" sz="1100" dirty="0"/>
              <a:t>가입신청 </a:t>
            </a:r>
            <a:r>
              <a:rPr lang="en-US" altLang="ko-KR" sz="1100" dirty="0"/>
              <a:t>Owner </a:t>
            </a:r>
            <a:r>
              <a:rPr lang="ko-KR" altLang="en-US" sz="1100" dirty="0"/>
              <a:t>데이터 삭제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DCB4F0A-BB15-E606-9FD2-AED2DA30BA17}"/>
              </a:ext>
            </a:extLst>
          </p:cNvPr>
          <p:cNvSpPr txBox="1"/>
          <p:nvPr/>
        </p:nvSpPr>
        <p:spPr>
          <a:xfrm>
            <a:off x="7252064" y="4809886"/>
            <a:ext cx="141256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기업 대기 처리완료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A42FC1-6081-A6CE-E137-A2F1AD95E1F6}"/>
              </a:ext>
            </a:extLst>
          </p:cNvPr>
          <p:cNvSpPr txBox="1"/>
          <p:nvPr/>
        </p:nvSpPr>
        <p:spPr>
          <a:xfrm>
            <a:off x="5283062" y="2552795"/>
            <a:ext cx="186140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If </a:t>
            </a:r>
            <a:r>
              <a:rPr lang="ko-KR" altLang="en-US" sz="1000" dirty="0"/>
              <a:t>최초 </a:t>
            </a:r>
            <a:r>
              <a:rPr lang="ko-KR" altLang="en-US" sz="1000" dirty="0" err="1"/>
              <a:t>로그인시</a:t>
            </a:r>
            <a:r>
              <a:rPr lang="en-US" altLang="ko-KR" sz="1000" dirty="0"/>
              <a:t>:</a:t>
            </a:r>
            <a:r>
              <a:rPr lang="ko-KR" altLang="en-US" sz="1000" dirty="0"/>
              <a:t> 계정생성</a:t>
            </a:r>
            <a:br>
              <a:rPr lang="en-US" altLang="ko-KR" sz="1000" dirty="0"/>
            </a:br>
            <a:r>
              <a:rPr lang="en-US" altLang="ko-KR" sz="1000" dirty="0"/>
              <a:t>Else: </a:t>
            </a:r>
            <a:r>
              <a:rPr lang="en-US" altLang="ko-KR" sz="1000" dirty="0" err="1"/>
              <a:t>adminPage</a:t>
            </a:r>
            <a:r>
              <a:rPr lang="ko-KR" altLang="en-US" sz="1000" dirty="0"/>
              <a:t>로 바로 이동</a:t>
            </a:r>
          </a:p>
        </p:txBody>
      </p:sp>
    </p:spTree>
    <p:extLst>
      <p:ext uri="{BB962C8B-B14F-4D97-AF65-F5344CB8AC3E}">
        <p14:creationId xmlns:p14="http://schemas.microsoft.com/office/powerpoint/2010/main" val="237084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606B2C0-1A7F-8197-21F6-86CA48DB2A18}"/>
              </a:ext>
            </a:extLst>
          </p:cNvPr>
          <p:cNvSpPr/>
          <p:nvPr/>
        </p:nvSpPr>
        <p:spPr>
          <a:xfrm>
            <a:off x="-1" y="3299200"/>
            <a:ext cx="941254" cy="272921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Index.jsp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95994CB-939E-9047-22D2-3F21838A3CE9}"/>
              </a:ext>
            </a:extLst>
          </p:cNvPr>
          <p:cNvSpPr/>
          <p:nvPr/>
        </p:nvSpPr>
        <p:spPr>
          <a:xfrm>
            <a:off x="923678" y="2610886"/>
            <a:ext cx="1011273" cy="335322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Login.jsp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E1F08C-1E4D-8251-ECD6-4F49B78944C9}"/>
              </a:ext>
            </a:extLst>
          </p:cNvPr>
          <p:cNvSpPr txBox="1"/>
          <p:nvPr/>
        </p:nvSpPr>
        <p:spPr>
          <a:xfrm>
            <a:off x="31548" y="28322"/>
            <a:ext cx="21194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OWNER</a:t>
            </a:r>
            <a:endParaRPr lang="ko-KR" altLang="en-US" sz="4000" b="1" dirty="0"/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6C46DA0A-3373-A687-333E-C5BD19115043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605813" y="2475699"/>
            <a:ext cx="688314" cy="958689"/>
          </a:xfrm>
          <a:prstGeom prst="curvedConnector3">
            <a:avLst>
              <a:gd name="adj1" fmla="val 133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D6EE4AB-38DC-62D7-A054-0D3B1E03987F}"/>
              </a:ext>
            </a:extLst>
          </p:cNvPr>
          <p:cNvSpPr txBox="1"/>
          <p:nvPr/>
        </p:nvSpPr>
        <p:spPr>
          <a:xfrm>
            <a:off x="19085" y="2767326"/>
            <a:ext cx="88934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 클릭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D7671F3-4C46-AAC1-7947-DF04933BB4B8}"/>
              </a:ext>
            </a:extLst>
          </p:cNvPr>
          <p:cNvSpPr/>
          <p:nvPr/>
        </p:nvSpPr>
        <p:spPr>
          <a:xfrm>
            <a:off x="941254" y="3987788"/>
            <a:ext cx="1125860" cy="200055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Signup.jsp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E903CD3-F05F-DD5A-BAFF-E9C9E8B4771E}"/>
              </a:ext>
            </a:extLst>
          </p:cNvPr>
          <p:cNvSpPr/>
          <p:nvPr/>
        </p:nvSpPr>
        <p:spPr>
          <a:xfrm>
            <a:off x="1825781" y="4234117"/>
            <a:ext cx="1683301" cy="368245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SignupProcess.jsp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B2443671-7BFE-960E-9CA3-BDCC5D7B9785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16200000" flipH="1">
            <a:off x="679544" y="3363203"/>
            <a:ext cx="615722" cy="1033558"/>
          </a:xfrm>
          <a:prstGeom prst="curvedConnector3">
            <a:avLst>
              <a:gd name="adj1" fmla="val 137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8E7FFCF5-FE2E-1C56-6610-BA4C6C6B89C2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16200000" flipH="1">
            <a:off x="1878549" y="3813478"/>
            <a:ext cx="414519" cy="1163248"/>
          </a:xfrm>
          <a:prstGeom prst="curvedConnector3">
            <a:avLst>
              <a:gd name="adj1" fmla="val 1551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F720B294-49DF-A22D-6708-57C6F25262EC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rot="16200000" flipV="1">
            <a:off x="1404420" y="2971104"/>
            <a:ext cx="1287909" cy="12381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F36E8E7F-3E7F-5471-3D58-D323472E33BA}"/>
              </a:ext>
            </a:extLst>
          </p:cNvPr>
          <p:cNvCxnSpPr>
            <a:cxnSpLocks/>
            <a:stCxn id="452" idx="2"/>
            <a:endCxn id="6" idx="3"/>
          </p:cNvCxnSpPr>
          <p:nvPr/>
        </p:nvCxnSpPr>
        <p:spPr>
          <a:xfrm rot="16200000" flipH="1">
            <a:off x="1189448" y="2033043"/>
            <a:ext cx="1371987" cy="119019"/>
          </a:xfrm>
          <a:prstGeom prst="curvedConnector4">
            <a:avLst>
              <a:gd name="adj1" fmla="val 43890"/>
              <a:gd name="adj2" fmla="val 8884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7EC15463-725B-A1FF-E35F-79DADB10529C}"/>
              </a:ext>
            </a:extLst>
          </p:cNvPr>
          <p:cNvCxnSpPr>
            <a:cxnSpLocks/>
            <a:stCxn id="452" idx="0"/>
            <a:endCxn id="57" idx="0"/>
          </p:cNvCxnSpPr>
          <p:nvPr/>
        </p:nvCxnSpPr>
        <p:spPr>
          <a:xfrm rot="16200000" flipH="1">
            <a:off x="2146141" y="741029"/>
            <a:ext cx="583034" cy="1243453"/>
          </a:xfrm>
          <a:prstGeom prst="curvedConnector3">
            <a:avLst>
              <a:gd name="adj1" fmla="val -392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1A1F045-A64E-0681-3C9D-92AA5D8135FA}"/>
              </a:ext>
            </a:extLst>
          </p:cNvPr>
          <p:cNvSpPr/>
          <p:nvPr/>
        </p:nvSpPr>
        <p:spPr>
          <a:xfrm>
            <a:off x="2655378" y="1654272"/>
            <a:ext cx="808013" cy="307777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list.jsp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037369-3DBE-8B87-A166-390C087F0371}"/>
              </a:ext>
            </a:extLst>
          </p:cNvPr>
          <p:cNvSpPr txBox="1"/>
          <p:nvPr/>
        </p:nvSpPr>
        <p:spPr>
          <a:xfrm>
            <a:off x="561762" y="4323981"/>
            <a:ext cx="99184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기업등록 버튼 클릭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F6D2AFB-CAC2-6F8C-2A30-B6E94C22063A}"/>
              </a:ext>
            </a:extLst>
          </p:cNvPr>
          <p:cNvSpPr txBox="1"/>
          <p:nvPr/>
        </p:nvSpPr>
        <p:spPr>
          <a:xfrm>
            <a:off x="1426503" y="4744614"/>
            <a:ext cx="1922321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Form</a:t>
            </a:r>
            <a:r>
              <a:rPr lang="ko-KR" altLang="en-US" sz="900" dirty="0"/>
              <a:t> 기입 및 조직생성 버튼 클릭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E45CE3F-FB23-2A4B-689F-A2C65C5B3E94}"/>
              </a:ext>
            </a:extLst>
          </p:cNvPr>
          <p:cNvSpPr txBox="1"/>
          <p:nvPr/>
        </p:nvSpPr>
        <p:spPr>
          <a:xfrm>
            <a:off x="1185017" y="3495464"/>
            <a:ext cx="1636987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Form</a:t>
            </a:r>
            <a:r>
              <a:rPr lang="ko-KR" altLang="en-US" sz="900" dirty="0"/>
              <a:t>에 기입된 데이터 등록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DAAE23E-71D0-83B0-BCAD-58933562D4DA}"/>
              </a:ext>
            </a:extLst>
          </p:cNvPr>
          <p:cNvSpPr txBox="1"/>
          <p:nvPr/>
        </p:nvSpPr>
        <p:spPr>
          <a:xfrm>
            <a:off x="2072547" y="2387044"/>
            <a:ext cx="1183337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Admin </a:t>
            </a:r>
            <a:r>
              <a:rPr lang="ko-KR" altLang="en-US" sz="900" dirty="0"/>
              <a:t>승인이 없음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D9D42EB-DA11-D7A5-A13C-6B5232FAACF0}"/>
              </a:ext>
            </a:extLst>
          </p:cNvPr>
          <p:cNvSpPr txBox="1"/>
          <p:nvPr/>
        </p:nvSpPr>
        <p:spPr>
          <a:xfrm>
            <a:off x="2017136" y="654530"/>
            <a:ext cx="16097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Admin </a:t>
            </a:r>
            <a:r>
              <a:rPr lang="ko-KR" altLang="en-US" sz="900" dirty="0"/>
              <a:t>승인 후</a:t>
            </a:r>
            <a:r>
              <a:rPr lang="en-US" altLang="ko-KR" sz="900" dirty="0"/>
              <a:t> </a:t>
            </a:r>
            <a:r>
              <a:rPr lang="ko-KR" altLang="en-US" sz="900" dirty="0"/>
              <a:t>로그인 시도</a:t>
            </a:r>
            <a:br>
              <a:rPr lang="en-US" altLang="ko-KR" sz="900" dirty="0"/>
            </a:br>
            <a:r>
              <a:rPr lang="ko-KR" altLang="en-US" sz="900" dirty="0"/>
              <a:t>사용자 정보 세션에 등록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79BFB4BE-9F3A-363F-1ADC-32718232BC3C}"/>
              </a:ext>
            </a:extLst>
          </p:cNvPr>
          <p:cNvSpPr/>
          <p:nvPr/>
        </p:nvSpPr>
        <p:spPr>
          <a:xfrm>
            <a:off x="5874282" y="2537650"/>
            <a:ext cx="932364" cy="297620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Post.jsp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E2F6BBE-E588-532A-7534-0F2DE83CEDF0}"/>
              </a:ext>
            </a:extLst>
          </p:cNvPr>
          <p:cNvSpPr/>
          <p:nvPr/>
        </p:nvSpPr>
        <p:spPr>
          <a:xfrm>
            <a:off x="5779554" y="3534418"/>
            <a:ext cx="1480791" cy="784406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postView.jsp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+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 err="1">
                <a:solidFill>
                  <a:schemeClr val="tx1"/>
                </a:solidFill>
              </a:rPr>
              <a:t>vote.jsp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B2876EC0-429F-2FD4-545B-283CACEA25C7}"/>
              </a:ext>
            </a:extLst>
          </p:cNvPr>
          <p:cNvSpPr/>
          <p:nvPr/>
        </p:nvSpPr>
        <p:spPr>
          <a:xfrm>
            <a:off x="5540291" y="4665459"/>
            <a:ext cx="1571545" cy="307777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searchedPost.jsp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590990D2-C5BA-B94E-0DB9-6D1502977140}"/>
              </a:ext>
            </a:extLst>
          </p:cNvPr>
          <p:cNvSpPr/>
          <p:nvPr/>
        </p:nvSpPr>
        <p:spPr>
          <a:xfrm>
            <a:off x="5293388" y="375919"/>
            <a:ext cx="1698131" cy="267211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userAcceptList.jsp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6FBF833E-8F22-B8AF-008C-6EC9A7C3AC6C}"/>
              </a:ext>
            </a:extLst>
          </p:cNvPr>
          <p:cNvSpPr/>
          <p:nvPr/>
        </p:nvSpPr>
        <p:spPr>
          <a:xfrm>
            <a:off x="5439986" y="1537171"/>
            <a:ext cx="1820359" cy="324711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userWaitingList.jsp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303B7C0D-898D-84DE-0AA9-3CD8AD114238}"/>
              </a:ext>
            </a:extLst>
          </p:cNvPr>
          <p:cNvSpPr/>
          <p:nvPr/>
        </p:nvSpPr>
        <p:spPr>
          <a:xfrm>
            <a:off x="5446980" y="5372373"/>
            <a:ext cx="1273280" cy="307777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myPage.jsp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105161C8-3D35-F7CE-412D-DE82F2B0C1B7}"/>
              </a:ext>
            </a:extLst>
          </p:cNvPr>
          <p:cNvSpPr/>
          <p:nvPr/>
        </p:nvSpPr>
        <p:spPr>
          <a:xfrm>
            <a:off x="5364689" y="6121722"/>
            <a:ext cx="1074756" cy="307777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logout.jsp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연결선: 구부러짐 95">
            <a:extLst>
              <a:ext uri="{FF2B5EF4-FFF2-40B4-BE49-F238E27FC236}">
                <a16:creationId xmlns:a16="http://schemas.microsoft.com/office/drawing/2014/main" id="{26DAC9E6-A425-EB5D-D534-4D0B57C08089}"/>
              </a:ext>
            </a:extLst>
          </p:cNvPr>
          <p:cNvCxnSpPr>
            <a:cxnSpLocks/>
            <a:stCxn id="57" idx="3"/>
            <a:endCxn id="91" idx="1"/>
          </p:cNvCxnSpPr>
          <p:nvPr/>
        </p:nvCxnSpPr>
        <p:spPr>
          <a:xfrm flipV="1">
            <a:off x="3463391" y="509525"/>
            <a:ext cx="1829997" cy="12986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구부러짐 100">
            <a:extLst>
              <a:ext uri="{FF2B5EF4-FFF2-40B4-BE49-F238E27FC236}">
                <a16:creationId xmlns:a16="http://schemas.microsoft.com/office/drawing/2014/main" id="{1AA725F2-439D-38D0-1F70-3E16035A90CC}"/>
              </a:ext>
            </a:extLst>
          </p:cNvPr>
          <p:cNvCxnSpPr>
            <a:cxnSpLocks/>
            <a:stCxn id="57" idx="3"/>
            <a:endCxn id="92" idx="1"/>
          </p:cNvCxnSpPr>
          <p:nvPr/>
        </p:nvCxnSpPr>
        <p:spPr>
          <a:xfrm flipV="1">
            <a:off x="3463391" y="1699527"/>
            <a:ext cx="1976595" cy="1086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구부러짐 103">
            <a:extLst>
              <a:ext uri="{FF2B5EF4-FFF2-40B4-BE49-F238E27FC236}">
                <a16:creationId xmlns:a16="http://schemas.microsoft.com/office/drawing/2014/main" id="{D35EB799-30C7-263C-C09E-92CF35FB3A15}"/>
              </a:ext>
            </a:extLst>
          </p:cNvPr>
          <p:cNvCxnSpPr>
            <a:cxnSpLocks/>
            <a:stCxn id="57" idx="3"/>
            <a:endCxn id="88" idx="1"/>
          </p:cNvCxnSpPr>
          <p:nvPr/>
        </p:nvCxnSpPr>
        <p:spPr>
          <a:xfrm>
            <a:off x="3463391" y="1808161"/>
            <a:ext cx="2410891" cy="8782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2672E914-30D5-83C0-DE7B-BD30836A8F7C}"/>
              </a:ext>
            </a:extLst>
          </p:cNvPr>
          <p:cNvCxnSpPr>
            <a:cxnSpLocks/>
            <a:stCxn id="57" idx="3"/>
            <a:endCxn id="89" idx="1"/>
          </p:cNvCxnSpPr>
          <p:nvPr/>
        </p:nvCxnSpPr>
        <p:spPr>
          <a:xfrm>
            <a:off x="3463391" y="1808161"/>
            <a:ext cx="2316163" cy="21184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구부러짐 107">
            <a:extLst>
              <a:ext uri="{FF2B5EF4-FFF2-40B4-BE49-F238E27FC236}">
                <a16:creationId xmlns:a16="http://schemas.microsoft.com/office/drawing/2014/main" id="{DC45D4FB-7AB9-6689-1369-FB51B0F390AA}"/>
              </a:ext>
            </a:extLst>
          </p:cNvPr>
          <p:cNvCxnSpPr>
            <a:cxnSpLocks/>
            <a:stCxn id="57" idx="3"/>
            <a:endCxn id="90" idx="1"/>
          </p:cNvCxnSpPr>
          <p:nvPr/>
        </p:nvCxnSpPr>
        <p:spPr>
          <a:xfrm>
            <a:off x="3463391" y="1808161"/>
            <a:ext cx="2076900" cy="30111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구부러짐 108">
            <a:extLst>
              <a:ext uri="{FF2B5EF4-FFF2-40B4-BE49-F238E27FC236}">
                <a16:creationId xmlns:a16="http://schemas.microsoft.com/office/drawing/2014/main" id="{F9570510-CC75-9BCF-B80B-B12BE947E0B3}"/>
              </a:ext>
            </a:extLst>
          </p:cNvPr>
          <p:cNvCxnSpPr>
            <a:cxnSpLocks/>
            <a:stCxn id="57" idx="3"/>
            <a:endCxn id="94" idx="1"/>
          </p:cNvCxnSpPr>
          <p:nvPr/>
        </p:nvCxnSpPr>
        <p:spPr>
          <a:xfrm>
            <a:off x="3463391" y="1808161"/>
            <a:ext cx="1983589" cy="37181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구부러짐 109">
            <a:extLst>
              <a:ext uri="{FF2B5EF4-FFF2-40B4-BE49-F238E27FC236}">
                <a16:creationId xmlns:a16="http://schemas.microsoft.com/office/drawing/2014/main" id="{34AD86AD-4219-0FB4-B873-8B7E5295EA91}"/>
              </a:ext>
            </a:extLst>
          </p:cNvPr>
          <p:cNvCxnSpPr>
            <a:cxnSpLocks/>
            <a:stCxn id="57" idx="3"/>
            <a:endCxn id="95" idx="1"/>
          </p:cNvCxnSpPr>
          <p:nvPr/>
        </p:nvCxnSpPr>
        <p:spPr>
          <a:xfrm>
            <a:off x="3463391" y="1808161"/>
            <a:ext cx="1901298" cy="44674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구부러짐 123">
            <a:extLst>
              <a:ext uri="{FF2B5EF4-FFF2-40B4-BE49-F238E27FC236}">
                <a16:creationId xmlns:a16="http://schemas.microsoft.com/office/drawing/2014/main" id="{3568D84B-D704-B280-584B-EE20ADA8943E}"/>
              </a:ext>
            </a:extLst>
          </p:cNvPr>
          <p:cNvCxnSpPr>
            <a:cxnSpLocks/>
            <a:stCxn id="95" idx="2"/>
            <a:endCxn id="5" idx="2"/>
          </p:cNvCxnSpPr>
          <p:nvPr/>
        </p:nvCxnSpPr>
        <p:spPr>
          <a:xfrm rot="5400000" flipH="1">
            <a:off x="1757658" y="2285090"/>
            <a:ext cx="2857378" cy="5431441"/>
          </a:xfrm>
          <a:prstGeom prst="curvedConnector3">
            <a:avLst>
              <a:gd name="adj1" fmla="val -8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14C31AF2-A1CE-6430-EAA9-687F8B17F85B}"/>
              </a:ext>
            </a:extLst>
          </p:cNvPr>
          <p:cNvSpPr txBox="1"/>
          <p:nvPr/>
        </p:nvSpPr>
        <p:spPr>
          <a:xfrm>
            <a:off x="2560058" y="6480048"/>
            <a:ext cx="217612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세션에 등록된 사용자 정보 무효화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237FEAF-6817-1DEE-6CCC-55FBBEE6B459}"/>
              </a:ext>
            </a:extLst>
          </p:cNvPr>
          <p:cNvSpPr txBox="1"/>
          <p:nvPr/>
        </p:nvSpPr>
        <p:spPr>
          <a:xfrm>
            <a:off x="4707851" y="5768331"/>
            <a:ext cx="107475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버튼 클릭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68A2DEC-3F53-73D1-799A-287C98E66D09}"/>
              </a:ext>
            </a:extLst>
          </p:cNvPr>
          <p:cNvSpPr txBox="1"/>
          <p:nvPr/>
        </p:nvSpPr>
        <p:spPr>
          <a:xfrm>
            <a:off x="4047684" y="1177005"/>
            <a:ext cx="83672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유저목록 클릭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055DCC-63D9-C7CA-F390-D7A7CBB2EDBD}"/>
              </a:ext>
            </a:extLst>
          </p:cNvPr>
          <p:cNvSpPr txBox="1"/>
          <p:nvPr/>
        </p:nvSpPr>
        <p:spPr>
          <a:xfrm>
            <a:off x="4556227" y="1520902"/>
            <a:ext cx="68900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가입신청</a:t>
            </a:r>
            <a:br>
              <a:rPr lang="en-US" altLang="ko-KR" sz="800" dirty="0"/>
            </a:br>
            <a:r>
              <a:rPr lang="ko-KR" altLang="en-US" sz="800" dirty="0"/>
              <a:t>목록 클릭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4DF7C21-F7D6-C4D3-315C-D8A30BB38882}"/>
              </a:ext>
            </a:extLst>
          </p:cNvPr>
          <p:cNvSpPr txBox="1"/>
          <p:nvPr/>
        </p:nvSpPr>
        <p:spPr>
          <a:xfrm>
            <a:off x="4769159" y="2353368"/>
            <a:ext cx="83238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투표생성하기 클릭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B79D978-D462-6805-3FA7-E36068235E5C}"/>
              </a:ext>
            </a:extLst>
          </p:cNvPr>
          <p:cNvSpPr txBox="1"/>
          <p:nvPr/>
        </p:nvSpPr>
        <p:spPr>
          <a:xfrm>
            <a:off x="4622051" y="3249644"/>
            <a:ext cx="98883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리스트에 있는 </a:t>
            </a:r>
            <a:br>
              <a:rPr lang="en-US" altLang="ko-KR" sz="800" dirty="0"/>
            </a:br>
            <a:r>
              <a:rPr lang="ko-KR" altLang="en-US" sz="800" dirty="0" err="1"/>
              <a:t>투표중</a:t>
            </a:r>
            <a:r>
              <a:rPr lang="ko-KR" altLang="en-US" sz="800" dirty="0"/>
              <a:t> 하나 클릭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EBD08D2-169D-BC0B-29AE-754B283DAD52}"/>
              </a:ext>
            </a:extLst>
          </p:cNvPr>
          <p:cNvSpPr txBox="1"/>
          <p:nvPr/>
        </p:nvSpPr>
        <p:spPr>
          <a:xfrm>
            <a:off x="4664577" y="4133084"/>
            <a:ext cx="86878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검색창에 </a:t>
            </a:r>
            <a:br>
              <a:rPr lang="en-US" altLang="ko-KR" sz="800" dirty="0"/>
            </a:br>
            <a:r>
              <a:rPr lang="ko-KR" altLang="en-US" sz="800" dirty="0"/>
              <a:t>투표 제목 입력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96326A1-018D-A4CC-95FB-2C4EC2D9EAB8}"/>
              </a:ext>
            </a:extLst>
          </p:cNvPr>
          <p:cNvSpPr txBox="1"/>
          <p:nvPr/>
        </p:nvSpPr>
        <p:spPr>
          <a:xfrm>
            <a:off x="4736178" y="5065638"/>
            <a:ext cx="98883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 클릭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88644446-BF67-FA51-7DAD-8D30882C15F0}"/>
              </a:ext>
            </a:extLst>
          </p:cNvPr>
          <p:cNvSpPr/>
          <p:nvPr/>
        </p:nvSpPr>
        <p:spPr>
          <a:xfrm>
            <a:off x="8849394" y="1502223"/>
            <a:ext cx="1967849" cy="318052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accpetUserOrg.jsp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92EAAAF2-174D-5A8C-6508-357D439EEC79}"/>
              </a:ext>
            </a:extLst>
          </p:cNvPr>
          <p:cNvSpPr/>
          <p:nvPr/>
        </p:nvSpPr>
        <p:spPr>
          <a:xfrm>
            <a:off x="8357827" y="378689"/>
            <a:ext cx="2119491" cy="318052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userExileProcess.jsp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F08FFF44-4844-690D-736E-9AE7162282C8}"/>
              </a:ext>
            </a:extLst>
          </p:cNvPr>
          <p:cNvSpPr/>
          <p:nvPr/>
        </p:nvSpPr>
        <p:spPr>
          <a:xfrm>
            <a:off x="7287824" y="2512936"/>
            <a:ext cx="2240775" cy="318052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createPostProcess.jsp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C97E76A8-AC53-F61C-0B23-93088301E47A}"/>
              </a:ext>
            </a:extLst>
          </p:cNvPr>
          <p:cNvSpPr/>
          <p:nvPr/>
        </p:nvSpPr>
        <p:spPr>
          <a:xfrm>
            <a:off x="8827049" y="3790927"/>
            <a:ext cx="1833866" cy="318052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voteStatitstics.jsp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5" name="사각형: 둥근 모서리 194">
            <a:extLst>
              <a:ext uri="{FF2B5EF4-FFF2-40B4-BE49-F238E27FC236}">
                <a16:creationId xmlns:a16="http://schemas.microsoft.com/office/drawing/2014/main" id="{F56E6629-C859-8F45-A0F4-C73D305BB5FE}"/>
              </a:ext>
            </a:extLst>
          </p:cNvPr>
          <p:cNvSpPr/>
          <p:nvPr/>
        </p:nvSpPr>
        <p:spPr>
          <a:xfrm>
            <a:off x="8026734" y="4529025"/>
            <a:ext cx="1953585" cy="318052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voteDeleteProcess.jsp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3BDB1786-5523-C298-3F33-879E90221469}"/>
              </a:ext>
            </a:extLst>
          </p:cNvPr>
          <p:cNvSpPr/>
          <p:nvPr/>
        </p:nvSpPr>
        <p:spPr>
          <a:xfrm>
            <a:off x="7834268" y="5200385"/>
            <a:ext cx="2023941" cy="318052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voteEndProcess.jsp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9" name="사각형: 둥근 모서리 278">
            <a:extLst>
              <a:ext uri="{FF2B5EF4-FFF2-40B4-BE49-F238E27FC236}">
                <a16:creationId xmlns:a16="http://schemas.microsoft.com/office/drawing/2014/main" id="{00397597-C800-3775-1571-694A21177D90}"/>
              </a:ext>
            </a:extLst>
          </p:cNvPr>
          <p:cNvSpPr/>
          <p:nvPr/>
        </p:nvSpPr>
        <p:spPr>
          <a:xfrm>
            <a:off x="7086862" y="5954820"/>
            <a:ext cx="1273280" cy="307777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editUser.jsp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0" name="사각형: 둥근 모서리 279">
            <a:extLst>
              <a:ext uri="{FF2B5EF4-FFF2-40B4-BE49-F238E27FC236}">
                <a16:creationId xmlns:a16="http://schemas.microsoft.com/office/drawing/2014/main" id="{B78376F9-4CB5-F5FE-3FE3-A07266172DBF}"/>
              </a:ext>
            </a:extLst>
          </p:cNvPr>
          <p:cNvSpPr/>
          <p:nvPr/>
        </p:nvSpPr>
        <p:spPr>
          <a:xfrm>
            <a:off x="8894833" y="6003403"/>
            <a:ext cx="1819005" cy="54441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editUserProcess.jsp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1" name="사각형: 둥근 모서리 280">
            <a:extLst>
              <a:ext uri="{FF2B5EF4-FFF2-40B4-BE49-F238E27FC236}">
                <a16:creationId xmlns:a16="http://schemas.microsoft.com/office/drawing/2014/main" id="{14D01F7C-1647-7558-C0AB-68EFE12ACFE3}"/>
              </a:ext>
            </a:extLst>
          </p:cNvPr>
          <p:cNvSpPr/>
          <p:nvPr/>
        </p:nvSpPr>
        <p:spPr>
          <a:xfrm>
            <a:off x="8894833" y="3029264"/>
            <a:ext cx="1342725" cy="318052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voteOk.jsp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3" name="연결선: 구부러짐 282">
            <a:extLst>
              <a:ext uri="{FF2B5EF4-FFF2-40B4-BE49-F238E27FC236}">
                <a16:creationId xmlns:a16="http://schemas.microsoft.com/office/drawing/2014/main" id="{250B32D6-BB3D-908F-D231-1354C657FCC3}"/>
              </a:ext>
            </a:extLst>
          </p:cNvPr>
          <p:cNvCxnSpPr>
            <a:cxnSpLocks/>
            <a:stCxn id="92" idx="0"/>
            <a:endCxn id="141" idx="0"/>
          </p:cNvCxnSpPr>
          <p:nvPr/>
        </p:nvCxnSpPr>
        <p:spPr>
          <a:xfrm rot="5400000" flipH="1" flipV="1">
            <a:off x="8074268" y="-221879"/>
            <a:ext cx="34948" cy="3483153"/>
          </a:xfrm>
          <a:prstGeom prst="curvedConnector3">
            <a:avLst>
              <a:gd name="adj1" fmla="val 7541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연결선: 구부러짐 285">
            <a:extLst>
              <a:ext uri="{FF2B5EF4-FFF2-40B4-BE49-F238E27FC236}">
                <a16:creationId xmlns:a16="http://schemas.microsoft.com/office/drawing/2014/main" id="{360484EB-6E41-DDC0-D6B7-0151BA07FDC8}"/>
              </a:ext>
            </a:extLst>
          </p:cNvPr>
          <p:cNvCxnSpPr>
            <a:cxnSpLocks/>
            <a:stCxn id="187" idx="2"/>
            <a:endCxn id="88" idx="2"/>
          </p:cNvCxnSpPr>
          <p:nvPr/>
        </p:nvCxnSpPr>
        <p:spPr>
          <a:xfrm rot="5400000">
            <a:off x="7372197" y="1799255"/>
            <a:ext cx="4282" cy="2067748"/>
          </a:xfrm>
          <a:prstGeom prst="curvedConnector3">
            <a:avLst>
              <a:gd name="adj1" fmla="val 54386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연결선: 구부러짐 292">
            <a:extLst>
              <a:ext uri="{FF2B5EF4-FFF2-40B4-BE49-F238E27FC236}">
                <a16:creationId xmlns:a16="http://schemas.microsoft.com/office/drawing/2014/main" id="{42750436-EF29-E518-17AB-3CEDAA8240CF}"/>
              </a:ext>
            </a:extLst>
          </p:cNvPr>
          <p:cNvCxnSpPr>
            <a:cxnSpLocks/>
            <a:stCxn id="91" idx="0"/>
            <a:endCxn id="186" idx="0"/>
          </p:cNvCxnSpPr>
          <p:nvPr/>
        </p:nvCxnSpPr>
        <p:spPr>
          <a:xfrm rot="16200000" flipH="1">
            <a:off x="7778628" y="-1260255"/>
            <a:ext cx="2770" cy="3275119"/>
          </a:xfrm>
          <a:prstGeom prst="curvedConnector3">
            <a:avLst>
              <a:gd name="adj1" fmla="val -82527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연결선: 구부러짐 293">
            <a:extLst>
              <a:ext uri="{FF2B5EF4-FFF2-40B4-BE49-F238E27FC236}">
                <a16:creationId xmlns:a16="http://schemas.microsoft.com/office/drawing/2014/main" id="{92642C80-8F77-9FFE-CD71-276A89FD01B9}"/>
              </a:ext>
            </a:extLst>
          </p:cNvPr>
          <p:cNvCxnSpPr>
            <a:cxnSpLocks/>
            <a:stCxn id="141" idx="2"/>
            <a:endCxn id="92" idx="2"/>
          </p:cNvCxnSpPr>
          <p:nvPr/>
        </p:nvCxnSpPr>
        <p:spPr>
          <a:xfrm rot="5400000">
            <a:off x="8070940" y="99502"/>
            <a:ext cx="41607" cy="3483153"/>
          </a:xfrm>
          <a:prstGeom prst="curvedConnector3">
            <a:avLst>
              <a:gd name="adj1" fmla="val 6494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연결선: 구부러짐 301">
            <a:extLst>
              <a:ext uri="{FF2B5EF4-FFF2-40B4-BE49-F238E27FC236}">
                <a16:creationId xmlns:a16="http://schemas.microsoft.com/office/drawing/2014/main" id="{EE26D6EA-09A0-811A-4DD7-B21C316FB1CC}"/>
              </a:ext>
            </a:extLst>
          </p:cNvPr>
          <p:cNvCxnSpPr>
            <a:cxnSpLocks/>
            <a:stCxn id="186" idx="2"/>
            <a:endCxn id="91" idx="2"/>
          </p:cNvCxnSpPr>
          <p:nvPr/>
        </p:nvCxnSpPr>
        <p:spPr>
          <a:xfrm rot="5400000" flipH="1">
            <a:off x="7753208" y="-967623"/>
            <a:ext cx="53611" cy="3275119"/>
          </a:xfrm>
          <a:prstGeom prst="curvedConnector3">
            <a:avLst>
              <a:gd name="adj1" fmla="val -426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연결선: 구부러짐 304">
            <a:extLst>
              <a:ext uri="{FF2B5EF4-FFF2-40B4-BE49-F238E27FC236}">
                <a16:creationId xmlns:a16="http://schemas.microsoft.com/office/drawing/2014/main" id="{F92B58BF-8797-0B88-B329-F1E28467B4F2}"/>
              </a:ext>
            </a:extLst>
          </p:cNvPr>
          <p:cNvCxnSpPr>
            <a:cxnSpLocks/>
            <a:stCxn id="89" idx="3"/>
            <a:endCxn id="194" idx="1"/>
          </p:cNvCxnSpPr>
          <p:nvPr/>
        </p:nvCxnSpPr>
        <p:spPr>
          <a:xfrm>
            <a:off x="7260345" y="3926621"/>
            <a:ext cx="1566704" cy="233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연결선: 구부러짐 311">
            <a:extLst>
              <a:ext uri="{FF2B5EF4-FFF2-40B4-BE49-F238E27FC236}">
                <a16:creationId xmlns:a16="http://schemas.microsoft.com/office/drawing/2014/main" id="{458D4C8C-BD82-34AC-A007-386ECEE8FBC2}"/>
              </a:ext>
            </a:extLst>
          </p:cNvPr>
          <p:cNvCxnSpPr>
            <a:cxnSpLocks/>
            <a:stCxn id="89" idx="3"/>
            <a:endCxn id="281" idx="1"/>
          </p:cNvCxnSpPr>
          <p:nvPr/>
        </p:nvCxnSpPr>
        <p:spPr>
          <a:xfrm flipV="1">
            <a:off x="7260345" y="3188290"/>
            <a:ext cx="1634488" cy="7383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연결선: 구부러짐 316">
            <a:extLst>
              <a:ext uri="{FF2B5EF4-FFF2-40B4-BE49-F238E27FC236}">
                <a16:creationId xmlns:a16="http://schemas.microsoft.com/office/drawing/2014/main" id="{4EDAA767-4D8D-5EE0-5305-A896F7C1036C}"/>
              </a:ext>
            </a:extLst>
          </p:cNvPr>
          <p:cNvCxnSpPr>
            <a:cxnSpLocks/>
            <a:stCxn id="89" idx="3"/>
            <a:endCxn id="195" idx="1"/>
          </p:cNvCxnSpPr>
          <p:nvPr/>
        </p:nvCxnSpPr>
        <p:spPr>
          <a:xfrm>
            <a:off x="7260345" y="3926621"/>
            <a:ext cx="766389" cy="7614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연결선: 구부러짐 319">
            <a:extLst>
              <a:ext uri="{FF2B5EF4-FFF2-40B4-BE49-F238E27FC236}">
                <a16:creationId xmlns:a16="http://schemas.microsoft.com/office/drawing/2014/main" id="{DB50FBB7-A9BE-040E-292B-F1860DA6CE97}"/>
              </a:ext>
            </a:extLst>
          </p:cNvPr>
          <p:cNvCxnSpPr>
            <a:cxnSpLocks/>
            <a:stCxn id="89" idx="3"/>
            <a:endCxn id="196" idx="1"/>
          </p:cNvCxnSpPr>
          <p:nvPr/>
        </p:nvCxnSpPr>
        <p:spPr>
          <a:xfrm>
            <a:off x="7260345" y="3926621"/>
            <a:ext cx="573923" cy="1432790"/>
          </a:xfrm>
          <a:prstGeom prst="curvedConnector3">
            <a:avLst>
              <a:gd name="adj1" fmla="val 209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연결선: 구부러짐 335">
            <a:extLst>
              <a:ext uri="{FF2B5EF4-FFF2-40B4-BE49-F238E27FC236}">
                <a16:creationId xmlns:a16="http://schemas.microsoft.com/office/drawing/2014/main" id="{8A25A5F9-F3F1-1876-10AC-AB3A168892CF}"/>
              </a:ext>
            </a:extLst>
          </p:cNvPr>
          <p:cNvCxnSpPr>
            <a:cxnSpLocks/>
            <a:stCxn id="94" idx="3"/>
            <a:endCxn id="279" idx="0"/>
          </p:cNvCxnSpPr>
          <p:nvPr/>
        </p:nvCxnSpPr>
        <p:spPr>
          <a:xfrm>
            <a:off x="6720260" y="5526262"/>
            <a:ext cx="1003242" cy="4285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연결선: 구부러짐 338">
            <a:extLst>
              <a:ext uri="{FF2B5EF4-FFF2-40B4-BE49-F238E27FC236}">
                <a16:creationId xmlns:a16="http://schemas.microsoft.com/office/drawing/2014/main" id="{B777D73E-F100-A110-76CA-0216217257D4}"/>
              </a:ext>
            </a:extLst>
          </p:cNvPr>
          <p:cNvCxnSpPr>
            <a:cxnSpLocks/>
            <a:stCxn id="279" idx="0"/>
            <a:endCxn id="280" idx="0"/>
          </p:cNvCxnSpPr>
          <p:nvPr/>
        </p:nvCxnSpPr>
        <p:spPr>
          <a:xfrm rot="16200000" flipH="1">
            <a:off x="8739627" y="4938694"/>
            <a:ext cx="48583" cy="2080834"/>
          </a:xfrm>
          <a:prstGeom prst="curvedConnector3">
            <a:avLst>
              <a:gd name="adj1" fmla="val -4705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연결선: 구부러짐 350">
            <a:extLst>
              <a:ext uri="{FF2B5EF4-FFF2-40B4-BE49-F238E27FC236}">
                <a16:creationId xmlns:a16="http://schemas.microsoft.com/office/drawing/2014/main" id="{77F0BD07-36D2-6D43-B9C8-8EF9D4FCAC97}"/>
              </a:ext>
            </a:extLst>
          </p:cNvPr>
          <p:cNvCxnSpPr>
            <a:cxnSpLocks/>
            <a:stCxn id="88" idx="0"/>
            <a:endCxn id="187" idx="0"/>
          </p:cNvCxnSpPr>
          <p:nvPr/>
        </p:nvCxnSpPr>
        <p:spPr>
          <a:xfrm rot="5400000" flipH="1" flipV="1">
            <a:off x="7361981" y="1491419"/>
            <a:ext cx="24714" cy="2067748"/>
          </a:xfrm>
          <a:prstGeom prst="curvedConnector3">
            <a:avLst>
              <a:gd name="adj1" fmla="val 10249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TextBox 353">
            <a:extLst>
              <a:ext uri="{FF2B5EF4-FFF2-40B4-BE49-F238E27FC236}">
                <a16:creationId xmlns:a16="http://schemas.microsoft.com/office/drawing/2014/main" id="{74131F30-1763-274D-79B9-2313E61C0312}"/>
              </a:ext>
            </a:extLst>
          </p:cNvPr>
          <p:cNvSpPr txBox="1"/>
          <p:nvPr/>
        </p:nvSpPr>
        <p:spPr>
          <a:xfrm>
            <a:off x="7423037" y="72164"/>
            <a:ext cx="66415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/>
              <a:t>추방 클릭</a:t>
            </a:r>
            <a:endParaRPr lang="ko-KR" altLang="en-US" sz="800" dirty="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08E19C52-C07D-0278-8A2C-38DB94B17AF6}"/>
              </a:ext>
            </a:extLst>
          </p:cNvPr>
          <p:cNvSpPr txBox="1"/>
          <p:nvPr/>
        </p:nvSpPr>
        <p:spPr>
          <a:xfrm>
            <a:off x="6806646" y="716635"/>
            <a:ext cx="146191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추방대상의 투표 기록 삭제 및 유저 삭제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916753E-7C4D-AFAE-BDE1-2E41F45DB073}"/>
              </a:ext>
            </a:extLst>
          </p:cNvPr>
          <p:cNvSpPr txBox="1"/>
          <p:nvPr/>
        </p:nvSpPr>
        <p:spPr>
          <a:xfrm>
            <a:off x="7166647" y="1144198"/>
            <a:ext cx="1461911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수락 </a:t>
            </a:r>
            <a:r>
              <a:rPr lang="en-US" altLang="ko-KR" sz="800" dirty="0"/>
              <a:t>or </a:t>
            </a:r>
            <a:r>
              <a:rPr lang="ko-KR" altLang="en-US" sz="800" dirty="0"/>
              <a:t>거절 클릭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B6E22BB0-296B-52C0-EC67-B5D8856CB545}"/>
              </a:ext>
            </a:extLst>
          </p:cNvPr>
          <p:cNvSpPr txBox="1"/>
          <p:nvPr/>
        </p:nvSpPr>
        <p:spPr>
          <a:xfrm>
            <a:off x="7107886" y="1903147"/>
            <a:ext cx="206774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수락</a:t>
            </a:r>
            <a:r>
              <a:rPr lang="en-US" altLang="ko-KR" sz="800" dirty="0"/>
              <a:t>: </a:t>
            </a:r>
            <a:r>
              <a:rPr lang="ko-KR" altLang="en-US" sz="800" dirty="0"/>
              <a:t>가입신청 </a:t>
            </a:r>
            <a:r>
              <a:rPr lang="en-US" altLang="ko-KR" sz="800" dirty="0"/>
              <a:t>user status accept</a:t>
            </a:r>
            <a:r>
              <a:rPr lang="ko-KR" altLang="en-US" sz="800" dirty="0"/>
              <a:t>로 변경</a:t>
            </a:r>
            <a:br>
              <a:rPr lang="en-US" altLang="ko-KR" sz="800" dirty="0"/>
            </a:br>
            <a:r>
              <a:rPr lang="ko-KR" altLang="en-US" sz="800" dirty="0"/>
              <a:t>거절</a:t>
            </a:r>
            <a:r>
              <a:rPr lang="en-US" altLang="ko-KR" sz="800" dirty="0"/>
              <a:t>: </a:t>
            </a:r>
            <a:r>
              <a:rPr lang="ko-KR" altLang="en-US" sz="800" dirty="0"/>
              <a:t>가입신청 </a:t>
            </a:r>
            <a:r>
              <a:rPr lang="en-US" altLang="ko-KR" sz="800" dirty="0"/>
              <a:t>user </a:t>
            </a:r>
            <a:r>
              <a:rPr lang="ko-KR" altLang="en-US" sz="800" dirty="0"/>
              <a:t>데이터 삭제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D1FDD63C-19EC-53D4-F6E8-25686C03C197}"/>
              </a:ext>
            </a:extLst>
          </p:cNvPr>
          <p:cNvSpPr txBox="1"/>
          <p:nvPr/>
        </p:nvSpPr>
        <p:spPr>
          <a:xfrm>
            <a:off x="6886791" y="2188600"/>
            <a:ext cx="107249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폼 작성 및 제출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94C34A87-CFBB-0FF9-FAAC-CE183055AD1E}"/>
              </a:ext>
            </a:extLst>
          </p:cNvPr>
          <p:cNvSpPr txBox="1"/>
          <p:nvPr/>
        </p:nvSpPr>
        <p:spPr>
          <a:xfrm>
            <a:off x="6732641" y="2969400"/>
            <a:ext cx="107249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폼 데이터 저장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538C98E4-E2C7-5617-16A6-F7093B41C28B}"/>
              </a:ext>
            </a:extLst>
          </p:cNvPr>
          <p:cNvSpPr txBox="1"/>
          <p:nvPr/>
        </p:nvSpPr>
        <p:spPr>
          <a:xfrm>
            <a:off x="7558489" y="3350943"/>
            <a:ext cx="107249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투표 투표하기 버튼 클릭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03E09A6B-D0D3-D5BE-AB4E-B6217AB3B078}"/>
              </a:ext>
            </a:extLst>
          </p:cNvPr>
          <p:cNvSpPr txBox="1"/>
          <p:nvPr/>
        </p:nvSpPr>
        <p:spPr>
          <a:xfrm>
            <a:off x="7838394" y="3851912"/>
            <a:ext cx="86464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결과보기 클릭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D3DFAC43-DC30-5D79-4C83-5B45E45EB35A}"/>
              </a:ext>
            </a:extLst>
          </p:cNvPr>
          <p:cNvSpPr txBox="1"/>
          <p:nvPr/>
        </p:nvSpPr>
        <p:spPr>
          <a:xfrm>
            <a:off x="7445728" y="4323981"/>
            <a:ext cx="86464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삭제하기 클릭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AC535CE6-2643-5902-E8FD-AE1A13EEC5A8}"/>
              </a:ext>
            </a:extLst>
          </p:cNvPr>
          <p:cNvSpPr txBox="1"/>
          <p:nvPr/>
        </p:nvSpPr>
        <p:spPr>
          <a:xfrm>
            <a:off x="7166647" y="4873037"/>
            <a:ext cx="86464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마감하기 클릭</a:t>
            </a:r>
          </a:p>
        </p:txBody>
      </p:sp>
      <p:cxnSp>
        <p:nvCxnSpPr>
          <p:cNvPr id="385" name="연결선: 구부러짐 384">
            <a:extLst>
              <a:ext uri="{FF2B5EF4-FFF2-40B4-BE49-F238E27FC236}">
                <a16:creationId xmlns:a16="http://schemas.microsoft.com/office/drawing/2014/main" id="{B5DA2B67-3C1B-C6F7-ABDB-15FBC0338E83}"/>
              </a:ext>
            </a:extLst>
          </p:cNvPr>
          <p:cNvCxnSpPr>
            <a:cxnSpLocks/>
            <a:stCxn id="281" idx="3"/>
            <a:endCxn id="389" idx="1"/>
          </p:cNvCxnSpPr>
          <p:nvPr/>
        </p:nvCxnSpPr>
        <p:spPr>
          <a:xfrm>
            <a:off x="10237558" y="3188290"/>
            <a:ext cx="1005352" cy="14973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사각형: 둥근 모서리 388">
            <a:extLst>
              <a:ext uri="{FF2B5EF4-FFF2-40B4-BE49-F238E27FC236}">
                <a16:creationId xmlns:a16="http://schemas.microsoft.com/office/drawing/2014/main" id="{B5DFE9EE-5A30-B694-5D79-0574EAE56B54}"/>
              </a:ext>
            </a:extLst>
          </p:cNvPr>
          <p:cNvSpPr/>
          <p:nvPr/>
        </p:nvSpPr>
        <p:spPr>
          <a:xfrm>
            <a:off x="11242910" y="4526577"/>
            <a:ext cx="904900" cy="318052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list.jsp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93" name="연결선: 구부러짐 392">
            <a:extLst>
              <a:ext uri="{FF2B5EF4-FFF2-40B4-BE49-F238E27FC236}">
                <a16:creationId xmlns:a16="http://schemas.microsoft.com/office/drawing/2014/main" id="{9D857A9E-F986-4BFD-934F-194247412A2F}"/>
              </a:ext>
            </a:extLst>
          </p:cNvPr>
          <p:cNvCxnSpPr>
            <a:cxnSpLocks/>
            <a:stCxn id="196" idx="3"/>
            <a:endCxn id="389" idx="1"/>
          </p:cNvCxnSpPr>
          <p:nvPr/>
        </p:nvCxnSpPr>
        <p:spPr>
          <a:xfrm flipV="1">
            <a:off x="9858209" y="4685603"/>
            <a:ext cx="1384701" cy="6738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연결선: 구부러짐 396">
            <a:extLst>
              <a:ext uri="{FF2B5EF4-FFF2-40B4-BE49-F238E27FC236}">
                <a16:creationId xmlns:a16="http://schemas.microsoft.com/office/drawing/2014/main" id="{C1A57CA8-209B-413C-2059-4309313AEADC}"/>
              </a:ext>
            </a:extLst>
          </p:cNvPr>
          <p:cNvCxnSpPr>
            <a:cxnSpLocks/>
            <a:stCxn id="195" idx="3"/>
            <a:endCxn id="389" idx="1"/>
          </p:cNvCxnSpPr>
          <p:nvPr/>
        </p:nvCxnSpPr>
        <p:spPr>
          <a:xfrm flipV="1">
            <a:off x="9980319" y="4685603"/>
            <a:ext cx="1262591" cy="24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TextBox 406">
            <a:extLst>
              <a:ext uri="{FF2B5EF4-FFF2-40B4-BE49-F238E27FC236}">
                <a16:creationId xmlns:a16="http://schemas.microsoft.com/office/drawing/2014/main" id="{44C02D98-DA44-4912-3240-83FBDBF5E479}"/>
              </a:ext>
            </a:extLst>
          </p:cNvPr>
          <p:cNvSpPr txBox="1"/>
          <p:nvPr/>
        </p:nvSpPr>
        <p:spPr>
          <a:xfrm>
            <a:off x="10165936" y="3414213"/>
            <a:ext cx="107249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사용자 선택 </a:t>
            </a:r>
            <a:r>
              <a:rPr lang="en-US" altLang="ko-KR" sz="800" dirty="0"/>
              <a:t>option</a:t>
            </a:r>
            <a:r>
              <a:rPr lang="ko-KR" altLang="en-US" sz="800" dirty="0"/>
              <a:t> </a:t>
            </a:r>
            <a:r>
              <a:rPr lang="en-US" altLang="ko-KR" sz="800" dirty="0"/>
              <a:t>DB</a:t>
            </a:r>
            <a:r>
              <a:rPr lang="ko-KR" altLang="en-US" sz="800" dirty="0"/>
              <a:t>에 저장</a:t>
            </a:r>
            <a:endParaRPr lang="en-US" altLang="ko-KR" sz="800" dirty="0"/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31820D5E-3CC5-E87E-382E-89341A2D74F7}"/>
              </a:ext>
            </a:extLst>
          </p:cNvPr>
          <p:cNvSpPr txBox="1"/>
          <p:nvPr/>
        </p:nvSpPr>
        <p:spPr>
          <a:xfrm>
            <a:off x="10059210" y="4425786"/>
            <a:ext cx="76982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투표 데이터 </a:t>
            </a:r>
            <a:r>
              <a:rPr lang="en-US" altLang="ko-KR" sz="800" dirty="0"/>
              <a:t>DB</a:t>
            </a:r>
            <a:r>
              <a:rPr lang="ko-KR" altLang="en-US" sz="800" dirty="0"/>
              <a:t>에서 삭제</a:t>
            </a:r>
            <a:endParaRPr lang="en-US" altLang="ko-KR" sz="800" dirty="0"/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F0B6C220-0E14-F922-39F0-004D97C58987}"/>
              </a:ext>
            </a:extLst>
          </p:cNvPr>
          <p:cNvSpPr txBox="1"/>
          <p:nvPr/>
        </p:nvSpPr>
        <p:spPr>
          <a:xfrm>
            <a:off x="9858209" y="4957909"/>
            <a:ext cx="105921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투표 마감 </a:t>
            </a:r>
            <a:br>
              <a:rPr lang="en-US" altLang="ko-KR" sz="800" dirty="0"/>
            </a:br>
            <a:r>
              <a:rPr lang="ko-KR" altLang="en-US" sz="800" dirty="0"/>
              <a:t>현재시각으로 설정</a:t>
            </a:r>
            <a:endParaRPr lang="en-US" altLang="ko-KR" sz="800" dirty="0"/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A5FDBEFE-8A26-1EE1-766E-90208464B0E8}"/>
              </a:ext>
            </a:extLst>
          </p:cNvPr>
          <p:cNvSpPr txBox="1"/>
          <p:nvPr/>
        </p:nvSpPr>
        <p:spPr>
          <a:xfrm>
            <a:off x="6842367" y="5517897"/>
            <a:ext cx="107475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개인정보 수정 클릭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FAD78574-3A14-7467-12F3-0FC3BB1F8B3B}"/>
              </a:ext>
            </a:extLst>
          </p:cNvPr>
          <p:cNvSpPr txBox="1"/>
          <p:nvPr/>
        </p:nvSpPr>
        <p:spPr>
          <a:xfrm>
            <a:off x="8280678" y="5701747"/>
            <a:ext cx="89371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/>
              <a:t>정보 업데이트</a:t>
            </a:r>
            <a:endParaRPr lang="ko-KR" altLang="en-US" sz="800" dirty="0"/>
          </a:p>
        </p:txBody>
      </p:sp>
      <p:cxnSp>
        <p:nvCxnSpPr>
          <p:cNvPr id="441" name="연결선: 구부러짐 440">
            <a:extLst>
              <a:ext uri="{FF2B5EF4-FFF2-40B4-BE49-F238E27FC236}">
                <a16:creationId xmlns:a16="http://schemas.microsoft.com/office/drawing/2014/main" id="{4D610BC0-0944-F082-27EE-147DD090AA8A}"/>
              </a:ext>
            </a:extLst>
          </p:cNvPr>
          <p:cNvCxnSpPr>
            <a:cxnSpLocks/>
            <a:stCxn id="280" idx="3"/>
            <a:endCxn id="389" idx="1"/>
          </p:cNvCxnSpPr>
          <p:nvPr/>
        </p:nvCxnSpPr>
        <p:spPr>
          <a:xfrm flipV="1">
            <a:off x="10713838" y="4685603"/>
            <a:ext cx="529072" cy="15900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TextBox 446">
            <a:extLst>
              <a:ext uri="{FF2B5EF4-FFF2-40B4-BE49-F238E27FC236}">
                <a16:creationId xmlns:a16="http://schemas.microsoft.com/office/drawing/2014/main" id="{F1E25BE7-0373-4B92-0F88-970CF7C1CA8B}"/>
              </a:ext>
            </a:extLst>
          </p:cNvPr>
          <p:cNvSpPr txBox="1"/>
          <p:nvPr/>
        </p:nvSpPr>
        <p:spPr>
          <a:xfrm>
            <a:off x="10448765" y="5538150"/>
            <a:ext cx="105921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업데이트 데이터</a:t>
            </a:r>
            <a:br>
              <a:rPr lang="en-US" altLang="ko-KR" sz="800" dirty="0"/>
            </a:br>
            <a:r>
              <a:rPr lang="en-US" altLang="ko-KR" sz="800" dirty="0"/>
              <a:t>DB</a:t>
            </a:r>
            <a:r>
              <a:rPr lang="ko-KR" altLang="en-US" sz="800" dirty="0"/>
              <a:t>에 저장</a:t>
            </a:r>
            <a:endParaRPr lang="en-US" altLang="ko-KR" sz="800" dirty="0"/>
          </a:p>
        </p:txBody>
      </p:sp>
      <p:sp>
        <p:nvSpPr>
          <p:cNvPr id="452" name="사각형: 둥근 모서리 451">
            <a:extLst>
              <a:ext uri="{FF2B5EF4-FFF2-40B4-BE49-F238E27FC236}">
                <a16:creationId xmlns:a16="http://schemas.microsoft.com/office/drawing/2014/main" id="{10862ED2-6BB1-5660-75DC-4C9B8DC9D864}"/>
              </a:ext>
            </a:extLst>
          </p:cNvPr>
          <p:cNvSpPr/>
          <p:nvPr/>
        </p:nvSpPr>
        <p:spPr>
          <a:xfrm>
            <a:off x="987141" y="1071238"/>
            <a:ext cx="1657581" cy="335322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LoginProcess.jsp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56" name="연결선: 구부러짐 455">
            <a:extLst>
              <a:ext uri="{FF2B5EF4-FFF2-40B4-BE49-F238E27FC236}">
                <a16:creationId xmlns:a16="http://schemas.microsoft.com/office/drawing/2014/main" id="{0D333780-F804-7DAB-2E9E-684BECF5A2DE}"/>
              </a:ext>
            </a:extLst>
          </p:cNvPr>
          <p:cNvCxnSpPr>
            <a:cxnSpLocks/>
            <a:stCxn id="6" idx="0"/>
            <a:endCxn id="452" idx="2"/>
          </p:cNvCxnSpPr>
          <p:nvPr/>
        </p:nvCxnSpPr>
        <p:spPr>
          <a:xfrm rot="5400000" flipH="1" flipV="1">
            <a:off x="1020460" y="1815415"/>
            <a:ext cx="1204326" cy="3866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TextBox 459">
            <a:extLst>
              <a:ext uri="{FF2B5EF4-FFF2-40B4-BE49-F238E27FC236}">
                <a16:creationId xmlns:a16="http://schemas.microsoft.com/office/drawing/2014/main" id="{0A94DE7A-88F3-9697-CD52-760C7B89000F}"/>
              </a:ext>
            </a:extLst>
          </p:cNvPr>
          <p:cNvSpPr txBox="1"/>
          <p:nvPr/>
        </p:nvSpPr>
        <p:spPr>
          <a:xfrm>
            <a:off x="1155567" y="2027061"/>
            <a:ext cx="811441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/>
              <a:t>ID, PW </a:t>
            </a:r>
            <a:r>
              <a:rPr lang="ko-KR" altLang="en-US" sz="900" dirty="0"/>
              <a:t>기입</a:t>
            </a:r>
          </a:p>
        </p:txBody>
      </p:sp>
    </p:spTree>
    <p:extLst>
      <p:ext uri="{BB962C8B-B14F-4D97-AF65-F5344CB8AC3E}">
        <p14:creationId xmlns:p14="http://schemas.microsoft.com/office/powerpoint/2010/main" val="417269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606B2C0-1A7F-8197-21F6-86CA48DB2A18}"/>
              </a:ext>
            </a:extLst>
          </p:cNvPr>
          <p:cNvSpPr/>
          <p:nvPr/>
        </p:nvSpPr>
        <p:spPr>
          <a:xfrm>
            <a:off x="-2" y="3299200"/>
            <a:ext cx="1123761" cy="272921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OWNER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95994CB-939E-9047-22D2-3F21838A3CE9}"/>
              </a:ext>
            </a:extLst>
          </p:cNvPr>
          <p:cNvSpPr/>
          <p:nvPr/>
        </p:nvSpPr>
        <p:spPr>
          <a:xfrm>
            <a:off x="923678" y="2610886"/>
            <a:ext cx="1011273" cy="335322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Login.jsp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E1F08C-1E4D-8251-ECD6-4F49B78944C9}"/>
              </a:ext>
            </a:extLst>
          </p:cNvPr>
          <p:cNvSpPr txBox="1"/>
          <p:nvPr/>
        </p:nvSpPr>
        <p:spPr>
          <a:xfrm>
            <a:off x="31548" y="28322"/>
            <a:ext cx="1460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USER</a:t>
            </a:r>
            <a:endParaRPr lang="ko-KR" altLang="en-US" sz="4000" b="1" dirty="0"/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6C46DA0A-3373-A687-333E-C5BD19115043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651440" y="2521325"/>
            <a:ext cx="688314" cy="867436"/>
          </a:xfrm>
          <a:prstGeom prst="curvedConnector3">
            <a:avLst>
              <a:gd name="adj1" fmla="val 133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D6EE4AB-38DC-62D7-A054-0D3B1E03987F}"/>
              </a:ext>
            </a:extLst>
          </p:cNvPr>
          <p:cNvSpPr txBox="1"/>
          <p:nvPr/>
        </p:nvSpPr>
        <p:spPr>
          <a:xfrm>
            <a:off x="19085" y="2767326"/>
            <a:ext cx="88934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 클릭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D7671F3-4C46-AAC1-7947-DF04933BB4B8}"/>
              </a:ext>
            </a:extLst>
          </p:cNvPr>
          <p:cNvSpPr/>
          <p:nvPr/>
        </p:nvSpPr>
        <p:spPr>
          <a:xfrm>
            <a:off x="1375851" y="3830338"/>
            <a:ext cx="1404381" cy="200055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SignupUser.jsp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E903CD3-F05F-DD5A-BAFF-E9C9E8B4771E}"/>
              </a:ext>
            </a:extLst>
          </p:cNvPr>
          <p:cNvSpPr/>
          <p:nvPr/>
        </p:nvSpPr>
        <p:spPr>
          <a:xfrm>
            <a:off x="2507173" y="4227947"/>
            <a:ext cx="1683301" cy="368245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SignupProcess.jsp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B2443671-7BFE-960E-9CA3-BDCC5D7B9785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16200000" flipH="1">
            <a:off x="1090824" y="3043175"/>
            <a:ext cx="458272" cy="1516163"/>
          </a:xfrm>
          <a:prstGeom prst="curvedConnector3">
            <a:avLst>
              <a:gd name="adj1" fmla="val 149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8E7FFCF5-FE2E-1C56-6610-BA4C6C6B89C2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16200000" flipH="1">
            <a:off x="2430534" y="3677901"/>
            <a:ext cx="565799" cy="1270782"/>
          </a:xfrm>
          <a:prstGeom prst="curvedConnector3">
            <a:avLst>
              <a:gd name="adj1" fmla="val 1404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F720B294-49DF-A22D-6708-57C6F25262EC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rot="16200000" flipV="1">
            <a:off x="1748201" y="2627323"/>
            <a:ext cx="1281739" cy="19195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F36E8E7F-3E7F-5471-3D58-D323472E33BA}"/>
              </a:ext>
            </a:extLst>
          </p:cNvPr>
          <p:cNvCxnSpPr>
            <a:cxnSpLocks/>
            <a:stCxn id="452" idx="2"/>
            <a:endCxn id="6" idx="3"/>
          </p:cNvCxnSpPr>
          <p:nvPr/>
        </p:nvCxnSpPr>
        <p:spPr>
          <a:xfrm rot="16200000" flipH="1">
            <a:off x="1277801" y="2121397"/>
            <a:ext cx="1195280" cy="119020"/>
          </a:xfrm>
          <a:prstGeom prst="curvedConnector4">
            <a:avLst>
              <a:gd name="adj1" fmla="val 42986"/>
              <a:gd name="adj2" fmla="val 888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7EC15463-725B-A1FF-E35F-79DADB10529C}"/>
              </a:ext>
            </a:extLst>
          </p:cNvPr>
          <p:cNvCxnSpPr>
            <a:cxnSpLocks/>
            <a:stCxn id="452" idx="0"/>
            <a:endCxn id="57" idx="0"/>
          </p:cNvCxnSpPr>
          <p:nvPr/>
        </p:nvCxnSpPr>
        <p:spPr>
          <a:xfrm rot="16200000" flipH="1">
            <a:off x="2234494" y="829381"/>
            <a:ext cx="406327" cy="1243454"/>
          </a:xfrm>
          <a:prstGeom prst="curvedConnector3">
            <a:avLst>
              <a:gd name="adj1" fmla="val -562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1A1F045-A64E-0681-3C9D-92AA5D8135FA}"/>
              </a:ext>
            </a:extLst>
          </p:cNvPr>
          <p:cNvSpPr/>
          <p:nvPr/>
        </p:nvSpPr>
        <p:spPr>
          <a:xfrm>
            <a:off x="2655378" y="1654272"/>
            <a:ext cx="808013" cy="307777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list.jsp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037369-3DBE-8B87-A166-390C087F0371}"/>
              </a:ext>
            </a:extLst>
          </p:cNvPr>
          <p:cNvSpPr txBox="1"/>
          <p:nvPr/>
        </p:nvSpPr>
        <p:spPr>
          <a:xfrm>
            <a:off x="736195" y="4116601"/>
            <a:ext cx="10806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OWNER</a:t>
            </a:r>
            <a:r>
              <a:rPr lang="ko-KR" altLang="en-US" sz="900" dirty="0"/>
              <a:t>로부터</a:t>
            </a:r>
            <a:br>
              <a:rPr lang="en-US" altLang="ko-KR" sz="900" dirty="0"/>
            </a:br>
            <a:r>
              <a:rPr lang="ko-KR" altLang="en-US" sz="900" dirty="0"/>
              <a:t>가입 </a:t>
            </a:r>
            <a:r>
              <a:rPr lang="en-US" altLang="ko-KR" sz="900" dirty="0"/>
              <a:t>URL </a:t>
            </a:r>
            <a:r>
              <a:rPr lang="ko-KR" altLang="en-US" sz="900" dirty="0"/>
              <a:t>수신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F6D2AFB-CAC2-6F8C-2A30-B6E94C22063A}"/>
              </a:ext>
            </a:extLst>
          </p:cNvPr>
          <p:cNvSpPr txBox="1"/>
          <p:nvPr/>
        </p:nvSpPr>
        <p:spPr>
          <a:xfrm>
            <a:off x="1867891" y="4652783"/>
            <a:ext cx="134524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Form</a:t>
            </a:r>
            <a:r>
              <a:rPr lang="ko-KR" altLang="en-US" sz="1000" dirty="0"/>
              <a:t> 기입 및</a:t>
            </a:r>
            <a:br>
              <a:rPr lang="en-US" altLang="ko-KR" sz="1000" dirty="0"/>
            </a:br>
            <a:r>
              <a:rPr lang="ko-KR" altLang="en-US" sz="1000" dirty="0"/>
              <a:t> 조직생성 버튼 클릭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E45CE3F-FB23-2A4B-689F-A2C65C5B3E94}"/>
              </a:ext>
            </a:extLst>
          </p:cNvPr>
          <p:cNvSpPr txBox="1"/>
          <p:nvPr/>
        </p:nvSpPr>
        <p:spPr>
          <a:xfrm>
            <a:off x="1578545" y="3431110"/>
            <a:ext cx="180049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Form</a:t>
            </a:r>
            <a:r>
              <a:rPr lang="ko-KR" altLang="en-US" sz="1000" dirty="0"/>
              <a:t>에 기입된 데이터 등록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DAAE23E-71D0-83B0-BCAD-58933562D4DA}"/>
              </a:ext>
            </a:extLst>
          </p:cNvPr>
          <p:cNvSpPr txBox="1"/>
          <p:nvPr/>
        </p:nvSpPr>
        <p:spPr>
          <a:xfrm>
            <a:off x="2072547" y="2387044"/>
            <a:ext cx="137890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OWNER </a:t>
            </a:r>
            <a:r>
              <a:rPr lang="ko-KR" altLang="en-US" sz="1000" dirty="0"/>
              <a:t>승인이 없음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D9D42EB-DA11-D7A5-A13C-6B5232FAACF0}"/>
              </a:ext>
            </a:extLst>
          </p:cNvPr>
          <p:cNvSpPr txBox="1"/>
          <p:nvPr/>
        </p:nvSpPr>
        <p:spPr>
          <a:xfrm>
            <a:off x="1433099" y="784235"/>
            <a:ext cx="223811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OWNER</a:t>
            </a:r>
            <a:r>
              <a:rPr lang="ko-KR" altLang="en-US" sz="1000" dirty="0"/>
              <a:t>로부터</a:t>
            </a:r>
            <a:r>
              <a:rPr lang="en-US" altLang="ko-KR" sz="1000" dirty="0"/>
              <a:t> </a:t>
            </a:r>
            <a:r>
              <a:rPr lang="ko-KR" altLang="en-US" sz="1000" dirty="0"/>
              <a:t>승인 후</a:t>
            </a:r>
            <a:r>
              <a:rPr lang="en-US" altLang="ko-KR" sz="1000" dirty="0"/>
              <a:t> </a:t>
            </a:r>
            <a:r>
              <a:rPr lang="ko-KR" altLang="en-US" sz="1000" dirty="0"/>
              <a:t>로그인 시도</a:t>
            </a:r>
            <a:br>
              <a:rPr lang="en-US" altLang="ko-KR" sz="1000" dirty="0"/>
            </a:br>
            <a:r>
              <a:rPr lang="ko-KR" altLang="en-US" sz="1000" dirty="0"/>
              <a:t>사용자 정보 세션에 등록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E2F6BBE-E588-532A-7534-0F2DE83CEDF0}"/>
              </a:ext>
            </a:extLst>
          </p:cNvPr>
          <p:cNvSpPr/>
          <p:nvPr/>
        </p:nvSpPr>
        <p:spPr>
          <a:xfrm>
            <a:off x="5479580" y="109555"/>
            <a:ext cx="1480791" cy="784406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postView.jsp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+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 err="1">
                <a:solidFill>
                  <a:schemeClr val="tx1"/>
                </a:solidFill>
              </a:rPr>
              <a:t>vote.jsp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B2876EC0-429F-2FD4-545B-283CACEA25C7}"/>
              </a:ext>
            </a:extLst>
          </p:cNvPr>
          <p:cNvSpPr/>
          <p:nvPr/>
        </p:nvSpPr>
        <p:spPr>
          <a:xfrm>
            <a:off x="5769200" y="2014334"/>
            <a:ext cx="1571545" cy="307777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searchedPost.jsp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303B7C0D-898D-84DE-0AA9-3CD8AD114238}"/>
              </a:ext>
            </a:extLst>
          </p:cNvPr>
          <p:cNvSpPr/>
          <p:nvPr/>
        </p:nvSpPr>
        <p:spPr>
          <a:xfrm>
            <a:off x="5459360" y="2987421"/>
            <a:ext cx="1273280" cy="307777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myPage.jsp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105161C8-3D35-F7CE-412D-DE82F2B0C1B7}"/>
              </a:ext>
            </a:extLst>
          </p:cNvPr>
          <p:cNvSpPr/>
          <p:nvPr/>
        </p:nvSpPr>
        <p:spPr>
          <a:xfrm>
            <a:off x="5455241" y="4988826"/>
            <a:ext cx="1074756" cy="307777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logout.jsp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2672E914-30D5-83C0-DE7B-BD30836A8F7C}"/>
              </a:ext>
            </a:extLst>
          </p:cNvPr>
          <p:cNvCxnSpPr>
            <a:cxnSpLocks/>
            <a:stCxn id="57" idx="3"/>
            <a:endCxn id="89" idx="1"/>
          </p:cNvCxnSpPr>
          <p:nvPr/>
        </p:nvCxnSpPr>
        <p:spPr>
          <a:xfrm flipV="1">
            <a:off x="3463391" y="501758"/>
            <a:ext cx="2016189" cy="13064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구부러짐 107">
            <a:extLst>
              <a:ext uri="{FF2B5EF4-FFF2-40B4-BE49-F238E27FC236}">
                <a16:creationId xmlns:a16="http://schemas.microsoft.com/office/drawing/2014/main" id="{DC45D4FB-7AB9-6689-1369-FB51B0F390AA}"/>
              </a:ext>
            </a:extLst>
          </p:cNvPr>
          <p:cNvCxnSpPr>
            <a:cxnSpLocks/>
            <a:stCxn id="57" idx="3"/>
            <a:endCxn id="90" idx="1"/>
          </p:cNvCxnSpPr>
          <p:nvPr/>
        </p:nvCxnSpPr>
        <p:spPr>
          <a:xfrm>
            <a:off x="3463391" y="1808161"/>
            <a:ext cx="2305809" cy="3600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구부러짐 108">
            <a:extLst>
              <a:ext uri="{FF2B5EF4-FFF2-40B4-BE49-F238E27FC236}">
                <a16:creationId xmlns:a16="http://schemas.microsoft.com/office/drawing/2014/main" id="{F9570510-CC75-9BCF-B80B-B12BE947E0B3}"/>
              </a:ext>
            </a:extLst>
          </p:cNvPr>
          <p:cNvCxnSpPr>
            <a:cxnSpLocks/>
            <a:stCxn id="57" idx="3"/>
            <a:endCxn id="94" idx="1"/>
          </p:cNvCxnSpPr>
          <p:nvPr/>
        </p:nvCxnSpPr>
        <p:spPr>
          <a:xfrm>
            <a:off x="3463391" y="1808161"/>
            <a:ext cx="1995969" cy="13331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구부러짐 109">
            <a:extLst>
              <a:ext uri="{FF2B5EF4-FFF2-40B4-BE49-F238E27FC236}">
                <a16:creationId xmlns:a16="http://schemas.microsoft.com/office/drawing/2014/main" id="{34AD86AD-4219-0FB4-B873-8B7E5295EA91}"/>
              </a:ext>
            </a:extLst>
          </p:cNvPr>
          <p:cNvCxnSpPr>
            <a:cxnSpLocks/>
            <a:stCxn id="57" idx="3"/>
            <a:endCxn id="95" idx="1"/>
          </p:cNvCxnSpPr>
          <p:nvPr/>
        </p:nvCxnSpPr>
        <p:spPr>
          <a:xfrm>
            <a:off x="3463391" y="1808161"/>
            <a:ext cx="1991850" cy="3334554"/>
          </a:xfrm>
          <a:prstGeom prst="curvedConnector3">
            <a:avLst>
              <a:gd name="adj1" fmla="val 348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구부러짐 123">
            <a:extLst>
              <a:ext uri="{FF2B5EF4-FFF2-40B4-BE49-F238E27FC236}">
                <a16:creationId xmlns:a16="http://schemas.microsoft.com/office/drawing/2014/main" id="{3568D84B-D704-B280-584B-EE20ADA8943E}"/>
              </a:ext>
            </a:extLst>
          </p:cNvPr>
          <p:cNvCxnSpPr>
            <a:cxnSpLocks/>
          </p:cNvCxnSpPr>
          <p:nvPr/>
        </p:nvCxnSpPr>
        <p:spPr>
          <a:xfrm rot="5400000" flipH="1">
            <a:off x="2415008" y="1757111"/>
            <a:ext cx="1724482" cy="5430740"/>
          </a:xfrm>
          <a:prstGeom prst="curvedConnector3">
            <a:avLst>
              <a:gd name="adj1" fmla="val -672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14C31AF2-A1CE-6430-EAA9-687F8B17F85B}"/>
              </a:ext>
            </a:extLst>
          </p:cNvPr>
          <p:cNvSpPr txBox="1"/>
          <p:nvPr/>
        </p:nvSpPr>
        <p:spPr>
          <a:xfrm>
            <a:off x="2302640" y="6356242"/>
            <a:ext cx="217612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세션에 등록된 사용자 정보 무효화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237FEAF-6817-1DEE-6CCC-55FBBEE6B459}"/>
              </a:ext>
            </a:extLst>
          </p:cNvPr>
          <p:cNvSpPr txBox="1"/>
          <p:nvPr/>
        </p:nvSpPr>
        <p:spPr>
          <a:xfrm>
            <a:off x="3617961" y="3684872"/>
            <a:ext cx="131119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로그아웃 버튼 클릭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B79D978-D462-6805-3FA7-E36068235E5C}"/>
              </a:ext>
            </a:extLst>
          </p:cNvPr>
          <p:cNvSpPr txBox="1"/>
          <p:nvPr/>
        </p:nvSpPr>
        <p:spPr>
          <a:xfrm>
            <a:off x="4014673" y="777733"/>
            <a:ext cx="12063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리스트에 있는 </a:t>
            </a:r>
            <a:br>
              <a:rPr lang="en-US" altLang="ko-KR" sz="1000" dirty="0"/>
            </a:br>
            <a:r>
              <a:rPr lang="ko-KR" altLang="en-US" sz="1000" dirty="0" err="1"/>
              <a:t>투표중</a:t>
            </a:r>
            <a:r>
              <a:rPr lang="ko-KR" altLang="en-US" sz="1000" dirty="0"/>
              <a:t> 하나 클릭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EBD08D2-169D-BC0B-29AE-754B283DAD52}"/>
              </a:ext>
            </a:extLst>
          </p:cNvPr>
          <p:cNvSpPr txBox="1"/>
          <p:nvPr/>
        </p:nvSpPr>
        <p:spPr>
          <a:xfrm>
            <a:off x="4478760" y="1839128"/>
            <a:ext cx="105990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검색창에 </a:t>
            </a:r>
            <a:br>
              <a:rPr lang="en-US" altLang="ko-KR" sz="1000" dirty="0"/>
            </a:br>
            <a:r>
              <a:rPr lang="ko-KR" altLang="en-US" sz="1000" dirty="0"/>
              <a:t>투표 제목 입력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96326A1-018D-A4CC-95FB-2C4EC2D9EAB8}"/>
              </a:ext>
            </a:extLst>
          </p:cNvPr>
          <p:cNvSpPr txBox="1"/>
          <p:nvPr/>
        </p:nvSpPr>
        <p:spPr>
          <a:xfrm>
            <a:off x="4214847" y="2708168"/>
            <a:ext cx="120636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마이페이지 클릭</a:t>
            </a:r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C97E76A8-AC53-F61C-0B23-93088301E47A}"/>
              </a:ext>
            </a:extLst>
          </p:cNvPr>
          <p:cNvSpPr/>
          <p:nvPr/>
        </p:nvSpPr>
        <p:spPr>
          <a:xfrm>
            <a:off x="8132376" y="2925774"/>
            <a:ext cx="1833866" cy="318052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voteStatitstics.jsp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9" name="사각형: 둥근 모서리 278">
            <a:extLst>
              <a:ext uri="{FF2B5EF4-FFF2-40B4-BE49-F238E27FC236}">
                <a16:creationId xmlns:a16="http://schemas.microsoft.com/office/drawing/2014/main" id="{00397597-C800-3775-1571-694A21177D90}"/>
              </a:ext>
            </a:extLst>
          </p:cNvPr>
          <p:cNvSpPr/>
          <p:nvPr/>
        </p:nvSpPr>
        <p:spPr>
          <a:xfrm>
            <a:off x="7234312" y="5342541"/>
            <a:ext cx="1273280" cy="307777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editUser.jsp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0" name="사각형: 둥근 모서리 279">
            <a:extLst>
              <a:ext uri="{FF2B5EF4-FFF2-40B4-BE49-F238E27FC236}">
                <a16:creationId xmlns:a16="http://schemas.microsoft.com/office/drawing/2014/main" id="{B78376F9-4CB5-F5FE-3FE3-A07266172DBF}"/>
              </a:ext>
            </a:extLst>
          </p:cNvPr>
          <p:cNvSpPr/>
          <p:nvPr/>
        </p:nvSpPr>
        <p:spPr>
          <a:xfrm>
            <a:off x="9203559" y="5343984"/>
            <a:ext cx="1819005" cy="54441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editUserProcess.jsp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1" name="사각형: 둥근 모서리 280">
            <a:extLst>
              <a:ext uri="{FF2B5EF4-FFF2-40B4-BE49-F238E27FC236}">
                <a16:creationId xmlns:a16="http://schemas.microsoft.com/office/drawing/2014/main" id="{14D01F7C-1647-7558-C0AB-68EFE12ACFE3}"/>
              </a:ext>
            </a:extLst>
          </p:cNvPr>
          <p:cNvSpPr/>
          <p:nvPr/>
        </p:nvSpPr>
        <p:spPr>
          <a:xfrm>
            <a:off x="8939023" y="1643997"/>
            <a:ext cx="1342725" cy="318052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voteOk.jsp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05" name="연결선: 구부러짐 304">
            <a:extLst>
              <a:ext uri="{FF2B5EF4-FFF2-40B4-BE49-F238E27FC236}">
                <a16:creationId xmlns:a16="http://schemas.microsoft.com/office/drawing/2014/main" id="{F92B58BF-8797-0B88-B329-F1E28467B4F2}"/>
              </a:ext>
            </a:extLst>
          </p:cNvPr>
          <p:cNvCxnSpPr>
            <a:cxnSpLocks/>
            <a:stCxn id="89" idx="3"/>
            <a:endCxn id="194" idx="1"/>
          </p:cNvCxnSpPr>
          <p:nvPr/>
        </p:nvCxnSpPr>
        <p:spPr>
          <a:xfrm>
            <a:off x="6960371" y="501758"/>
            <a:ext cx="1172005" cy="2583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연결선: 구부러짐 311">
            <a:extLst>
              <a:ext uri="{FF2B5EF4-FFF2-40B4-BE49-F238E27FC236}">
                <a16:creationId xmlns:a16="http://schemas.microsoft.com/office/drawing/2014/main" id="{458D4C8C-BD82-34AC-A007-386ECEE8FBC2}"/>
              </a:ext>
            </a:extLst>
          </p:cNvPr>
          <p:cNvCxnSpPr>
            <a:cxnSpLocks/>
            <a:stCxn id="89" idx="3"/>
            <a:endCxn id="281" idx="1"/>
          </p:cNvCxnSpPr>
          <p:nvPr/>
        </p:nvCxnSpPr>
        <p:spPr>
          <a:xfrm>
            <a:off x="6960371" y="501758"/>
            <a:ext cx="1978652" cy="13012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연결선: 구부러짐 335">
            <a:extLst>
              <a:ext uri="{FF2B5EF4-FFF2-40B4-BE49-F238E27FC236}">
                <a16:creationId xmlns:a16="http://schemas.microsoft.com/office/drawing/2014/main" id="{8A25A5F9-F3F1-1876-10AC-AB3A168892CF}"/>
              </a:ext>
            </a:extLst>
          </p:cNvPr>
          <p:cNvCxnSpPr>
            <a:cxnSpLocks/>
            <a:stCxn id="94" idx="3"/>
            <a:endCxn id="279" idx="0"/>
          </p:cNvCxnSpPr>
          <p:nvPr/>
        </p:nvCxnSpPr>
        <p:spPr>
          <a:xfrm>
            <a:off x="6732640" y="3141310"/>
            <a:ext cx="1138312" cy="22012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연결선: 구부러짐 338">
            <a:extLst>
              <a:ext uri="{FF2B5EF4-FFF2-40B4-BE49-F238E27FC236}">
                <a16:creationId xmlns:a16="http://schemas.microsoft.com/office/drawing/2014/main" id="{B777D73E-F100-A110-76CA-0216217257D4}"/>
              </a:ext>
            </a:extLst>
          </p:cNvPr>
          <p:cNvCxnSpPr>
            <a:cxnSpLocks/>
            <a:stCxn id="279" idx="0"/>
            <a:endCxn id="280" idx="0"/>
          </p:cNvCxnSpPr>
          <p:nvPr/>
        </p:nvCxnSpPr>
        <p:spPr>
          <a:xfrm rot="16200000" flipH="1">
            <a:off x="8991285" y="4222207"/>
            <a:ext cx="1443" cy="2242110"/>
          </a:xfrm>
          <a:prstGeom prst="curvedConnector3">
            <a:avLst>
              <a:gd name="adj1" fmla="val -158419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TextBox 366">
            <a:extLst>
              <a:ext uri="{FF2B5EF4-FFF2-40B4-BE49-F238E27FC236}">
                <a16:creationId xmlns:a16="http://schemas.microsoft.com/office/drawing/2014/main" id="{538C98E4-E2C7-5617-16A6-F7093B41C28B}"/>
              </a:ext>
            </a:extLst>
          </p:cNvPr>
          <p:cNvSpPr txBox="1"/>
          <p:nvPr/>
        </p:nvSpPr>
        <p:spPr>
          <a:xfrm>
            <a:off x="7596130" y="1033583"/>
            <a:ext cx="10724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투표 투표하기 버튼 클릭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03E09A6B-D0D3-D5BE-AB4E-B6217AB3B078}"/>
              </a:ext>
            </a:extLst>
          </p:cNvPr>
          <p:cNvSpPr txBox="1"/>
          <p:nvPr/>
        </p:nvSpPr>
        <p:spPr>
          <a:xfrm>
            <a:off x="7018442" y="1672124"/>
            <a:ext cx="101568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결과보기 클릭</a:t>
            </a:r>
          </a:p>
        </p:txBody>
      </p:sp>
      <p:cxnSp>
        <p:nvCxnSpPr>
          <p:cNvPr id="385" name="연결선: 구부러짐 384">
            <a:extLst>
              <a:ext uri="{FF2B5EF4-FFF2-40B4-BE49-F238E27FC236}">
                <a16:creationId xmlns:a16="http://schemas.microsoft.com/office/drawing/2014/main" id="{B5DA2B67-3C1B-C6F7-ABDB-15FBC0338E83}"/>
              </a:ext>
            </a:extLst>
          </p:cNvPr>
          <p:cNvCxnSpPr>
            <a:cxnSpLocks/>
            <a:stCxn id="281" idx="3"/>
            <a:endCxn id="389" idx="1"/>
          </p:cNvCxnSpPr>
          <p:nvPr/>
        </p:nvCxnSpPr>
        <p:spPr>
          <a:xfrm>
            <a:off x="10281748" y="1803023"/>
            <a:ext cx="404049" cy="15058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사각형: 둥근 모서리 388">
            <a:extLst>
              <a:ext uri="{FF2B5EF4-FFF2-40B4-BE49-F238E27FC236}">
                <a16:creationId xmlns:a16="http://schemas.microsoft.com/office/drawing/2014/main" id="{B5DFE9EE-5A30-B694-5D79-0574EAE56B54}"/>
              </a:ext>
            </a:extLst>
          </p:cNvPr>
          <p:cNvSpPr/>
          <p:nvPr/>
        </p:nvSpPr>
        <p:spPr>
          <a:xfrm>
            <a:off x="10685797" y="3149804"/>
            <a:ext cx="904900" cy="318052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list.jsp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44C02D98-DA44-4912-3240-83FBDBF5E479}"/>
              </a:ext>
            </a:extLst>
          </p:cNvPr>
          <p:cNvSpPr txBox="1"/>
          <p:nvPr/>
        </p:nvSpPr>
        <p:spPr>
          <a:xfrm>
            <a:off x="9954616" y="2398407"/>
            <a:ext cx="141999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사용자 선택 </a:t>
            </a:r>
            <a:r>
              <a:rPr lang="en-US" altLang="ko-KR" sz="1000" dirty="0"/>
              <a:t>option</a:t>
            </a:r>
            <a:r>
              <a:rPr lang="ko-KR" altLang="en-US" sz="1000" dirty="0"/>
              <a:t> </a:t>
            </a:r>
            <a:r>
              <a:rPr lang="en-US" altLang="ko-KR" sz="1000" dirty="0"/>
              <a:t>DB</a:t>
            </a:r>
            <a:r>
              <a:rPr lang="ko-KR" altLang="en-US" sz="1000" dirty="0"/>
              <a:t>에 저장</a:t>
            </a:r>
            <a:endParaRPr lang="en-US" altLang="ko-KR" sz="1000" dirty="0"/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A5FDBEFE-8A26-1EE1-766E-90208464B0E8}"/>
              </a:ext>
            </a:extLst>
          </p:cNvPr>
          <p:cNvSpPr txBox="1"/>
          <p:nvPr/>
        </p:nvSpPr>
        <p:spPr>
          <a:xfrm>
            <a:off x="7061224" y="4295128"/>
            <a:ext cx="143094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 수정 클릭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FAD78574-3A14-7467-12F3-0FC3BB1F8B3B}"/>
              </a:ext>
            </a:extLst>
          </p:cNvPr>
          <p:cNvSpPr txBox="1"/>
          <p:nvPr/>
        </p:nvSpPr>
        <p:spPr>
          <a:xfrm>
            <a:off x="8492166" y="5042868"/>
            <a:ext cx="113831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정보 업데이트</a:t>
            </a:r>
          </a:p>
        </p:txBody>
      </p:sp>
      <p:cxnSp>
        <p:nvCxnSpPr>
          <p:cNvPr id="441" name="연결선: 구부러짐 440">
            <a:extLst>
              <a:ext uri="{FF2B5EF4-FFF2-40B4-BE49-F238E27FC236}">
                <a16:creationId xmlns:a16="http://schemas.microsoft.com/office/drawing/2014/main" id="{4D610BC0-0944-F082-27EE-147DD090AA8A}"/>
              </a:ext>
            </a:extLst>
          </p:cNvPr>
          <p:cNvCxnSpPr>
            <a:cxnSpLocks/>
            <a:stCxn id="280" idx="3"/>
            <a:endCxn id="389" idx="1"/>
          </p:cNvCxnSpPr>
          <p:nvPr/>
        </p:nvCxnSpPr>
        <p:spPr>
          <a:xfrm flipH="1" flipV="1">
            <a:off x="10685797" y="3308830"/>
            <a:ext cx="336767" cy="2307361"/>
          </a:xfrm>
          <a:prstGeom prst="curvedConnector5">
            <a:avLst>
              <a:gd name="adj1" fmla="val -67881"/>
              <a:gd name="adj2" fmla="val 52453"/>
              <a:gd name="adj3" fmla="val 1678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TextBox 446">
            <a:extLst>
              <a:ext uri="{FF2B5EF4-FFF2-40B4-BE49-F238E27FC236}">
                <a16:creationId xmlns:a16="http://schemas.microsoft.com/office/drawing/2014/main" id="{F1E25BE7-0373-4B92-0F88-970CF7C1CA8B}"/>
              </a:ext>
            </a:extLst>
          </p:cNvPr>
          <p:cNvSpPr txBox="1"/>
          <p:nvPr/>
        </p:nvSpPr>
        <p:spPr>
          <a:xfrm>
            <a:off x="10285597" y="4196082"/>
            <a:ext cx="11371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업데이트 데이터</a:t>
            </a:r>
            <a:br>
              <a:rPr lang="en-US" altLang="ko-KR" sz="1000" dirty="0"/>
            </a:br>
            <a:r>
              <a:rPr lang="en-US" altLang="ko-KR" sz="1000" dirty="0"/>
              <a:t>DB</a:t>
            </a:r>
            <a:r>
              <a:rPr lang="ko-KR" altLang="en-US" sz="1000" dirty="0"/>
              <a:t>에 저장</a:t>
            </a:r>
            <a:endParaRPr lang="en-US" altLang="ko-KR" sz="1000" dirty="0"/>
          </a:p>
        </p:txBody>
      </p:sp>
      <p:sp>
        <p:nvSpPr>
          <p:cNvPr id="452" name="사각형: 둥근 모서리 451">
            <a:extLst>
              <a:ext uri="{FF2B5EF4-FFF2-40B4-BE49-F238E27FC236}">
                <a16:creationId xmlns:a16="http://schemas.microsoft.com/office/drawing/2014/main" id="{10862ED2-6BB1-5660-75DC-4C9B8DC9D864}"/>
              </a:ext>
            </a:extLst>
          </p:cNvPr>
          <p:cNvSpPr/>
          <p:nvPr/>
        </p:nvSpPr>
        <p:spPr>
          <a:xfrm>
            <a:off x="987140" y="1247945"/>
            <a:ext cx="1657581" cy="335322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LoginProcess.jsp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56" name="연결선: 구부러짐 455">
            <a:extLst>
              <a:ext uri="{FF2B5EF4-FFF2-40B4-BE49-F238E27FC236}">
                <a16:creationId xmlns:a16="http://schemas.microsoft.com/office/drawing/2014/main" id="{0D333780-F804-7DAB-2E9E-684BECF5A2DE}"/>
              </a:ext>
            </a:extLst>
          </p:cNvPr>
          <p:cNvCxnSpPr>
            <a:cxnSpLocks/>
            <a:stCxn id="6" idx="0"/>
            <a:endCxn id="452" idx="2"/>
          </p:cNvCxnSpPr>
          <p:nvPr/>
        </p:nvCxnSpPr>
        <p:spPr>
          <a:xfrm rot="5400000" flipH="1" flipV="1">
            <a:off x="1108814" y="1903769"/>
            <a:ext cx="1027619" cy="3866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TextBox 459">
            <a:extLst>
              <a:ext uri="{FF2B5EF4-FFF2-40B4-BE49-F238E27FC236}">
                <a16:creationId xmlns:a16="http://schemas.microsoft.com/office/drawing/2014/main" id="{0A94DE7A-88F3-9697-CD52-760C7B89000F}"/>
              </a:ext>
            </a:extLst>
          </p:cNvPr>
          <p:cNvSpPr txBox="1"/>
          <p:nvPr/>
        </p:nvSpPr>
        <p:spPr>
          <a:xfrm>
            <a:off x="1155567" y="2027061"/>
            <a:ext cx="88197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ID, PW </a:t>
            </a:r>
            <a:r>
              <a:rPr lang="ko-KR" altLang="en-US" sz="1000" dirty="0"/>
              <a:t>기입</a:t>
            </a:r>
          </a:p>
        </p:txBody>
      </p:sp>
    </p:spTree>
    <p:extLst>
      <p:ext uri="{BB962C8B-B14F-4D97-AF65-F5344CB8AC3E}">
        <p14:creationId xmlns:p14="http://schemas.microsoft.com/office/powerpoint/2010/main" val="3537354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462</Words>
  <Application>Microsoft Office PowerPoint</Application>
  <PresentationFormat>와이드스크린</PresentationFormat>
  <Paragraphs>115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 주원</dc:creator>
  <cp:lastModifiedBy>백 주원</cp:lastModifiedBy>
  <cp:revision>1</cp:revision>
  <dcterms:created xsi:type="dcterms:W3CDTF">2023-06-06T03:33:25Z</dcterms:created>
  <dcterms:modified xsi:type="dcterms:W3CDTF">2023-06-06T07:24:41Z</dcterms:modified>
</cp:coreProperties>
</file>