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matic SC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aa0608bd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aa0608bd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aa0608bd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aa0608bd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007f0276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007f027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007f027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007f027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aa0608b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aa0608b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007f027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007f027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007f027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007f027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aa0608b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aa0608b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aa0608bd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aa0608bd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aa0608bd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aa0608bd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a0608bd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a0608bd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a0608bd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aa0608bd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Predicción de </a:t>
            </a:r>
            <a:r>
              <a:rPr lang="e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antígenos</a:t>
            </a:r>
            <a:r>
              <a:rPr lang="e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covid19 en los meses de agosto y septiembre del  2020 en el departamento de Risaralda</a:t>
            </a:r>
            <a:endParaRPr sz="84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karen Posada Muñoz - Juan Camilo Lopera Martínez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de </a:t>
            </a:r>
            <a:r>
              <a:rPr lang="es"/>
              <a:t>entrenamiento</a:t>
            </a:r>
            <a:r>
              <a:rPr lang="es"/>
              <a:t> y de prueba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47176" t="13119"/>
          <a:stretch/>
        </p:blipFill>
        <p:spPr>
          <a:xfrm>
            <a:off x="1763700" y="1279725"/>
            <a:ext cx="5498250" cy="32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255100" y="3171775"/>
            <a:ext cx="7306500" cy="13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predicción nos dice que las 8000 pruebas realizadas de </a:t>
            </a:r>
            <a:r>
              <a:rPr lang="es"/>
              <a:t>antígeno</a:t>
            </a:r>
            <a:r>
              <a:rPr lang="es"/>
              <a:t> covid-19 en el departamento de Risaralda se darán en el día 20 del mes </a:t>
            </a:r>
            <a:r>
              <a:rPr lang="es"/>
              <a:t>de</a:t>
            </a:r>
            <a:r>
              <a:rPr lang="es"/>
              <a:t> septiembre de 2020.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25" y="1228675"/>
            <a:ext cx="5970549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154400" y="292850"/>
            <a:ext cx="8839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INFOGRAFÍA COVID-19 GOB. RISARALDA PARA EL 21/9/2020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413" y="1093850"/>
            <a:ext cx="4939174" cy="38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/>
          <p:nvPr/>
        </p:nvSpPr>
        <p:spPr>
          <a:xfrm>
            <a:off x="6687525" y="3831075"/>
            <a:ext cx="1177200" cy="916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sobre la </a:t>
            </a:r>
            <a:r>
              <a:rPr lang="es"/>
              <a:t>escasez</a:t>
            </a:r>
            <a:r>
              <a:rPr lang="es"/>
              <a:t> de pruebas 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255100" y="3171775"/>
            <a:ext cx="7306500" cy="13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predicción nos dice que la realización de las 21000 pruebas de antígenos covid19 </a:t>
            </a:r>
            <a:r>
              <a:rPr lang="es"/>
              <a:t>adquiridas</a:t>
            </a:r>
            <a:r>
              <a:rPr lang="es"/>
              <a:t> por la Gobernación de Risaralda se alcanzarán el día 17 del mes del mes de octubre de 2020.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14792" l="29323" r="34379" t="65147"/>
          <a:stretch/>
        </p:blipFill>
        <p:spPr>
          <a:xfrm>
            <a:off x="1472825" y="1169425"/>
            <a:ext cx="6198350" cy="19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PRUEBA DE ANTÍGENO?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074775" y="1305900"/>
            <a:ext cx="4998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</a:t>
            </a:r>
            <a:r>
              <a:rPr lang="es"/>
              <a:t>nasofaríngea</a:t>
            </a:r>
            <a:r>
              <a:rPr lang="es"/>
              <a:t> que detecta las proteínas del virus.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a OMS señala que esta prueba puede funcionar bien en pacientes con virales elevadas, estas suelen aparecer en los presintomáticos (1-3 días antes del inicio de los síntomas) y en fases sintomáticas tempranas(primeros 5-7 días de la enfermedad).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 DEL MINSALUD PARA SU APLICACIÓN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49200" y="1296250"/>
            <a:ext cx="7527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Persona con síntomas de menos de 11 días, atendida en ámbito de urgencias u hospitalización.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 los servicios ambulatorios o domiciliarios a personas sintomáticas y grupos de riesgo priorizados.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 contacto asintomático no conviviente con el caso confirmado, dentro de un estudio de cerco epidemiológico.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Personas que vivan en zonas rurales dispersas.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entendiendo el problema y obteniendo los datos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3709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Tomamos los datos de antígeno covid19 del mes de agosto y septiembre.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Los datos le pertenecen al INS y se pueden conseguir en datos abiertos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9268" l="25055" r="23208" t="29474"/>
          <a:stretch/>
        </p:blipFill>
        <p:spPr>
          <a:xfrm>
            <a:off x="4020875" y="1496750"/>
            <a:ext cx="5058824" cy="21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Conociendo los datos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75" y="1093850"/>
            <a:ext cx="5224200" cy="36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Creando los modelos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574175" y="1228675"/>
            <a:ext cx="2889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Vamos a tratar a de ajustar polinomios de grado 2,3 y 10 a nuestros datos para posteriormente proyectarlos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20148" l="5374" r="60800" t="37154"/>
          <a:stretch/>
        </p:blipFill>
        <p:spPr>
          <a:xfrm>
            <a:off x="311700" y="1228675"/>
            <a:ext cx="4892227" cy="3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Graficando los modelos polinomiales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50" y="1399725"/>
            <a:ext cx="4260299" cy="283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250" y="1234812"/>
            <a:ext cx="4260300" cy="316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6029450" y="1968800"/>
            <a:ext cx="24951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Buscamos el polinomio que nos de un menor error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6963"/>
            <a:ext cx="5110625" cy="28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Proyección de los modelos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5254200" y="2102325"/>
            <a:ext cx="3578100" cy="1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Encontramos la proyección que mejor se ajuste a nuestros datos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4894045" cy="33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